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notesSlides/notesSlide12.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theme/theme12.xml" ContentType="application/vnd.openxmlformats-officedocument.them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theme/theme10.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theme/theme7.xml" ContentType="application/vnd.openxmlformats-officedocument.theme+xml"/>
  <Override PartName="/ppt/theme/theme11.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82" r:id="rId3"/>
    <p:sldMasterId id="2147483684" r:id="rId4"/>
    <p:sldMasterId id="2147483686" r:id="rId5"/>
    <p:sldMasterId id="2147483688" r:id="rId6"/>
    <p:sldMasterId id="2147483690" r:id="rId7"/>
    <p:sldMasterId id="2147483692" r:id="rId8"/>
    <p:sldMasterId id="2147483698" r:id="rId9"/>
    <p:sldMasterId id="2147483704" r:id="rId10"/>
    <p:sldMasterId id="2147483728" r:id="rId11"/>
    <p:sldMasterId id="2147483730" r:id="rId12"/>
  </p:sldMasterIdLst>
  <p:notesMasterIdLst>
    <p:notesMasterId r:id="rId52"/>
  </p:notesMasterIdLst>
  <p:sldIdLst>
    <p:sldId id="257" r:id="rId13"/>
    <p:sldId id="303" r:id="rId14"/>
    <p:sldId id="258" r:id="rId15"/>
    <p:sldId id="260" r:id="rId16"/>
    <p:sldId id="261" r:id="rId17"/>
    <p:sldId id="301" r:id="rId18"/>
    <p:sldId id="302" r:id="rId19"/>
    <p:sldId id="317" r:id="rId20"/>
    <p:sldId id="309" r:id="rId21"/>
    <p:sldId id="310" r:id="rId22"/>
    <p:sldId id="311" r:id="rId23"/>
    <p:sldId id="262" r:id="rId24"/>
    <p:sldId id="312" r:id="rId25"/>
    <p:sldId id="314" r:id="rId26"/>
    <p:sldId id="318" r:id="rId27"/>
    <p:sldId id="263" r:id="rId28"/>
    <p:sldId id="307" r:id="rId29"/>
    <p:sldId id="308" r:id="rId30"/>
    <p:sldId id="319" r:id="rId31"/>
    <p:sldId id="313" r:id="rId32"/>
    <p:sldId id="316" r:id="rId33"/>
    <p:sldId id="274" r:id="rId34"/>
    <p:sldId id="275" r:id="rId35"/>
    <p:sldId id="276" r:id="rId36"/>
    <p:sldId id="277" r:id="rId37"/>
    <p:sldId id="278" r:id="rId38"/>
    <p:sldId id="279" r:id="rId39"/>
    <p:sldId id="280" r:id="rId40"/>
    <p:sldId id="283" r:id="rId41"/>
    <p:sldId id="286" r:id="rId42"/>
    <p:sldId id="296" r:id="rId43"/>
    <p:sldId id="298" r:id="rId44"/>
    <p:sldId id="320" r:id="rId45"/>
    <p:sldId id="321" r:id="rId46"/>
    <p:sldId id="322" r:id="rId47"/>
    <p:sldId id="323" r:id="rId48"/>
    <p:sldId id="324" r:id="rId49"/>
    <p:sldId id="325" r:id="rId50"/>
    <p:sldId id="299" r:id="rId51"/>
  </p:sldIdLst>
  <p:sldSz cx="9144000" cy="6858000" type="screen4x3"/>
  <p:notesSz cx="6858000" cy="9144000"/>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8" d="100"/>
          <a:sy n="118" d="100"/>
        </p:scale>
        <p:origin x="-120"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slide" Target="slides/slide38.xml"/><Relationship Id="rId55"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slide" Target="slides/slide2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39.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42A888-20C5-4112-96BE-473E661250F7}" type="datetimeFigureOut">
              <a:rPr lang="en-US" smtClean="0"/>
              <a:pPr/>
              <a:t>10/3/2013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B5F5C0-1F4F-4854-B980-CD045E98D88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B5F5C0-1F4F-4854-B980-CD045E98D88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5"/>
          <p:cNvSpPr>
            <a:spLocks noGrp="1" noChangeArrowheads="1"/>
          </p:cNvSpPr>
          <p:nvPr>
            <p:ph type="ftr"/>
          </p:nvPr>
        </p:nvSpPr>
        <p:spPr>
          <a:ln/>
        </p:spPr>
        <p:txBody>
          <a:bodyPr/>
          <a:lstStyle/>
          <a:p>
            <a:r>
              <a:rPr lang="en-CA"/>
              <a:t>Freelance.com Confidential</a:t>
            </a:r>
          </a:p>
        </p:txBody>
      </p:sp>
      <p:sp>
        <p:nvSpPr>
          <p:cNvPr id="5" name="Rectangle 6"/>
          <p:cNvSpPr>
            <a:spLocks noGrp="1" noChangeArrowheads="1"/>
          </p:cNvSpPr>
          <p:nvPr>
            <p:ph type="sldNum"/>
          </p:nvPr>
        </p:nvSpPr>
        <p:spPr>
          <a:ln/>
        </p:spPr>
        <p:txBody>
          <a:bodyPr/>
          <a:lstStyle/>
          <a:p>
            <a:fld id="{2A413BFA-2334-435B-B9B2-DAAE1E5D420C}" type="slidenum">
              <a:rPr lang="en-CA"/>
              <a:pPr/>
              <a:t>14</a:t>
            </a:fld>
            <a:endParaRPr lang="en-CA"/>
          </a:p>
        </p:txBody>
      </p:sp>
      <p:sp>
        <p:nvSpPr>
          <p:cNvPr id="78849" name="Rectangle 1"/>
          <p:cNvSpPr txBox="1">
            <a:spLocks noGrp="1" noRot="1" noChangeAspect="1" noChangeArrowheads="1"/>
          </p:cNvSpPr>
          <p:nvPr>
            <p:ph type="sldImg"/>
          </p:nvPr>
        </p:nvSpPr>
        <p:spPr bwMode="auto">
          <a:xfrm>
            <a:off x="1095375" y="676275"/>
            <a:ext cx="4610100" cy="3457575"/>
          </a:xfrm>
          <a:prstGeom prst="rect">
            <a:avLst/>
          </a:prstGeom>
          <a:solidFill>
            <a:srgbClr val="FFFFFF"/>
          </a:solidFill>
          <a:ln>
            <a:solidFill>
              <a:srgbClr val="000000"/>
            </a:solidFill>
            <a:miter lim="800000"/>
            <a:headEnd/>
            <a:tailEnd/>
          </a:ln>
        </p:spPr>
      </p:sp>
      <p:sp>
        <p:nvSpPr>
          <p:cNvPr id="78850" name="Rectangle 2"/>
          <p:cNvSpPr txBox="1">
            <a:spLocks noGrp="1" noChangeArrowheads="1"/>
          </p:cNvSpPr>
          <p:nvPr>
            <p:ph type="body" idx="1"/>
          </p:nvPr>
        </p:nvSpPr>
        <p:spPr bwMode="auto">
          <a:xfrm>
            <a:off x="895350" y="4355699"/>
            <a:ext cx="5070475" cy="4115190"/>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5"/>
          <p:cNvSpPr>
            <a:spLocks noGrp="1" noChangeArrowheads="1"/>
          </p:cNvSpPr>
          <p:nvPr>
            <p:ph type="ftr"/>
          </p:nvPr>
        </p:nvSpPr>
        <p:spPr>
          <a:ln/>
        </p:spPr>
        <p:txBody>
          <a:bodyPr/>
          <a:lstStyle/>
          <a:p>
            <a:r>
              <a:rPr lang="en-CA"/>
              <a:t>Freelance.com Confidential</a:t>
            </a:r>
          </a:p>
        </p:txBody>
      </p:sp>
      <p:sp>
        <p:nvSpPr>
          <p:cNvPr id="6" name="Rectangle 6"/>
          <p:cNvSpPr>
            <a:spLocks noGrp="1" noChangeArrowheads="1"/>
          </p:cNvSpPr>
          <p:nvPr>
            <p:ph type="sldNum"/>
          </p:nvPr>
        </p:nvSpPr>
        <p:spPr>
          <a:ln/>
        </p:spPr>
        <p:txBody>
          <a:bodyPr/>
          <a:lstStyle/>
          <a:p>
            <a:fld id="{7A00B285-026A-4AE0-A094-6FD1C948136C}" type="slidenum">
              <a:rPr lang="en-CA"/>
              <a:pPr/>
              <a:t>15</a:t>
            </a:fld>
            <a:endParaRPr lang="en-CA"/>
          </a:p>
        </p:txBody>
      </p:sp>
      <p:sp>
        <p:nvSpPr>
          <p:cNvPr id="77825" name="Text Box 1"/>
          <p:cNvSpPr txBox="1">
            <a:spLocks noChangeArrowheads="1"/>
          </p:cNvSpPr>
          <p:nvPr/>
        </p:nvSpPr>
        <p:spPr bwMode="auto">
          <a:xfrm>
            <a:off x="3887788" y="8709836"/>
            <a:ext cx="2989262" cy="449782"/>
          </a:xfrm>
          <a:prstGeom prst="rect">
            <a:avLst/>
          </a:prstGeom>
          <a:noFill/>
          <a:ln w="21600">
            <a:noFill/>
            <a:round/>
            <a:headEnd/>
            <a:tailEnd/>
          </a:ln>
          <a:effectLst/>
        </p:spPr>
        <p:txBody>
          <a:bodyPr lIns="90720" tIns="45360" rIns="90720" bIns="45360" anchor="b"/>
          <a:lstStyle/>
          <a:p>
            <a:pPr algn="r" defTabSz="449263" eaLnBrk="0" fontAlgn="base" hangingPunct="0">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A14DDD9-D11A-46CA-AAAB-4AB3DF17DF70}" type="slidenum">
              <a:rPr lang="en-CA" sz="1200" smtClean="0">
                <a:solidFill>
                  <a:srgbClr val="000000"/>
                </a:solidFill>
                <a:latin typeface="Arial" charset="0"/>
                <a:ea typeface="MS Gothic" charset="-128"/>
              </a:rPr>
              <a:pPr algn="r" defTabSz="449263" eaLnBrk="0" fontAlgn="base" hangingPunct="0">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en-CA" sz="1200" smtClean="0">
              <a:solidFill>
                <a:srgbClr val="000000"/>
              </a:solidFill>
              <a:latin typeface="Arial" charset="0"/>
              <a:ea typeface="MS Gothic" charset="-128"/>
            </a:endParaRPr>
          </a:p>
        </p:txBody>
      </p:sp>
      <p:sp>
        <p:nvSpPr>
          <p:cNvPr id="7782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7827" name="Rectangle 3"/>
          <p:cNvSpPr txBox="1">
            <a:spLocks noGrp="1" noChangeArrowheads="1"/>
          </p:cNvSpPr>
          <p:nvPr>
            <p:ph type="body" idx="1"/>
          </p:nvPr>
        </p:nvSpPr>
        <p:spPr bwMode="auto">
          <a:xfrm>
            <a:off x="895350" y="4355699"/>
            <a:ext cx="5070475" cy="4115190"/>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5"/>
          <p:cNvSpPr>
            <a:spLocks noGrp="1" noChangeArrowheads="1"/>
          </p:cNvSpPr>
          <p:nvPr>
            <p:ph type="ftr"/>
          </p:nvPr>
        </p:nvSpPr>
        <p:spPr>
          <a:ln/>
        </p:spPr>
        <p:txBody>
          <a:bodyPr/>
          <a:lstStyle/>
          <a:p>
            <a:r>
              <a:rPr lang="en-CA"/>
              <a:t>Freelance.com Confidential</a:t>
            </a:r>
          </a:p>
        </p:txBody>
      </p:sp>
      <p:sp>
        <p:nvSpPr>
          <p:cNvPr id="5" name="Rectangle 6"/>
          <p:cNvSpPr>
            <a:spLocks noGrp="1" noChangeArrowheads="1"/>
          </p:cNvSpPr>
          <p:nvPr>
            <p:ph type="sldNum"/>
          </p:nvPr>
        </p:nvSpPr>
        <p:spPr>
          <a:ln/>
        </p:spPr>
        <p:txBody>
          <a:bodyPr/>
          <a:lstStyle/>
          <a:p>
            <a:fld id="{BE7BB1FE-962B-4A97-BC52-4440D153A650}" type="slidenum">
              <a:rPr lang="en-CA"/>
              <a:pPr/>
              <a:t>17</a:t>
            </a:fld>
            <a:endParaRPr lang="en-CA"/>
          </a:p>
        </p:txBody>
      </p:sp>
      <p:sp>
        <p:nvSpPr>
          <p:cNvPr id="74753" name="Rectangle 1"/>
          <p:cNvSpPr txBox="1">
            <a:spLocks noGrp="1" noRot="1" noChangeAspect="1" noChangeArrowheads="1"/>
          </p:cNvSpPr>
          <p:nvPr>
            <p:ph type="sldImg"/>
          </p:nvPr>
        </p:nvSpPr>
        <p:spPr bwMode="auto">
          <a:xfrm>
            <a:off x="1095375" y="676275"/>
            <a:ext cx="4610100" cy="3457575"/>
          </a:xfrm>
          <a:prstGeom prst="rect">
            <a:avLst/>
          </a:prstGeom>
          <a:solidFill>
            <a:srgbClr val="FFFFFF"/>
          </a:solidFill>
          <a:ln>
            <a:solidFill>
              <a:srgbClr val="000000"/>
            </a:solidFill>
            <a:miter lim="800000"/>
            <a:headEnd/>
            <a:tailEnd/>
          </a:ln>
        </p:spPr>
      </p:sp>
      <p:sp>
        <p:nvSpPr>
          <p:cNvPr id="74754" name="Rectangle 2"/>
          <p:cNvSpPr txBox="1">
            <a:spLocks noGrp="1" noChangeArrowheads="1"/>
          </p:cNvSpPr>
          <p:nvPr>
            <p:ph type="body" idx="1"/>
          </p:nvPr>
        </p:nvSpPr>
        <p:spPr bwMode="auto">
          <a:xfrm>
            <a:off x="895350" y="4355699"/>
            <a:ext cx="5070475" cy="4115190"/>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5"/>
          <p:cNvSpPr>
            <a:spLocks noGrp="1" noChangeArrowheads="1"/>
          </p:cNvSpPr>
          <p:nvPr>
            <p:ph type="ftr"/>
          </p:nvPr>
        </p:nvSpPr>
        <p:spPr>
          <a:ln/>
        </p:spPr>
        <p:txBody>
          <a:bodyPr/>
          <a:lstStyle/>
          <a:p>
            <a:r>
              <a:rPr lang="en-CA"/>
              <a:t>Freelance.com Confidential</a:t>
            </a:r>
          </a:p>
        </p:txBody>
      </p:sp>
      <p:sp>
        <p:nvSpPr>
          <p:cNvPr id="5" name="Rectangle 6"/>
          <p:cNvSpPr>
            <a:spLocks noGrp="1" noChangeArrowheads="1"/>
          </p:cNvSpPr>
          <p:nvPr>
            <p:ph type="sldNum"/>
          </p:nvPr>
        </p:nvSpPr>
        <p:spPr>
          <a:ln/>
        </p:spPr>
        <p:txBody>
          <a:bodyPr/>
          <a:lstStyle/>
          <a:p>
            <a:fld id="{E43ADC6A-8D13-42FF-90CC-577B67CA7C7A}" type="slidenum">
              <a:rPr lang="en-CA"/>
              <a:pPr/>
              <a:t>18</a:t>
            </a:fld>
            <a:endParaRPr lang="en-CA"/>
          </a:p>
        </p:txBody>
      </p:sp>
      <p:sp>
        <p:nvSpPr>
          <p:cNvPr id="75777" name="Rectangle 1"/>
          <p:cNvSpPr txBox="1">
            <a:spLocks noGrp="1" noRot="1" noChangeAspect="1" noChangeArrowheads="1"/>
          </p:cNvSpPr>
          <p:nvPr>
            <p:ph type="sldImg"/>
          </p:nvPr>
        </p:nvSpPr>
        <p:spPr bwMode="auto">
          <a:xfrm>
            <a:off x="1095375" y="676275"/>
            <a:ext cx="4610100" cy="3457575"/>
          </a:xfrm>
          <a:prstGeom prst="rect">
            <a:avLst/>
          </a:prstGeom>
          <a:solidFill>
            <a:srgbClr val="FFFFFF"/>
          </a:solidFill>
          <a:ln>
            <a:solidFill>
              <a:srgbClr val="000000"/>
            </a:solidFill>
            <a:miter lim="800000"/>
            <a:headEnd/>
            <a:tailEnd/>
          </a:ln>
        </p:spPr>
      </p:sp>
      <p:sp>
        <p:nvSpPr>
          <p:cNvPr id="75778" name="Rectangle 2"/>
          <p:cNvSpPr txBox="1">
            <a:spLocks noGrp="1" noChangeArrowheads="1"/>
          </p:cNvSpPr>
          <p:nvPr>
            <p:ph type="body" idx="1"/>
          </p:nvPr>
        </p:nvSpPr>
        <p:spPr bwMode="auto">
          <a:xfrm>
            <a:off x="895350" y="4355699"/>
            <a:ext cx="5070475" cy="4115190"/>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5"/>
          <p:cNvSpPr>
            <a:spLocks noGrp="1" noChangeArrowheads="1"/>
          </p:cNvSpPr>
          <p:nvPr>
            <p:ph type="ftr"/>
          </p:nvPr>
        </p:nvSpPr>
        <p:spPr>
          <a:ln/>
        </p:spPr>
        <p:txBody>
          <a:bodyPr/>
          <a:lstStyle/>
          <a:p>
            <a:r>
              <a:rPr lang="en-CA"/>
              <a:t>Freelance.com Confidential</a:t>
            </a:r>
          </a:p>
        </p:txBody>
      </p:sp>
      <p:sp>
        <p:nvSpPr>
          <p:cNvPr id="6" name="Rectangle 6"/>
          <p:cNvSpPr>
            <a:spLocks noGrp="1" noChangeArrowheads="1"/>
          </p:cNvSpPr>
          <p:nvPr>
            <p:ph type="sldNum"/>
          </p:nvPr>
        </p:nvSpPr>
        <p:spPr>
          <a:ln/>
        </p:spPr>
        <p:txBody>
          <a:bodyPr/>
          <a:lstStyle/>
          <a:p>
            <a:fld id="{7A00B285-026A-4AE0-A094-6FD1C948136C}" type="slidenum">
              <a:rPr lang="en-CA"/>
              <a:pPr/>
              <a:t>19</a:t>
            </a:fld>
            <a:endParaRPr lang="en-CA"/>
          </a:p>
        </p:txBody>
      </p:sp>
      <p:sp>
        <p:nvSpPr>
          <p:cNvPr id="77825" name="Text Box 1"/>
          <p:cNvSpPr txBox="1">
            <a:spLocks noChangeArrowheads="1"/>
          </p:cNvSpPr>
          <p:nvPr/>
        </p:nvSpPr>
        <p:spPr bwMode="auto">
          <a:xfrm>
            <a:off x="3887788" y="8709836"/>
            <a:ext cx="2989262" cy="449782"/>
          </a:xfrm>
          <a:prstGeom prst="rect">
            <a:avLst/>
          </a:prstGeom>
          <a:noFill/>
          <a:ln w="21600">
            <a:noFill/>
            <a:round/>
            <a:headEnd/>
            <a:tailEnd/>
          </a:ln>
          <a:effectLst/>
        </p:spPr>
        <p:txBody>
          <a:bodyPr lIns="90720" tIns="45360" rIns="90720" bIns="45360" anchor="b"/>
          <a:lstStyle/>
          <a:p>
            <a:pPr algn="r" defTabSz="449263" eaLnBrk="0" fontAlgn="base" hangingPunct="0">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A14DDD9-D11A-46CA-AAAB-4AB3DF17DF70}" type="slidenum">
              <a:rPr lang="en-CA" sz="1200" smtClean="0">
                <a:solidFill>
                  <a:srgbClr val="000000"/>
                </a:solidFill>
                <a:latin typeface="Arial" charset="0"/>
                <a:ea typeface="MS Gothic" charset="-128"/>
              </a:rPr>
              <a:pPr algn="r" defTabSz="449263" eaLnBrk="0" fontAlgn="base" hangingPunct="0">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19</a:t>
            </a:fld>
            <a:endParaRPr lang="en-CA" sz="1200" smtClean="0">
              <a:solidFill>
                <a:srgbClr val="000000"/>
              </a:solidFill>
              <a:latin typeface="Arial" charset="0"/>
              <a:ea typeface="MS Gothic" charset="-128"/>
            </a:endParaRPr>
          </a:p>
        </p:txBody>
      </p:sp>
      <p:sp>
        <p:nvSpPr>
          <p:cNvPr id="7782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7827" name="Rectangle 3"/>
          <p:cNvSpPr txBox="1">
            <a:spLocks noGrp="1" noChangeArrowheads="1"/>
          </p:cNvSpPr>
          <p:nvPr>
            <p:ph type="body" idx="1"/>
          </p:nvPr>
        </p:nvSpPr>
        <p:spPr bwMode="auto">
          <a:xfrm>
            <a:off x="895350" y="4355699"/>
            <a:ext cx="5070475" cy="4115190"/>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5"/>
          <p:cNvSpPr>
            <a:spLocks noGrp="1" noChangeArrowheads="1"/>
          </p:cNvSpPr>
          <p:nvPr>
            <p:ph type="ftr"/>
          </p:nvPr>
        </p:nvSpPr>
        <p:spPr>
          <a:ln/>
        </p:spPr>
        <p:txBody>
          <a:bodyPr/>
          <a:lstStyle/>
          <a:p>
            <a:r>
              <a:rPr lang="en-CA"/>
              <a:t>Freelance.com Confidential</a:t>
            </a:r>
          </a:p>
        </p:txBody>
      </p:sp>
      <p:sp>
        <p:nvSpPr>
          <p:cNvPr id="6" name="Rectangle 6"/>
          <p:cNvSpPr>
            <a:spLocks noGrp="1" noChangeArrowheads="1"/>
          </p:cNvSpPr>
          <p:nvPr>
            <p:ph type="sldNum"/>
          </p:nvPr>
        </p:nvSpPr>
        <p:spPr>
          <a:ln/>
        </p:spPr>
        <p:txBody>
          <a:bodyPr/>
          <a:lstStyle/>
          <a:p>
            <a:fld id="{3B20E908-0462-4161-A950-2B7D611BF3AB}" type="slidenum">
              <a:rPr lang="en-CA"/>
              <a:pPr/>
              <a:t>22</a:t>
            </a:fld>
            <a:endParaRPr lang="en-CA"/>
          </a:p>
        </p:txBody>
      </p:sp>
      <p:sp>
        <p:nvSpPr>
          <p:cNvPr id="64513" name="Text Box 1"/>
          <p:cNvSpPr txBox="1">
            <a:spLocks noChangeArrowheads="1"/>
          </p:cNvSpPr>
          <p:nvPr/>
        </p:nvSpPr>
        <p:spPr bwMode="auto">
          <a:xfrm>
            <a:off x="3887788" y="8709836"/>
            <a:ext cx="2989262" cy="449782"/>
          </a:xfrm>
          <a:prstGeom prst="rect">
            <a:avLst/>
          </a:prstGeom>
          <a:noFill/>
          <a:ln w="21600">
            <a:noFill/>
            <a:round/>
            <a:headEnd/>
            <a:tailEnd/>
          </a:ln>
          <a:effectLst/>
        </p:spPr>
        <p:txBody>
          <a:bodyPr lIns="90720" tIns="45360" rIns="90720" bIns="45360" anchor="b"/>
          <a:lstStyle/>
          <a:p>
            <a:pPr algn="r" defTabSz="449263" eaLnBrk="0" fontAlgn="base" hangingPunct="0">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BF2E40F-FAB6-4A63-B0F6-B802CD97FC0F}" type="slidenum">
              <a:rPr lang="en-CA" sz="1200" smtClean="0">
                <a:solidFill>
                  <a:srgbClr val="000000"/>
                </a:solidFill>
                <a:latin typeface="Arial" charset="0"/>
                <a:ea typeface="MS Gothic" charset="-128"/>
              </a:rPr>
              <a:pPr algn="r" defTabSz="449263" eaLnBrk="0" fontAlgn="base" hangingPunct="0">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22</a:t>
            </a:fld>
            <a:endParaRPr lang="en-CA" sz="1200" smtClean="0">
              <a:solidFill>
                <a:srgbClr val="000000"/>
              </a:solidFill>
              <a:latin typeface="Arial" charset="0"/>
              <a:ea typeface="MS Gothic" charset="-128"/>
            </a:endParaRPr>
          </a:p>
        </p:txBody>
      </p:sp>
      <p:sp>
        <p:nvSpPr>
          <p:cNvPr id="6451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4515" name="Rectangle 3"/>
          <p:cNvSpPr txBox="1">
            <a:spLocks noGrp="1" noChangeArrowheads="1"/>
          </p:cNvSpPr>
          <p:nvPr>
            <p:ph type="body" idx="1"/>
          </p:nvPr>
        </p:nvSpPr>
        <p:spPr bwMode="auto">
          <a:xfrm>
            <a:off x="895350" y="4355699"/>
            <a:ext cx="5070475" cy="4115190"/>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5"/>
          <p:cNvSpPr>
            <a:spLocks noGrp="1" noChangeArrowheads="1"/>
          </p:cNvSpPr>
          <p:nvPr>
            <p:ph type="ftr"/>
          </p:nvPr>
        </p:nvSpPr>
        <p:spPr>
          <a:ln/>
        </p:spPr>
        <p:txBody>
          <a:bodyPr/>
          <a:lstStyle/>
          <a:p>
            <a:r>
              <a:rPr lang="en-CA"/>
              <a:t>Freelance.com Confidential</a:t>
            </a:r>
          </a:p>
        </p:txBody>
      </p:sp>
      <p:sp>
        <p:nvSpPr>
          <p:cNvPr id="5" name="Rectangle 6"/>
          <p:cNvSpPr>
            <a:spLocks noGrp="1" noChangeArrowheads="1"/>
          </p:cNvSpPr>
          <p:nvPr>
            <p:ph type="sldNum"/>
          </p:nvPr>
        </p:nvSpPr>
        <p:spPr>
          <a:ln/>
        </p:spPr>
        <p:txBody>
          <a:bodyPr/>
          <a:lstStyle/>
          <a:p>
            <a:fld id="{92F590B3-D6FA-4458-BA16-F8E911F8C105}" type="slidenum">
              <a:rPr lang="en-CA"/>
              <a:pPr/>
              <a:t>23</a:t>
            </a:fld>
            <a:endParaRPr lang="en-CA"/>
          </a:p>
        </p:txBody>
      </p:sp>
      <p:sp>
        <p:nvSpPr>
          <p:cNvPr id="65537" name="Rectangle 1"/>
          <p:cNvSpPr txBox="1">
            <a:spLocks noGrp="1" noRot="1" noChangeAspect="1" noChangeArrowheads="1"/>
          </p:cNvSpPr>
          <p:nvPr>
            <p:ph type="sldImg"/>
          </p:nvPr>
        </p:nvSpPr>
        <p:spPr bwMode="auto">
          <a:xfrm>
            <a:off x="1095375" y="676275"/>
            <a:ext cx="4610100" cy="3457575"/>
          </a:xfrm>
          <a:prstGeom prst="rect">
            <a:avLst/>
          </a:prstGeom>
          <a:solidFill>
            <a:srgbClr val="FFFFFF"/>
          </a:solidFill>
          <a:ln>
            <a:solidFill>
              <a:srgbClr val="000000"/>
            </a:solidFill>
            <a:miter lim="800000"/>
            <a:headEnd/>
            <a:tailEnd/>
          </a:ln>
        </p:spPr>
      </p:sp>
      <p:sp>
        <p:nvSpPr>
          <p:cNvPr id="65538" name="Rectangle 2"/>
          <p:cNvSpPr txBox="1">
            <a:spLocks noGrp="1" noChangeArrowheads="1"/>
          </p:cNvSpPr>
          <p:nvPr>
            <p:ph type="body" idx="1"/>
          </p:nvPr>
        </p:nvSpPr>
        <p:spPr bwMode="auto">
          <a:xfrm>
            <a:off x="895350" y="4355699"/>
            <a:ext cx="5070475" cy="4115190"/>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5"/>
          <p:cNvSpPr>
            <a:spLocks noGrp="1" noChangeArrowheads="1"/>
          </p:cNvSpPr>
          <p:nvPr>
            <p:ph type="ftr"/>
          </p:nvPr>
        </p:nvSpPr>
        <p:spPr>
          <a:ln/>
        </p:spPr>
        <p:txBody>
          <a:bodyPr/>
          <a:lstStyle/>
          <a:p>
            <a:r>
              <a:rPr lang="en-CA"/>
              <a:t>Freelance.com Confidential</a:t>
            </a:r>
          </a:p>
        </p:txBody>
      </p:sp>
      <p:sp>
        <p:nvSpPr>
          <p:cNvPr id="6" name="Rectangle 6"/>
          <p:cNvSpPr>
            <a:spLocks noGrp="1" noChangeArrowheads="1"/>
          </p:cNvSpPr>
          <p:nvPr>
            <p:ph type="sldNum"/>
          </p:nvPr>
        </p:nvSpPr>
        <p:spPr>
          <a:ln/>
        </p:spPr>
        <p:txBody>
          <a:bodyPr/>
          <a:lstStyle/>
          <a:p>
            <a:fld id="{B1CC27F2-A941-4D3A-B8A0-7A7998C1907A}" type="slidenum">
              <a:rPr lang="en-CA"/>
              <a:pPr/>
              <a:t>24</a:t>
            </a:fld>
            <a:endParaRPr lang="en-CA"/>
          </a:p>
        </p:txBody>
      </p:sp>
      <p:sp>
        <p:nvSpPr>
          <p:cNvPr id="66561" name="Text Box 1"/>
          <p:cNvSpPr txBox="1">
            <a:spLocks noChangeArrowheads="1"/>
          </p:cNvSpPr>
          <p:nvPr/>
        </p:nvSpPr>
        <p:spPr bwMode="auto">
          <a:xfrm>
            <a:off x="3887788" y="8709836"/>
            <a:ext cx="2989262" cy="449782"/>
          </a:xfrm>
          <a:prstGeom prst="rect">
            <a:avLst/>
          </a:prstGeom>
          <a:noFill/>
          <a:ln w="21600">
            <a:noFill/>
            <a:round/>
            <a:headEnd/>
            <a:tailEnd/>
          </a:ln>
          <a:effectLst/>
        </p:spPr>
        <p:txBody>
          <a:bodyPr lIns="90720" tIns="45360" rIns="90720" bIns="45360" anchor="b"/>
          <a:lstStyle/>
          <a:p>
            <a:pPr algn="r" defTabSz="449263" eaLnBrk="0" fontAlgn="base" hangingPunct="0">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2F4AC34-2709-48AE-91EC-71486676FB09}" type="slidenum">
              <a:rPr lang="en-CA" sz="1200" smtClean="0">
                <a:solidFill>
                  <a:srgbClr val="000000"/>
                </a:solidFill>
                <a:latin typeface="Arial" charset="0"/>
                <a:ea typeface="MS Gothic" charset="-128"/>
              </a:rPr>
              <a:pPr algn="r" defTabSz="449263" eaLnBrk="0" fontAlgn="base" hangingPunct="0">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24</a:t>
            </a:fld>
            <a:endParaRPr lang="en-CA" sz="1200" smtClean="0">
              <a:solidFill>
                <a:srgbClr val="000000"/>
              </a:solidFill>
              <a:latin typeface="Arial" charset="0"/>
              <a:ea typeface="MS Gothic" charset="-128"/>
            </a:endParaRPr>
          </a:p>
        </p:txBody>
      </p:sp>
      <p:sp>
        <p:nvSpPr>
          <p:cNvPr id="6656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6563" name="Rectangle 3"/>
          <p:cNvSpPr txBox="1">
            <a:spLocks noGrp="1" noChangeArrowheads="1"/>
          </p:cNvSpPr>
          <p:nvPr>
            <p:ph type="body" idx="1"/>
          </p:nvPr>
        </p:nvSpPr>
        <p:spPr bwMode="auto">
          <a:xfrm>
            <a:off x="895350" y="4355699"/>
            <a:ext cx="5070475" cy="4115190"/>
          </a:xfrm>
          <a:prstGeom prst="rect">
            <a:avLst/>
          </a:prstGeom>
          <a:noFill/>
          <a:ln>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5"/>
          <p:cNvSpPr>
            <a:spLocks noGrp="1" noChangeArrowheads="1"/>
          </p:cNvSpPr>
          <p:nvPr>
            <p:ph type="ftr"/>
          </p:nvPr>
        </p:nvSpPr>
        <p:spPr>
          <a:ln/>
        </p:spPr>
        <p:txBody>
          <a:bodyPr/>
          <a:lstStyle/>
          <a:p>
            <a:r>
              <a:rPr lang="en-CA"/>
              <a:t>Freelance.com Confidential</a:t>
            </a:r>
          </a:p>
        </p:txBody>
      </p:sp>
      <p:sp>
        <p:nvSpPr>
          <p:cNvPr id="5" name="Rectangle 6"/>
          <p:cNvSpPr>
            <a:spLocks noGrp="1" noChangeArrowheads="1"/>
          </p:cNvSpPr>
          <p:nvPr>
            <p:ph type="sldNum"/>
          </p:nvPr>
        </p:nvSpPr>
        <p:spPr>
          <a:ln/>
        </p:spPr>
        <p:txBody>
          <a:bodyPr/>
          <a:lstStyle/>
          <a:p>
            <a:fld id="{F412868E-B038-4FF0-B5CC-32CD76148B45}" type="slidenum">
              <a:rPr lang="en-CA"/>
              <a:pPr/>
              <a:t>25</a:t>
            </a:fld>
            <a:endParaRPr lang="en-CA"/>
          </a:p>
        </p:txBody>
      </p:sp>
      <p:sp>
        <p:nvSpPr>
          <p:cNvPr id="67585" name="Rectangle 1"/>
          <p:cNvSpPr txBox="1">
            <a:spLocks noGrp="1" noRot="1" noChangeAspect="1" noChangeArrowheads="1"/>
          </p:cNvSpPr>
          <p:nvPr>
            <p:ph type="sldImg"/>
          </p:nvPr>
        </p:nvSpPr>
        <p:spPr bwMode="auto">
          <a:xfrm>
            <a:off x="1095375" y="676275"/>
            <a:ext cx="4610100" cy="3457575"/>
          </a:xfrm>
          <a:prstGeom prst="rect">
            <a:avLst/>
          </a:prstGeom>
          <a:solidFill>
            <a:srgbClr val="FFFFFF"/>
          </a:solidFill>
          <a:ln>
            <a:solidFill>
              <a:srgbClr val="000000"/>
            </a:solidFill>
            <a:miter lim="800000"/>
            <a:headEnd/>
            <a:tailEnd/>
          </a:ln>
        </p:spPr>
      </p:sp>
      <p:sp>
        <p:nvSpPr>
          <p:cNvPr id="67586" name="Rectangle 2"/>
          <p:cNvSpPr txBox="1">
            <a:spLocks noGrp="1" noChangeArrowheads="1"/>
          </p:cNvSpPr>
          <p:nvPr>
            <p:ph type="body" idx="1"/>
          </p:nvPr>
        </p:nvSpPr>
        <p:spPr bwMode="auto">
          <a:xfrm>
            <a:off x="895350" y="4355699"/>
            <a:ext cx="5070475" cy="4115190"/>
          </a:xfrm>
          <a:prstGeom prst="rect">
            <a:avLst/>
          </a:prstGeom>
          <a:noFill/>
          <a:ln>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5"/>
          <p:cNvSpPr>
            <a:spLocks noGrp="1" noChangeArrowheads="1"/>
          </p:cNvSpPr>
          <p:nvPr>
            <p:ph type="ftr"/>
          </p:nvPr>
        </p:nvSpPr>
        <p:spPr>
          <a:ln/>
        </p:spPr>
        <p:txBody>
          <a:bodyPr/>
          <a:lstStyle/>
          <a:p>
            <a:r>
              <a:rPr lang="en-CA"/>
              <a:t>Freelance.com Confidential</a:t>
            </a:r>
          </a:p>
        </p:txBody>
      </p:sp>
      <p:sp>
        <p:nvSpPr>
          <p:cNvPr id="6" name="Rectangle 6"/>
          <p:cNvSpPr>
            <a:spLocks noGrp="1" noChangeArrowheads="1"/>
          </p:cNvSpPr>
          <p:nvPr>
            <p:ph type="sldNum"/>
          </p:nvPr>
        </p:nvSpPr>
        <p:spPr>
          <a:ln/>
        </p:spPr>
        <p:txBody>
          <a:bodyPr/>
          <a:lstStyle/>
          <a:p>
            <a:fld id="{26B44D96-0195-4F9A-81A1-5A4F9F1A0BC1}" type="slidenum">
              <a:rPr lang="en-CA"/>
              <a:pPr/>
              <a:t>26</a:t>
            </a:fld>
            <a:endParaRPr lang="en-CA"/>
          </a:p>
        </p:txBody>
      </p:sp>
      <p:sp>
        <p:nvSpPr>
          <p:cNvPr id="68609" name="Text Box 1"/>
          <p:cNvSpPr txBox="1">
            <a:spLocks noChangeArrowheads="1"/>
          </p:cNvSpPr>
          <p:nvPr/>
        </p:nvSpPr>
        <p:spPr bwMode="auto">
          <a:xfrm>
            <a:off x="3887788" y="8709836"/>
            <a:ext cx="2989262" cy="449782"/>
          </a:xfrm>
          <a:prstGeom prst="rect">
            <a:avLst/>
          </a:prstGeom>
          <a:noFill/>
          <a:ln w="21600">
            <a:noFill/>
            <a:round/>
            <a:headEnd/>
            <a:tailEnd/>
          </a:ln>
          <a:effectLst/>
        </p:spPr>
        <p:txBody>
          <a:bodyPr lIns="90720" tIns="45360" rIns="90720" bIns="45360" anchor="b"/>
          <a:lstStyle/>
          <a:p>
            <a:pPr algn="r" defTabSz="449263" eaLnBrk="0" fontAlgn="base" hangingPunct="0">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D1946F0-F1A8-4F58-A6F5-92BC43F95B17}" type="slidenum">
              <a:rPr lang="en-CA" sz="1200" smtClean="0">
                <a:solidFill>
                  <a:srgbClr val="000000"/>
                </a:solidFill>
                <a:latin typeface="Arial" charset="0"/>
                <a:ea typeface="MS Gothic" charset="-128"/>
              </a:rPr>
              <a:pPr algn="r" defTabSz="449263" eaLnBrk="0" fontAlgn="base" hangingPunct="0">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26</a:t>
            </a:fld>
            <a:endParaRPr lang="en-CA" sz="1200" smtClean="0">
              <a:solidFill>
                <a:srgbClr val="000000"/>
              </a:solidFill>
              <a:latin typeface="Arial" charset="0"/>
              <a:ea typeface="MS Gothic" charset="-128"/>
            </a:endParaRPr>
          </a:p>
        </p:txBody>
      </p:sp>
      <p:sp>
        <p:nvSpPr>
          <p:cNvPr id="6861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8611" name="Text Box 3"/>
          <p:cNvSpPr txBox="1">
            <a:spLocks noGrp="1" noChangeArrowheads="1"/>
          </p:cNvSpPr>
          <p:nvPr>
            <p:ph type="body" idx="1"/>
          </p:nvPr>
        </p:nvSpPr>
        <p:spPr bwMode="auto">
          <a:xfrm>
            <a:off x="685800" y="4344767"/>
            <a:ext cx="5486400" cy="4115191"/>
          </a:xfrm>
          <a:prstGeom prst="rect">
            <a:avLst/>
          </a:prstGeom>
          <a:noFill/>
          <a:ln>
            <a:round/>
            <a:headEnd/>
            <a:tailEnd/>
          </a:ln>
        </p:spPr>
        <p:txBody>
          <a:bodyPr lIns="90720" tIns="45360" rIns="90720" bIns="45360"/>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atin typeface="Arial" charset="0"/>
                <a:ea typeface="MS Gothic" charset="-128"/>
              </a:rPr>
              <a:t>“Instance” access permits users to see only one object!</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atin typeface="Arial" charset="0"/>
                <a:ea typeface="MS Gothic" charset="-128"/>
              </a:rPr>
              <a:t>“Class” access permits users to see all objects of same type!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5"/>
          <p:cNvSpPr>
            <a:spLocks noGrp="1" noChangeArrowheads="1"/>
          </p:cNvSpPr>
          <p:nvPr>
            <p:ph type="ftr"/>
          </p:nvPr>
        </p:nvSpPr>
        <p:spPr>
          <a:ln/>
        </p:spPr>
        <p:txBody>
          <a:bodyPr/>
          <a:lstStyle/>
          <a:p>
            <a:r>
              <a:rPr lang="en-CA"/>
              <a:t>Freelance.com Confidential</a:t>
            </a:r>
          </a:p>
        </p:txBody>
      </p:sp>
      <p:sp>
        <p:nvSpPr>
          <p:cNvPr id="6" name="Rectangle 6"/>
          <p:cNvSpPr>
            <a:spLocks noGrp="1" noChangeArrowheads="1"/>
          </p:cNvSpPr>
          <p:nvPr>
            <p:ph type="sldNum"/>
          </p:nvPr>
        </p:nvSpPr>
        <p:spPr>
          <a:ln/>
        </p:spPr>
        <p:txBody>
          <a:bodyPr/>
          <a:lstStyle/>
          <a:p>
            <a:fld id="{7A00B285-026A-4AE0-A094-6FD1C948136C}" type="slidenum">
              <a:rPr lang="en-CA"/>
              <a:pPr/>
              <a:t>2</a:t>
            </a:fld>
            <a:endParaRPr lang="en-CA"/>
          </a:p>
        </p:txBody>
      </p:sp>
      <p:sp>
        <p:nvSpPr>
          <p:cNvPr id="77825" name="Text Box 1"/>
          <p:cNvSpPr txBox="1">
            <a:spLocks noChangeArrowheads="1"/>
          </p:cNvSpPr>
          <p:nvPr/>
        </p:nvSpPr>
        <p:spPr bwMode="auto">
          <a:xfrm>
            <a:off x="3887788" y="8709836"/>
            <a:ext cx="2989262" cy="449782"/>
          </a:xfrm>
          <a:prstGeom prst="rect">
            <a:avLst/>
          </a:prstGeom>
          <a:noFill/>
          <a:ln w="21600">
            <a:noFill/>
            <a:round/>
            <a:headEnd/>
            <a:tailEnd/>
          </a:ln>
          <a:effectLst/>
        </p:spPr>
        <p:txBody>
          <a:bodyPr lIns="90720" tIns="45360" rIns="90720" bIns="45360" anchor="b"/>
          <a:lstStyle/>
          <a:p>
            <a:pPr algn="r" defTabSz="449263" eaLnBrk="0" fontAlgn="base" hangingPunct="0">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A14DDD9-D11A-46CA-AAAB-4AB3DF17DF70}" type="slidenum">
              <a:rPr lang="en-CA" sz="1200" smtClean="0">
                <a:solidFill>
                  <a:srgbClr val="000000"/>
                </a:solidFill>
                <a:latin typeface="Arial" charset="0"/>
                <a:ea typeface="MS Gothic" charset="-128"/>
              </a:rPr>
              <a:pPr algn="r" defTabSz="449263" eaLnBrk="0" fontAlgn="base" hangingPunct="0">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a:t>
            </a:fld>
            <a:endParaRPr lang="en-CA" sz="1200" smtClean="0">
              <a:solidFill>
                <a:srgbClr val="000000"/>
              </a:solidFill>
              <a:latin typeface="Arial" charset="0"/>
              <a:ea typeface="MS Gothic" charset="-128"/>
            </a:endParaRPr>
          </a:p>
        </p:txBody>
      </p:sp>
      <p:sp>
        <p:nvSpPr>
          <p:cNvPr id="7782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7827" name="Rectangle 3"/>
          <p:cNvSpPr txBox="1">
            <a:spLocks noGrp="1" noChangeArrowheads="1"/>
          </p:cNvSpPr>
          <p:nvPr>
            <p:ph type="body" idx="1"/>
          </p:nvPr>
        </p:nvSpPr>
        <p:spPr bwMode="auto">
          <a:xfrm>
            <a:off x="895350" y="4355699"/>
            <a:ext cx="5070475" cy="4115190"/>
          </a:xfrm>
          <a:prstGeom prst="rect">
            <a:avLst/>
          </a:prstGeom>
          <a:noFill/>
          <a:ln>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5"/>
          <p:cNvSpPr>
            <a:spLocks noGrp="1" noChangeArrowheads="1"/>
          </p:cNvSpPr>
          <p:nvPr>
            <p:ph type="ftr"/>
          </p:nvPr>
        </p:nvSpPr>
        <p:spPr>
          <a:ln/>
        </p:spPr>
        <p:txBody>
          <a:bodyPr/>
          <a:lstStyle/>
          <a:p>
            <a:r>
              <a:rPr lang="en-CA"/>
              <a:t>Freelance.com Confidential</a:t>
            </a:r>
          </a:p>
        </p:txBody>
      </p:sp>
      <p:sp>
        <p:nvSpPr>
          <p:cNvPr id="6" name="Rectangle 6"/>
          <p:cNvSpPr>
            <a:spLocks noGrp="1" noChangeArrowheads="1"/>
          </p:cNvSpPr>
          <p:nvPr>
            <p:ph type="sldNum"/>
          </p:nvPr>
        </p:nvSpPr>
        <p:spPr>
          <a:ln/>
        </p:spPr>
        <p:txBody>
          <a:bodyPr/>
          <a:lstStyle/>
          <a:p>
            <a:fld id="{E7CD75E5-EC9C-496F-AEEA-B7D80E725827}" type="slidenum">
              <a:rPr lang="en-CA"/>
              <a:pPr/>
              <a:t>27</a:t>
            </a:fld>
            <a:endParaRPr lang="en-CA"/>
          </a:p>
        </p:txBody>
      </p:sp>
      <p:sp>
        <p:nvSpPr>
          <p:cNvPr id="69633" name="Text Box 1"/>
          <p:cNvSpPr txBox="1">
            <a:spLocks noChangeArrowheads="1"/>
          </p:cNvSpPr>
          <p:nvPr/>
        </p:nvSpPr>
        <p:spPr bwMode="auto">
          <a:xfrm>
            <a:off x="3887788" y="8709836"/>
            <a:ext cx="2989262" cy="449782"/>
          </a:xfrm>
          <a:prstGeom prst="rect">
            <a:avLst/>
          </a:prstGeom>
          <a:noFill/>
          <a:ln w="21600">
            <a:noFill/>
            <a:round/>
            <a:headEnd/>
            <a:tailEnd/>
          </a:ln>
          <a:effectLst/>
        </p:spPr>
        <p:txBody>
          <a:bodyPr lIns="90720" tIns="45360" rIns="90720" bIns="45360" anchor="b"/>
          <a:lstStyle/>
          <a:p>
            <a:pPr algn="r" defTabSz="449263" eaLnBrk="0" fontAlgn="base" hangingPunct="0">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AA7CED3-E5B1-43B6-B49F-B08F3AEA2EE0}" type="slidenum">
              <a:rPr lang="en-CA" sz="1200" smtClean="0">
                <a:solidFill>
                  <a:srgbClr val="000000"/>
                </a:solidFill>
                <a:latin typeface="Arial" charset="0"/>
                <a:ea typeface="MS Gothic" charset="-128"/>
              </a:rPr>
              <a:pPr algn="r" defTabSz="449263" eaLnBrk="0" fontAlgn="base" hangingPunct="0">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27</a:t>
            </a:fld>
            <a:endParaRPr lang="en-CA" sz="1200" smtClean="0">
              <a:solidFill>
                <a:srgbClr val="000000"/>
              </a:solidFill>
              <a:latin typeface="Arial" charset="0"/>
              <a:ea typeface="MS Gothic" charset="-128"/>
            </a:endParaRPr>
          </a:p>
        </p:txBody>
      </p:sp>
      <p:sp>
        <p:nvSpPr>
          <p:cNvPr id="6963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9635" name="Rectangle 3"/>
          <p:cNvSpPr txBox="1">
            <a:spLocks noGrp="1" noChangeArrowheads="1"/>
          </p:cNvSpPr>
          <p:nvPr>
            <p:ph type="body" idx="1"/>
          </p:nvPr>
        </p:nvSpPr>
        <p:spPr bwMode="auto">
          <a:xfrm>
            <a:off x="895350" y="4355699"/>
            <a:ext cx="5070475" cy="4115190"/>
          </a:xfrm>
          <a:prstGeom prst="rect">
            <a:avLst/>
          </a:prstGeom>
          <a:noFill/>
          <a:ln>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5"/>
          <p:cNvSpPr>
            <a:spLocks noGrp="1" noChangeArrowheads="1"/>
          </p:cNvSpPr>
          <p:nvPr>
            <p:ph type="ftr"/>
          </p:nvPr>
        </p:nvSpPr>
        <p:spPr>
          <a:ln/>
        </p:spPr>
        <p:txBody>
          <a:bodyPr/>
          <a:lstStyle/>
          <a:p>
            <a:r>
              <a:rPr lang="en-CA"/>
              <a:t>Freelance.com Confidential</a:t>
            </a:r>
          </a:p>
        </p:txBody>
      </p:sp>
      <p:sp>
        <p:nvSpPr>
          <p:cNvPr id="5" name="Rectangle 6"/>
          <p:cNvSpPr>
            <a:spLocks noGrp="1" noChangeArrowheads="1"/>
          </p:cNvSpPr>
          <p:nvPr>
            <p:ph type="sldNum"/>
          </p:nvPr>
        </p:nvSpPr>
        <p:spPr>
          <a:ln/>
        </p:spPr>
        <p:txBody>
          <a:bodyPr/>
          <a:lstStyle/>
          <a:p>
            <a:fld id="{39FFEB91-8F8E-4DDD-AC5B-752FC6A56F34}" type="slidenum">
              <a:rPr lang="en-CA"/>
              <a:pPr/>
              <a:t>28</a:t>
            </a:fld>
            <a:endParaRPr lang="en-CA"/>
          </a:p>
        </p:txBody>
      </p:sp>
      <p:sp>
        <p:nvSpPr>
          <p:cNvPr id="70657" name="Rectangle 1"/>
          <p:cNvSpPr txBox="1">
            <a:spLocks noGrp="1" noRot="1" noChangeAspect="1" noChangeArrowheads="1"/>
          </p:cNvSpPr>
          <p:nvPr>
            <p:ph type="sldImg"/>
          </p:nvPr>
        </p:nvSpPr>
        <p:spPr bwMode="auto">
          <a:xfrm>
            <a:off x="1095375" y="676275"/>
            <a:ext cx="4610100" cy="3457575"/>
          </a:xfrm>
          <a:prstGeom prst="rect">
            <a:avLst/>
          </a:prstGeom>
          <a:solidFill>
            <a:srgbClr val="FFFFFF"/>
          </a:solidFill>
          <a:ln>
            <a:solidFill>
              <a:srgbClr val="000000"/>
            </a:solidFill>
            <a:miter lim="800000"/>
            <a:headEnd/>
            <a:tailEnd/>
          </a:ln>
        </p:spPr>
      </p:sp>
      <p:sp>
        <p:nvSpPr>
          <p:cNvPr id="70658" name="Rectangle 2"/>
          <p:cNvSpPr txBox="1">
            <a:spLocks noGrp="1" noChangeArrowheads="1"/>
          </p:cNvSpPr>
          <p:nvPr>
            <p:ph type="body" idx="1"/>
          </p:nvPr>
        </p:nvSpPr>
        <p:spPr bwMode="auto">
          <a:xfrm>
            <a:off x="895350" y="4355699"/>
            <a:ext cx="5070475" cy="4115190"/>
          </a:xfrm>
          <a:prstGeom prst="rect">
            <a:avLst/>
          </a:prstGeom>
          <a:noFill/>
          <a:ln>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5"/>
          <p:cNvSpPr>
            <a:spLocks noGrp="1" noChangeArrowheads="1"/>
          </p:cNvSpPr>
          <p:nvPr>
            <p:ph type="ftr"/>
          </p:nvPr>
        </p:nvSpPr>
        <p:spPr>
          <a:ln/>
        </p:spPr>
        <p:txBody>
          <a:bodyPr/>
          <a:lstStyle/>
          <a:p>
            <a:r>
              <a:rPr lang="en-CA"/>
              <a:t>Freelance.com Confidential</a:t>
            </a:r>
          </a:p>
        </p:txBody>
      </p:sp>
      <p:sp>
        <p:nvSpPr>
          <p:cNvPr id="5" name="Rectangle 6"/>
          <p:cNvSpPr>
            <a:spLocks noGrp="1" noChangeArrowheads="1"/>
          </p:cNvSpPr>
          <p:nvPr>
            <p:ph type="sldNum"/>
          </p:nvPr>
        </p:nvSpPr>
        <p:spPr>
          <a:ln/>
        </p:spPr>
        <p:txBody>
          <a:bodyPr/>
          <a:lstStyle/>
          <a:p>
            <a:fld id="{FAA1DA98-76A6-40D8-A4C7-21D91117DD98}" type="slidenum">
              <a:rPr lang="en-CA"/>
              <a:pPr/>
              <a:t>29</a:t>
            </a:fld>
            <a:endParaRPr lang="en-CA"/>
          </a:p>
        </p:txBody>
      </p:sp>
      <p:sp>
        <p:nvSpPr>
          <p:cNvPr id="73729" name="Rectangle 1"/>
          <p:cNvSpPr txBox="1">
            <a:spLocks noGrp="1" noRot="1" noChangeAspect="1" noChangeArrowheads="1"/>
          </p:cNvSpPr>
          <p:nvPr>
            <p:ph type="sldImg"/>
          </p:nvPr>
        </p:nvSpPr>
        <p:spPr bwMode="auto">
          <a:xfrm>
            <a:off x="1095375" y="676275"/>
            <a:ext cx="4610100" cy="3457575"/>
          </a:xfrm>
          <a:prstGeom prst="rect">
            <a:avLst/>
          </a:prstGeom>
          <a:solidFill>
            <a:srgbClr val="FFFFFF"/>
          </a:solidFill>
          <a:ln>
            <a:solidFill>
              <a:srgbClr val="000000"/>
            </a:solidFill>
            <a:miter lim="800000"/>
            <a:headEnd/>
            <a:tailEnd/>
          </a:ln>
        </p:spPr>
      </p:sp>
      <p:sp>
        <p:nvSpPr>
          <p:cNvPr id="73730" name="Rectangle 2"/>
          <p:cNvSpPr txBox="1">
            <a:spLocks noGrp="1" noChangeArrowheads="1"/>
          </p:cNvSpPr>
          <p:nvPr>
            <p:ph type="body" idx="1"/>
          </p:nvPr>
        </p:nvSpPr>
        <p:spPr bwMode="auto">
          <a:xfrm>
            <a:off x="895350" y="4355699"/>
            <a:ext cx="5070475" cy="4115190"/>
          </a:xfrm>
          <a:prstGeom prst="rect">
            <a:avLst/>
          </a:prstGeom>
          <a:noFill/>
          <a:ln>
            <a:round/>
            <a:headEnd/>
            <a:tailE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5"/>
          <p:cNvSpPr>
            <a:spLocks noGrp="1" noChangeArrowheads="1"/>
          </p:cNvSpPr>
          <p:nvPr>
            <p:ph type="ftr"/>
          </p:nvPr>
        </p:nvSpPr>
        <p:spPr>
          <a:ln/>
        </p:spPr>
        <p:txBody>
          <a:bodyPr/>
          <a:lstStyle/>
          <a:p>
            <a:r>
              <a:rPr lang="en-CA"/>
              <a:t>Freelance.com Confidential</a:t>
            </a:r>
          </a:p>
        </p:txBody>
      </p:sp>
      <p:sp>
        <p:nvSpPr>
          <p:cNvPr id="5" name="Rectangle 6"/>
          <p:cNvSpPr>
            <a:spLocks noGrp="1" noChangeArrowheads="1"/>
          </p:cNvSpPr>
          <p:nvPr>
            <p:ph type="sldNum"/>
          </p:nvPr>
        </p:nvSpPr>
        <p:spPr>
          <a:ln/>
        </p:spPr>
        <p:txBody>
          <a:bodyPr/>
          <a:lstStyle/>
          <a:p>
            <a:fld id="{EEEA60AE-9644-4B93-AEC6-5CA441CF1F01}" type="slidenum">
              <a:rPr lang="en-CA"/>
              <a:pPr/>
              <a:t>30</a:t>
            </a:fld>
            <a:endParaRPr lang="en-CA"/>
          </a:p>
        </p:txBody>
      </p:sp>
      <p:sp>
        <p:nvSpPr>
          <p:cNvPr id="76801" name="Rectangle 1"/>
          <p:cNvSpPr txBox="1">
            <a:spLocks noGrp="1" noRot="1" noChangeAspect="1" noChangeArrowheads="1"/>
          </p:cNvSpPr>
          <p:nvPr>
            <p:ph type="sldImg"/>
          </p:nvPr>
        </p:nvSpPr>
        <p:spPr bwMode="auto">
          <a:xfrm>
            <a:off x="1095375" y="676275"/>
            <a:ext cx="4610100" cy="3457575"/>
          </a:xfrm>
          <a:prstGeom prst="rect">
            <a:avLst/>
          </a:prstGeom>
          <a:solidFill>
            <a:srgbClr val="FFFFFF"/>
          </a:solidFill>
          <a:ln>
            <a:solidFill>
              <a:srgbClr val="000000"/>
            </a:solidFill>
            <a:miter lim="800000"/>
            <a:headEnd/>
            <a:tailEnd/>
          </a:ln>
        </p:spPr>
      </p:sp>
      <p:sp>
        <p:nvSpPr>
          <p:cNvPr id="76802" name="Rectangle 2"/>
          <p:cNvSpPr txBox="1">
            <a:spLocks noGrp="1" noChangeArrowheads="1"/>
          </p:cNvSpPr>
          <p:nvPr>
            <p:ph type="body" idx="1"/>
          </p:nvPr>
        </p:nvSpPr>
        <p:spPr bwMode="auto">
          <a:xfrm>
            <a:off x="895350" y="4355699"/>
            <a:ext cx="5070475" cy="4115190"/>
          </a:xfrm>
          <a:prstGeom prst="rect">
            <a:avLst/>
          </a:prstGeom>
          <a:noFill/>
          <a:ln>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5"/>
          <p:cNvSpPr>
            <a:spLocks noGrp="1" noChangeArrowheads="1"/>
          </p:cNvSpPr>
          <p:nvPr>
            <p:ph type="ftr"/>
          </p:nvPr>
        </p:nvSpPr>
        <p:spPr>
          <a:ln/>
        </p:spPr>
        <p:txBody>
          <a:bodyPr/>
          <a:lstStyle/>
          <a:p>
            <a:r>
              <a:rPr lang="en-CA"/>
              <a:t>Freelance.com Confidential</a:t>
            </a:r>
          </a:p>
        </p:txBody>
      </p:sp>
      <p:sp>
        <p:nvSpPr>
          <p:cNvPr id="5" name="Rectangle 6"/>
          <p:cNvSpPr>
            <a:spLocks noGrp="1" noChangeArrowheads="1"/>
          </p:cNvSpPr>
          <p:nvPr>
            <p:ph type="sldNum"/>
          </p:nvPr>
        </p:nvSpPr>
        <p:spPr>
          <a:ln/>
        </p:spPr>
        <p:txBody>
          <a:bodyPr/>
          <a:lstStyle/>
          <a:p>
            <a:fld id="{56494418-7063-4C75-81BA-022D2BB30107}" type="slidenum">
              <a:rPr lang="en-CA"/>
              <a:pPr/>
              <a:t>31</a:t>
            </a:fld>
            <a:endParaRPr lang="en-CA"/>
          </a:p>
        </p:txBody>
      </p:sp>
      <p:sp>
        <p:nvSpPr>
          <p:cNvPr id="87041" name="Rectangle 1"/>
          <p:cNvSpPr txBox="1">
            <a:spLocks noGrp="1" noRot="1" noChangeAspect="1" noChangeArrowheads="1"/>
          </p:cNvSpPr>
          <p:nvPr>
            <p:ph type="sldImg"/>
          </p:nvPr>
        </p:nvSpPr>
        <p:spPr bwMode="auto">
          <a:xfrm>
            <a:off x="1095375" y="676275"/>
            <a:ext cx="4610100" cy="3457575"/>
          </a:xfrm>
          <a:prstGeom prst="rect">
            <a:avLst/>
          </a:prstGeom>
          <a:solidFill>
            <a:srgbClr val="FFFFFF"/>
          </a:solidFill>
          <a:ln>
            <a:solidFill>
              <a:srgbClr val="000000"/>
            </a:solidFill>
            <a:miter lim="800000"/>
            <a:headEnd/>
            <a:tailEnd/>
          </a:ln>
        </p:spPr>
      </p:sp>
      <p:sp>
        <p:nvSpPr>
          <p:cNvPr id="87042" name="Rectangle 2"/>
          <p:cNvSpPr txBox="1">
            <a:spLocks noGrp="1" noChangeArrowheads="1"/>
          </p:cNvSpPr>
          <p:nvPr>
            <p:ph type="body" idx="1"/>
          </p:nvPr>
        </p:nvSpPr>
        <p:spPr bwMode="auto">
          <a:xfrm>
            <a:off x="895350" y="4355699"/>
            <a:ext cx="5070475" cy="4115190"/>
          </a:xfrm>
          <a:prstGeom prst="rect">
            <a:avLst/>
          </a:prstGeom>
          <a:noFill/>
          <a:ln>
            <a:round/>
            <a:headEnd/>
            <a:tailE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5"/>
          <p:cNvSpPr>
            <a:spLocks noGrp="1" noChangeArrowheads="1"/>
          </p:cNvSpPr>
          <p:nvPr>
            <p:ph type="ftr"/>
          </p:nvPr>
        </p:nvSpPr>
        <p:spPr>
          <a:ln/>
        </p:spPr>
        <p:txBody>
          <a:bodyPr/>
          <a:lstStyle/>
          <a:p>
            <a:r>
              <a:rPr lang="en-CA"/>
              <a:t>Freelance.com Confidential</a:t>
            </a:r>
          </a:p>
        </p:txBody>
      </p:sp>
      <p:sp>
        <p:nvSpPr>
          <p:cNvPr id="5" name="Rectangle 6"/>
          <p:cNvSpPr>
            <a:spLocks noGrp="1" noChangeArrowheads="1"/>
          </p:cNvSpPr>
          <p:nvPr>
            <p:ph type="sldNum"/>
          </p:nvPr>
        </p:nvSpPr>
        <p:spPr>
          <a:ln/>
        </p:spPr>
        <p:txBody>
          <a:bodyPr/>
          <a:lstStyle/>
          <a:p>
            <a:fld id="{67499AAD-3507-402D-ABD1-C802A6517321}" type="slidenum">
              <a:rPr lang="en-CA"/>
              <a:pPr/>
              <a:t>32</a:t>
            </a:fld>
            <a:endParaRPr lang="en-CA"/>
          </a:p>
        </p:txBody>
      </p:sp>
      <p:sp>
        <p:nvSpPr>
          <p:cNvPr id="89089" name="Rectangle 1"/>
          <p:cNvSpPr txBox="1">
            <a:spLocks noGrp="1" noRot="1" noChangeAspect="1" noChangeArrowheads="1"/>
          </p:cNvSpPr>
          <p:nvPr>
            <p:ph type="sldImg"/>
          </p:nvPr>
        </p:nvSpPr>
        <p:spPr bwMode="auto">
          <a:xfrm>
            <a:off x="1095375" y="676275"/>
            <a:ext cx="4610100" cy="3457575"/>
          </a:xfrm>
          <a:prstGeom prst="rect">
            <a:avLst/>
          </a:prstGeom>
          <a:solidFill>
            <a:srgbClr val="FFFFFF"/>
          </a:solidFill>
          <a:ln>
            <a:solidFill>
              <a:srgbClr val="000000"/>
            </a:solidFill>
            <a:miter lim="800000"/>
            <a:headEnd/>
            <a:tailEnd/>
          </a:ln>
        </p:spPr>
      </p:sp>
      <p:sp>
        <p:nvSpPr>
          <p:cNvPr id="89090" name="Rectangle 2"/>
          <p:cNvSpPr txBox="1">
            <a:spLocks noGrp="1" noChangeArrowheads="1"/>
          </p:cNvSpPr>
          <p:nvPr>
            <p:ph type="body" idx="1"/>
          </p:nvPr>
        </p:nvSpPr>
        <p:spPr bwMode="auto">
          <a:xfrm>
            <a:off x="895350" y="4355699"/>
            <a:ext cx="5070475" cy="4115190"/>
          </a:xfrm>
          <a:prstGeom prst="rect">
            <a:avLst/>
          </a:prstGeom>
          <a:noFill/>
          <a:ln>
            <a:round/>
            <a:headEnd/>
            <a:tailE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5"/>
          <p:cNvSpPr>
            <a:spLocks noGrp="1" noChangeArrowheads="1"/>
          </p:cNvSpPr>
          <p:nvPr>
            <p:ph type="ftr"/>
          </p:nvPr>
        </p:nvSpPr>
        <p:spPr>
          <a:ln/>
        </p:spPr>
        <p:txBody>
          <a:bodyPr/>
          <a:lstStyle/>
          <a:p>
            <a:r>
              <a:rPr lang="en-CA"/>
              <a:t>Freelance.com Confidential</a:t>
            </a:r>
          </a:p>
        </p:txBody>
      </p:sp>
      <p:sp>
        <p:nvSpPr>
          <p:cNvPr id="5" name="Rectangle 6"/>
          <p:cNvSpPr>
            <a:spLocks noGrp="1" noChangeArrowheads="1"/>
          </p:cNvSpPr>
          <p:nvPr>
            <p:ph type="sldNum"/>
          </p:nvPr>
        </p:nvSpPr>
        <p:spPr>
          <a:ln/>
        </p:spPr>
        <p:txBody>
          <a:bodyPr/>
          <a:lstStyle/>
          <a:p>
            <a:fld id="{BCD40C00-045D-4466-8C63-AED348BF21DF}" type="slidenum">
              <a:rPr lang="en-CA"/>
              <a:pPr/>
              <a:t>39</a:t>
            </a:fld>
            <a:endParaRPr lang="en-CA"/>
          </a:p>
        </p:txBody>
      </p:sp>
      <p:sp>
        <p:nvSpPr>
          <p:cNvPr id="90113" name="Rectangle 1"/>
          <p:cNvSpPr txBox="1">
            <a:spLocks noGrp="1" noRot="1" noChangeAspect="1" noChangeArrowheads="1"/>
          </p:cNvSpPr>
          <p:nvPr>
            <p:ph type="sldImg"/>
          </p:nvPr>
        </p:nvSpPr>
        <p:spPr bwMode="auto">
          <a:xfrm>
            <a:off x="1095375" y="676275"/>
            <a:ext cx="4610100" cy="3457575"/>
          </a:xfrm>
          <a:prstGeom prst="rect">
            <a:avLst/>
          </a:prstGeom>
          <a:solidFill>
            <a:srgbClr val="FFFFFF"/>
          </a:solidFill>
          <a:ln>
            <a:solidFill>
              <a:srgbClr val="000000"/>
            </a:solidFill>
            <a:miter lim="800000"/>
            <a:headEnd/>
            <a:tailEnd/>
          </a:ln>
        </p:spPr>
      </p:sp>
      <p:sp>
        <p:nvSpPr>
          <p:cNvPr id="90114" name="Rectangle 2"/>
          <p:cNvSpPr txBox="1">
            <a:spLocks noGrp="1" noChangeArrowheads="1"/>
          </p:cNvSpPr>
          <p:nvPr>
            <p:ph type="body" idx="1"/>
          </p:nvPr>
        </p:nvSpPr>
        <p:spPr bwMode="auto">
          <a:xfrm>
            <a:off x="895350" y="4355699"/>
            <a:ext cx="5070475" cy="4115190"/>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5"/>
          <p:cNvSpPr>
            <a:spLocks noGrp="1" noChangeArrowheads="1"/>
          </p:cNvSpPr>
          <p:nvPr>
            <p:ph type="ftr"/>
          </p:nvPr>
        </p:nvSpPr>
        <p:spPr>
          <a:ln/>
        </p:spPr>
        <p:txBody>
          <a:bodyPr/>
          <a:lstStyle/>
          <a:p>
            <a:r>
              <a:rPr lang="en-CA"/>
              <a:t>Freelance.com Confidential</a:t>
            </a:r>
          </a:p>
        </p:txBody>
      </p:sp>
      <p:sp>
        <p:nvSpPr>
          <p:cNvPr id="5" name="Rectangle 6"/>
          <p:cNvSpPr>
            <a:spLocks noGrp="1" noChangeArrowheads="1"/>
          </p:cNvSpPr>
          <p:nvPr>
            <p:ph type="sldNum"/>
          </p:nvPr>
        </p:nvSpPr>
        <p:spPr>
          <a:ln/>
        </p:spPr>
        <p:txBody>
          <a:bodyPr/>
          <a:lstStyle/>
          <a:p>
            <a:fld id="{1EF7EEAB-B7CC-48B9-9D3C-43DA47085126}" type="slidenum">
              <a:rPr lang="en-CA"/>
              <a:pPr/>
              <a:t>6</a:t>
            </a:fld>
            <a:endParaRPr lang="en-CA"/>
          </a:p>
        </p:txBody>
      </p:sp>
      <p:sp>
        <p:nvSpPr>
          <p:cNvPr id="79873" name="Rectangle 1"/>
          <p:cNvSpPr txBox="1">
            <a:spLocks noGrp="1" noRot="1" noChangeAspect="1" noChangeArrowheads="1"/>
          </p:cNvSpPr>
          <p:nvPr>
            <p:ph type="sldImg"/>
          </p:nvPr>
        </p:nvSpPr>
        <p:spPr bwMode="auto">
          <a:xfrm>
            <a:off x="1095375" y="676275"/>
            <a:ext cx="4610100" cy="3457575"/>
          </a:xfrm>
          <a:prstGeom prst="rect">
            <a:avLst/>
          </a:prstGeom>
          <a:solidFill>
            <a:srgbClr val="FFFFFF"/>
          </a:solidFill>
          <a:ln>
            <a:solidFill>
              <a:srgbClr val="000000"/>
            </a:solidFill>
            <a:miter lim="800000"/>
            <a:headEnd/>
            <a:tailEnd/>
          </a:ln>
        </p:spPr>
      </p:sp>
      <p:sp>
        <p:nvSpPr>
          <p:cNvPr id="79874" name="Rectangle 2"/>
          <p:cNvSpPr txBox="1">
            <a:spLocks noGrp="1" noChangeArrowheads="1"/>
          </p:cNvSpPr>
          <p:nvPr>
            <p:ph type="body" idx="1"/>
          </p:nvPr>
        </p:nvSpPr>
        <p:spPr bwMode="auto">
          <a:xfrm>
            <a:off x="895350" y="4355699"/>
            <a:ext cx="5070475" cy="4115190"/>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5"/>
          <p:cNvSpPr>
            <a:spLocks noGrp="1" noChangeArrowheads="1"/>
          </p:cNvSpPr>
          <p:nvPr>
            <p:ph type="ftr"/>
          </p:nvPr>
        </p:nvSpPr>
        <p:spPr>
          <a:ln/>
        </p:spPr>
        <p:txBody>
          <a:bodyPr/>
          <a:lstStyle/>
          <a:p>
            <a:r>
              <a:rPr lang="en-CA"/>
              <a:t>Freelance.com Confidential</a:t>
            </a:r>
          </a:p>
        </p:txBody>
      </p:sp>
      <p:sp>
        <p:nvSpPr>
          <p:cNvPr id="5" name="Rectangle 6"/>
          <p:cNvSpPr>
            <a:spLocks noGrp="1" noChangeArrowheads="1"/>
          </p:cNvSpPr>
          <p:nvPr>
            <p:ph type="sldNum"/>
          </p:nvPr>
        </p:nvSpPr>
        <p:spPr>
          <a:ln/>
        </p:spPr>
        <p:txBody>
          <a:bodyPr/>
          <a:lstStyle/>
          <a:p>
            <a:fld id="{03557B10-DD9C-4791-8134-430EBDA030C9}" type="slidenum">
              <a:rPr lang="en-CA"/>
              <a:pPr/>
              <a:t>7</a:t>
            </a:fld>
            <a:endParaRPr lang="en-CA"/>
          </a:p>
        </p:txBody>
      </p:sp>
      <p:sp>
        <p:nvSpPr>
          <p:cNvPr id="80897" name="Rectangle 1"/>
          <p:cNvSpPr txBox="1">
            <a:spLocks noGrp="1" noRot="1" noChangeAspect="1" noChangeArrowheads="1"/>
          </p:cNvSpPr>
          <p:nvPr>
            <p:ph type="sldImg"/>
          </p:nvPr>
        </p:nvSpPr>
        <p:spPr bwMode="auto">
          <a:xfrm>
            <a:off x="1095375" y="676275"/>
            <a:ext cx="4610100" cy="3457575"/>
          </a:xfrm>
          <a:prstGeom prst="rect">
            <a:avLst/>
          </a:prstGeom>
          <a:solidFill>
            <a:srgbClr val="FFFFFF"/>
          </a:solidFill>
          <a:ln>
            <a:solidFill>
              <a:srgbClr val="000000"/>
            </a:solidFill>
            <a:miter lim="800000"/>
            <a:headEnd/>
            <a:tailEnd/>
          </a:ln>
        </p:spPr>
      </p:sp>
      <p:sp>
        <p:nvSpPr>
          <p:cNvPr id="80898" name="Rectangle 2"/>
          <p:cNvSpPr txBox="1">
            <a:spLocks noGrp="1" noChangeArrowheads="1"/>
          </p:cNvSpPr>
          <p:nvPr>
            <p:ph type="body" idx="1"/>
          </p:nvPr>
        </p:nvSpPr>
        <p:spPr bwMode="auto">
          <a:xfrm>
            <a:off x="895350" y="4355699"/>
            <a:ext cx="5070475" cy="411519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5"/>
          <p:cNvSpPr>
            <a:spLocks noGrp="1" noChangeArrowheads="1"/>
          </p:cNvSpPr>
          <p:nvPr>
            <p:ph type="ftr"/>
          </p:nvPr>
        </p:nvSpPr>
        <p:spPr>
          <a:ln/>
        </p:spPr>
        <p:txBody>
          <a:bodyPr/>
          <a:lstStyle/>
          <a:p>
            <a:r>
              <a:rPr lang="en-CA"/>
              <a:t>Freelance.com Confidential</a:t>
            </a:r>
          </a:p>
        </p:txBody>
      </p:sp>
      <p:sp>
        <p:nvSpPr>
          <p:cNvPr id="6" name="Rectangle 6"/>
          <p:cNvSpPr>
            <a:spLocks noGrp="1" noChangeArrowheads="1"/>
          </p:cNvSpPr>
          <p:nvPr>
            <p:ph type="sldNum"/>
          </p:nvPr>
        </p:nvSpPr>
        <p:spPr>
          <a:ln/>
        </p:spPr>
        <p:txBody>
          <a:bodyPr/>
          <a:lstStyle/>
          <a:p>
            <a:fld id="{7A00B285-026A-4AE0-A094-6FD1C948136C}" type="slidenum">
              <a:rPr lang="en-CA"/>
              <a:pPr/>
              <a:t>8</a:t>
            </a:fld>
            <a:endParaRPr lang="en-CA"/>
          </a:p>
        </p:txBody>
      </p:sp>
      <p:sp>
        <p:nvSpPr>
          <p:cNvPr id="77825" name="Text Box 1"/>
          <p:cNvSpPr txBox="1">
            <a:spLocks noChangeArrowheads="1"/>
          </p:cNvSpPr>
          <p:nvPr/>
        </p:nvSpPr>
        <p:spPr bwMode="auto">
          <a:xfrm>
            <a:off x="3887788" y="8709836"/>
            <a:ext cx="2989262" cy="449782"/>
          </a:xfrm>
          <a:prstGeom prst="rect">
            <a:avLst/>
          </a:prstGeom>
          <a:noFill/>
          <a:ln w="21600">
            <a:noFill/>
            <a:round/>
            <a:headEnd/>
            <a:tailEnd/>
          </a:ln>
          <a:effectLst/>
        </p:spPr>
        <p:txBody>
          <a:bodyPr lIns="90720" tIns="45360" rIns="90720" bIns="45360" anchor="b"/>
          <a:lstStyle/>
          <a:p>
            <a:pPr algn="r" defTabSz="449263" eaLnBrk="0" fontAlgn="base" hangingPunct="0">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A14DDD9-D11A-46CA-AAAB-4AB3DF17DF70}" type="slidenum">
              <a:rPr lang="en-CA" sz="1200" smtClean="0">
                <a:solidFill>
                  <a:srgbClr val="000000"/>
                </a:solidFill>
                <a:latin typeface="Arial" charset="0"/>
                <a:ea typeface="MS Gothic" charset="-128"/>
              </a:rPr>
              <a:pPr algn="r" defTabSz="449263" eaLnBrk="0" fontAlgn="base" hangingPunct="0">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CA" sz="1200" smtClean="0">
              <a:solidFill>
                <a:srgbClr val="000000"/>
              </a:solidFill>
              <a:latin typeface="Arial" charset="0"/>
              <a:ea typeface="MS Gothic" charset="-128"/>
            </a:endParaRPr>
          </a:p>
        </p:txBody>
      </p:sp>
      <p:sp>
        <p:nvSpPr>
          <p:cNvPr id="7782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7827" name="Rectangle 3"/>
          <p:cNvSpPr txBox="1">
            <a:spLocks noGrp="1" noChangeArrowheads="1"/>
          </p:cNvSpPr>
          <p:nvPr>
            <p:ph type="body" idx="1"/>
          </p:nvPr>
        </p:nvSpPr>
        <p:spPr bwMode="auto">
          <a:xfrm>
            <a:off x="895350" y="4355699"/>
            <a:ext cx="5070475" cy="411519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5"/>
          <p:cNvSpPr>
            <a:spLocks noGrp="1" noChangeArrowheads="1"/>
          </p:cNvSpPr>
          <p:nvPr>
            <p:ph type="ftr"/>
          </p:nvPr>
        </p:nvSpPr>
        <p:spPr>
          <a:ln/>
        </p:spPr>
        <p:txBody>
          <a:bodyPr/>
          <a:lstStyle/>
          <a:p>
            <a:r>
              <a:rPr lang="en-CA"/>
              <a:t>Freelance.com Confidential</a:t>
            </a:r>
          </a:p>
        </p:txBody>
      </p:sp>
      <p:sp>
        <p:nvSpPr>
          <p:cNvPr id="5" name="Rectangle 6"/>
          <p:cNvSpPr>
            <a:spLocks noGrp="1" noChangeArrowheads="1"/>
          </p:cNvSpPr>
          <p:nvPr>
            <p:ph type="sldNum"/>
          </p:nvPr>
        </p:nvSpPr>
        <p:spPr>
          <a:ln/>
        </p:spPr>
        <p:txBody>
          <a:bodyPr/>
          <a:lstStyle/>
          <a:p>
            <a:fld id="{CDE7E600-E1C1-4A76-9C67-E66B2AB7C793}" type="slidenum">
              <a:rPr lang="en-CA"/>
              <a:pPr/>
              <a:t>9</a:t>
            </a:fld>
            <a:endParaRPr lang="en-CA"/>
          </a:p>
        </p:txBody>
      </p:sp>
      <p:sp>
        <p:nvSpPr>
          <p:cNvPr id="82945" name="Rectangle 1"/>
          <p:cNvSpPr txBox="1">
            <a:spLocks noGrp="1" noRot="1" noChangeAspect="1" noChangeArrowheads="1"/>
          </p:cNvSpPr>
          <p:nvPr>
            <p:ph type="sldImg"/>
          </p:nvPr>
        </p:nvSpPr>
        <p:spPr bwMode="auto">
          <a:xfrm>
            <a:off x="1095375" y="676275"/>
            <a:ext cx="4610100" cy="3457575"/>
          </a:xfrm>
          <a:prstGeom prst="rect">
            <a:avLst/>
          </a:prstGeom>
          <a:solidFill>
            <a:srgbClr val="FFFFFF"/>
          </a:solidFill>
          <a:ln>
            <a:solidFill>
              <a:srgbClr val="000000"/>
            </a:solidFill>
            <a:miter lim="800000"/>
            <a:headEnd/>
            <a:tailEnd/>
          </a:ln>
        </p:spPr>
      </p:sp>
      <p:sp>
        <p:nvSpPr>
          <p:cNvPr id="82946" name="Rectangle 2"/>
          <p:cNvSpPr txBox="1">
            <a:spLocks noGrp="1" noChangeArrowheads="1"/>
          </p:cNvSpPr>
          <p:nvPr>
            <p:ph type="body" idx="1"/>
          </p:nvPr>
        </p:nvSpPr>
        <p:spPr bwMode="auto">
          <a:xfrm>
            <a:off x="895350" y="4355699"/>
            <a:ext cx="5070475" cy="4115190"/>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5"/>
          <p:cNvSpPr>
            <a:spLocks noGrp="1" noChangeArrowheads="1"/>
          </p:cNvSpPr>
          <p:nvPr>
            <p:ph type="ftr"/>
          </p:nvPr>
        </p:nvSpPr>
        <p:spPr>
          <a:ln/>
        </p:spPr>
        <p:txBody>
          <a:bodyPr/>
          <a:lstStyle/>
          <a:p>
            <a:r>
              <a:rPr lang="en-CA"/>
              <a:t>Freelance.com Confidential</a:t>
            </a:r>
          </a:p>
        </p:txBody>
      </p:sp>
      <p:sp>
        <p:nvSpPr>
          <p:cNvPr id="5" name="Rectangle 6"/>
          <p:cNvSpPr>
            <a:spLocks noGrp="1" noChangeArrowheads="1"/>
          </p:cNvSpPr>
          <p:nvPr>
            <p:ph type="sldNum"/>
          </p:nvPr>
        </p:nvSpPr>
        <p:spPr>
          <a:ln/>
        </p:spPr>
        <p:txBody>
          <a:bodyPr/>
          <a:lstStyle/>
          <a:p>
            <a:fld id="{83CC716D-773E-4907-A7B7-29571DEB3269}" type="slidenum">
              <a:rPr lang="en-CA"/>
              <a:pPr/>
              <a:t>10</a:t>
            </a:fld>
            <a:endParaRPr lang="en-CA"/>
          </a:p>
        </p:txBody>
      </p:sp>
      <p:sp>
        <p:nvSpPr>
          <p:cNvPr id="83969" name="Rectangle 1"/>
          <p:cNvSpPr txBox="1">
            <a:spLocks noGrp="1" noRot="1" noChangeAspect="1" noChangeArrowheads="1"/>
          </p:cNvSpPr>
          <p:nvPr>
            <p:ph type="sldImg"/>
          </p:nvPr>
        </p:nvSpPr>
        <p:spPr bwMode="auto">
          <a:xfrm>
            <a:off x="1095375" y="676275"/>
            <a:ext cx="4610100" cy="3457575"/>
          </a:xfrm>
          <a:prstGeom prst="rect">
            <a:avLst/>
          </a:prstGeom>
          <a:solidFill>
            <a:srgbClr val="FFFFFF"/>
          </a:solidFill>
          <a:ln>
            <a:solidFill>
              <a:srgbClr val="000000"/>
            </a:solidFill>
            <a:miter lim="800000"/>
            <a:headEnd/>
            <a:tailEnd/>
          </a:ln>
        </p:spPr>
      </p:sp>
      <p:sp>
        <p:nvSpPr>
          <p:cNvPr id="83970" name="Rectangle 2"/>
          <p:cNvSpPr txBox="1">
            <a:spLocks noGrp="1" noChangeArrowheads="1"/>
          </p:cNvSpPr>
          <p:nvPr>
            <p:ph type="body" idx="1"/>
          </p:nvPr>
        </p:nvSpPr>
        <p:spPr bwMode="auto">
          <a:xfrm>
            <a:off x="895350" y="4355699"/>
            <a:ext cx="5070475" cy="4115190"/>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5"/>
          <p:cNvSpPr>
            <a:spLocks noGrp="1" noChangeArrowheads="1"/>
          </p:cNvSpPr>
          <p:nvPr>
            <p:ph type="ftr"/>
          </p:nvPr>
        </p:nvSpPr>
        <p:spPr>
          <a:ln/>
        </p:spPr>
        <p:txBody>
          <a:bodyPr/>
          <a:lstStyle/>
          <a:p>
            <a:r>
              <a:rPr lang="en-CA"/>
              <a:t>Freelance.com Confidential</a:t>
            </a:r>
          </a:p>
        </p:txBody>
      </p:sp>
      <p:sp>
        <p:nvSpPr>
          <p:cNvPr id="5" name="Rectangle 6"/>
          <p:cNvSpPr>
            <a:spLocks noGrp="1" noChangeArrowheads="1"/>
          </p:cNvSpPr>
          <p:nvPr>
            <p:ph type="sldNum"/>
          </p:nvPr>
        </p:nvSpPr>
        <p:spPr>
          <a:ln/>
        </p:spPr>
        <p:txBody>
          <a:bodyPr/>
          <a:lstStyle/>
          <a:p>
            <a:fld id="{C050DEB5-9675-4666-BAD3-4D94AD90634D}" type="slidenum">
              <a:rPr lang="en-CA"/>
              <a:pPr/>
              <a:t>11</a:t>
            </a:fld>
            <a:endParaRPr lang="en-CA"/>
          </a:p>
        </p:txBody>
      </p:sp>
      <p:sp>
        <p:nvSpPr>
          <p:cNvPr id="84993" name="Rectangle 1"/>
          <p:cNvSpPr txBox="1">
            <a:spLocks noGrp="1" noRot="1" noChangeAspect="1" noChangeArrowheads="1"/>
          </p:cNvSpPr>
          <p:nvPr>
            <p:ph type="sldImg"/>
          </p:nvPr>
        </p:nvSpPr>
        <p:spPr bwMode="auto">
          <a:xfrm>
            <a:off x="1095375" y="676275"/>
            <a:ext cx="4610100" cy="3457575"/>
          </a:xfrm>
          <a:prstGeom prst="rect">
            <a:avLst/>
          </a:prstGeom>
          <a:solidFill>
            <a:srgbClr val="FFFFFF"/>
          </a:solidFill>
          <a:ln>
            <a:solidFill>
              <a:srgbClr val="000000"/>
            </a:solidFill>
            <a:miter lim="800000"/>
            <a:headEnd/>
            <a:tailEnd/>
          </a:ln>
        </p:spPr>
      </p:sp>
      <p:sp>
        <p:nvSpPr>
          <p:cNvPr id="84994" name="Rectangle 2"/>
          <p:cNvSpPr txBox="1">
            <a:spLocks noGrp="1" noChangeArrowheads="1"/>
          </p:cNvSpPr>
          <p:nvPr>
            <p:ph type="body" idx="1"/>
          </p:nvPr>
        </p:nvSpPr>
        <p:spPr bwMode="auto">
          <a:xfrm>
            <a:off x="895350" y="4355699"/>
            <a:ext cx="5070475" cy="4115190"/>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5"/>
          <p:cNvSpPr>
            <a:spLocks noGrp="1" noChangeArrowheads="1"/>
          </p:cNvSpPr>
          <p:nvPr>
            <p:ph type="ftr"/>
          </p:nvPr>
        </p:nvSpPr>
        <p:spPr>
          <a:ln/>
        </p:spPr>
        <p:txBody>
          <a:bodyPr/>
          <a:lstStyle/>
          <a:p>
            <a:r>
              <a:rPr lang="en-CA"/>
              <a:t>Freelance.com Confidential</a:t>
            </a:r>
          </a:p>
        </p:txBody>
      </p:sp>
      <p:sp>
        <p:nvSpPr>
          <p:cNvPr id="5" name="Rectangle 6"/>
          <p:cNvSpPr>
            <a:spLocks noGrp="1" noChangeArrowheads="1"/>
          </p:cNvSpPr>
          <p:nvPr>
            <p:ph type="sldNum"/>
          </p:nvPr>
        </p:nvSpPr>
        <p:spPr>
          <a:ln/>
        </p:spPr>
        <p:txBody>
          <a:bodyPr/>
          <a:lstStyle/>
          <a:p>
            <a:fld id="{4FB1EF88-8E7B-4F70-9D05-DDAA89A07BDE}" type="slidenum">
              <a:rPr lang="en-CA"/>
              <a:pPr/>
              <a:t>13</a:t>
            </a:fld>
            <a:endParaRPr lang="en-CA"/>
          </a:p>
        </p:txBody>
      </p:sp>
      <p:sp>
        <p:nvSpPr>
          <p:cNvPr id="86017" name="Rectangle 1"/>
          <p:cNvSpPr txBox="1">
            <a:spLocks noGrp="1" noRot="1" noChangeAspect="1" noChangeArrowheads="1"/>
          </p:cNvSpPr>
          <p:nvPr>
            <p:ph type="sldImg"/>
          </p:nvPr>
        </p:nvSpPr>
        <p:spPr bwMode="auto">
          <a:xfrm>
            <a:off x="1095375" y="676275"/>
            <a:ext cx="4610100" cy="3457575"/>
          </a:xfrm>
          <a:prstGeom prst="rect">
            <a:avLst/>
          </a:prstGeom>
          <a:solidFill>
            <a:srgbClr val="FFFFFF"/>
          </a:solidFill>
          <a:ln>
            <a:solidFill>
              <a:srgbClr val="000000"/>
            </a:solidFill>
            <a:miter lim="800000"/>
            <a:headEnd/>
            <a:tailEnd/>
          </a:ln>
        </p:spPr>
      </p:sp>
      <p:sp>
        <p:nvSpPr>
          <p:cNvPr id="86018" name="Rectangle 2"/>
          <p:cNvSpPr txBox="1">
            <a:spLocks noGrp="1" noChangeArrowheads="1"/>
          </p:cNvSpPr>
          <p:nvPr>
            <p:ph type="body" idx="1"/>
          </p:nvPr>
        </p:nvSpPr>
        <p:spPr bwMode="auto">
          <a:xfrm>
            <a:off x="895350" y="4355699"/>
            <a:ext cx="5070475" cy="411519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2" descr="PPT_chapt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09550"/>
            <a:ext cx="9144000" cy="7067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6" descr="R120_G137_B251-20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80400" y="6240463"/>
            <a:ext cx="588963" cy="23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8610" name="Rectangle 2"/>
          <p:cNvSpPr>
            <a:spLocks noGrp="1" noChangeArrowheads="1"/>
          </p:cNvSpPr>
          <p:nvPr>
            <p:ph type="ctrTitle"/>
          </p:nvPr>
        </p:nvSpPr>
        <p:spPr>
          <a:xfrm>
            <a:off x="139700" y="1417638"/>
            <a:ext cx="8729663" cy="2011362"/>
          </a:xfrm>
        </p:spPr>
        <p:txBody>
          <a:bodyPr anchor="b"/>
          <a:lstStyle>
            <a:lvl1pPr>
              <a:defRPr sz="3500">
                <a:solidFill>
                  <a:schemeClr val="tx1"/>
                </a:solidFill>
              </a:defRPr>
            </a:lvl1pPr>
          </a:lstStyle>
          <a:p>
            <a:r>
              <a:rPr lang="en-US" smtClean="0"/>
              <a:t>Click to edit Master title style</a:t>
            </a:r>
            <a:endParaRPr lang="en-US" dirty="0"/>
          </a:p>
        </p:txBody>
      </p:sp>
      <p:sp>
        <p:nvSpPr>
          <p:cNvPr id="68611" name="Rectangle 3"/>
          <p:cNvSpPr>
            <a:spLocks noGrp="1" noChangeArrowheads="1"/>
          </p:cNvSpPr>
          <p:nvPr>
            <p:ph type="subTitle" idx="1"/>
          </p:nvPr>
        </p:nvSpPr>
        <p:spPr>
          <a:xfrm>
            <a:off x="182563" y="528638"/>
            <a:ext cx="7769225" cy="530225"/>
          </a:xfrm>
        </p:spPr>
        <p:txBody>
          <a:bodyPr anchor="b"/>
          <a:lstStyle>
            <a:lvl1pPr marL="0" indent="0">
              <a:buFont typeface="Wingdings" pitchFamily="2" charset="2"/>
              <a:buNone/>
              <a:defRPr sz="1100">
                <a:latin typeface="Calibri"/>
                <a:cs typeface="Calibri"/>
              </a:defRPr>
            </a:lvl1pPr>
          </a:lstStyle>
          <a:p>
            <a:r>
              <a:rPr lang="en-US" smtClean="0"/>
              <a:t>Click to edit Master subtitle style</a:t>
            </a:r>
            <a:endParaRPr lang="en-US" dirty="0"/>
          </a:p>
        </p:txBody>
      </p:sp>
    </p:spTree>
    <p:extLst>
      <p:ext uri="{BB962C8B-B14F-4D97-AF65-F5344CB8AC3E}">
        <p14:creationId xmlns:p14="http://schemas.microsoft.com/office/powerpoint/2010/main" xmlns="" val="51764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fld id="{7E2764A3-AA0A-4280-BDC4-E2AB2371F190}" type="slidenum">
              <a:rPr lang="en-US" smtClean="0"/>
              <a:pPr/>
              <a:t>‹#›</a:t>
            </a:fld>
            <a:endParaRPr lang="en-US"/>
          </a:p>
        </p:txBody>
      </p:sp>
    </p:spTree>
    <p:extLst>
      <p:ext uri="{BB962C8B-B14F-4D97-AF65-F5344CB8AC3E}">
        <p14:creationId xmlns:p14="http://schemas.microsoft.com/office/powerpoint/2010/main" xmlns="" val="4287617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fld id="{7E2764A3-AA0A-4280-BDC4-E2AB2371F190}" type="slidenum">
              <a:rPr lang="en-US" smtClean="0"/>
              <a:pPr/>
              <a:t>‹#›</a:t>
            </a:fld>
            <a:endParaRPr lang="en-US"/>
          </a:p>
        </p:txBody>
      </p:sp>
    </p:spTree>
    <p:extLst>
      <p:ext uri="{BB962C8B-B14F-4D97-AF65-F5344CB8AC3E}">
        <p14:creationId xmlns:p14="http://schemas.microsoft.com/office/powerpoint/2010/main" xmlns="" val="2224327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8A7EA3DE-84F5-447D-AAE9-EC52B40B8370}"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8A7EA3DE-84F5-447D-AAE9-EC52B40B8370}"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8A7EA3DE-84F5-447D-AAE9-EC52B40B8370}"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8A7EA3DE-84F5-447D-AAE9-EC52B40B8370}"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84A68832-EBAE-4AB2-BDC3-43CAA0A00F8C}"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8A7EA3DE-84F5-447D-AAE9-EC52B40B8370}"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E1DD64BB-94F7-48F2-8007-6C6B4B919518}"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A29F33BD-9F34-4BAF-A6DE-580D3AD8A2B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fld id="{7E2764A3-AA0A-4280-BDC4-E2AB2371F190}" type="slidenum">
              <a:rPr lang="en-US" smtClean="0"/>
              <a:pPr/>
              <a:t>‹#›</a:t>
            </a:fld>
            <a:endParaRPr lang="en-US"/>
          </a:p>
        </p:txBody>
      </p:sp>
    </p:spTree>
    <p:extLst>
      <p:ext uri="{BB962C8B-B14F-4D97-AF65-F5344CB8AC3E}">
        <p14:creationId xmlns:p14="http://schemas.microsoft.com/office/powerpoint/2010/main" xmlns="" val="42419693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lvl1pPr>
              <a:defRPr/>
            </a:lvl1pPr>
          </a:lstStyle>
          <a:p>
            <a:r>
              <a:rPr lang="en-US"/>
              <a:t>Freelance.com ConfidentialCompany Confidential</a:t>
            </a:r>
          </a:p>
        </p:txBody>
      </p:sp>
      <p:sp>
        <p:nvSpPr>
          <p:cNvPr id="3" name="Slide Number Placeholder 2"/>
          <p:cNvSpPr>
            <a:spLocks noGrp="1"/>
          </p:cNvSpPr>
          <p:nvPr>
            <p:ph type="sldNum" idx="11"/>
          </p:nvPr>
        </p:nvSpPr>
        <p:spPr/>
        <p:txBody>
          <a:bodyPr/>
          <a:lstStyle>
            <a:lvl1pPr>
              <a:defRPr/>
            </a:lvl1pPr>
          </a:lstStyle>
          <a:p>
            <a:fld id="{70729DF8-AFEC-44F6-9BEA-56A5AAEEF70B}" type="slidenum">
              <a:rPr lang="en-US"/>
              <a:pPr/>
              <a:t>‹#›</a:t>
            </a:fld>
            <a:endParaRPr lang="en-US"/>
          </a:p>
        </p:txBody>
      </p:sp>
      <p:sp>
        <p:nvSpPr>
          <p:cNvPr id="4" name="Date Placeholder 3"/>
          <p:cNvSpPr>
            <a:spLocks noGrp="1"/>
          </p:cNvSpPr>
          <p:nvPr>
            <p:ph type="dt" idx="12"/>
          </p:nvPr>
        </p:nvSpPr>
        <p:spPr/>
        <p:txBody>
          <a:bodyPr/>
          <a:lstStyle>
            <a:lvl1pPr>
              <a:defRPr/>
            </a:lvl1pPr>
          </a:lstStyle>
          <a:p>
            <a:endParaRPr lang="en-CA"/>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8A7EA3DE-84F5-447D-AAE9-EC52B40B8370}"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fld id="{7E2764A3-AA0A-4280-BDC4-E2AB2371F190}" type="slidenum">
              <a:rPr lang="en-US" smtClean="0"/>
              <a:pPr/>
              <a:t>‹#›</a:t>
            </a:fld>
            <a:endParaRPr lang="en-US"/>
          </a:p>
        </p:txBody>
      </p:sp>
    </p:spTree>
    <p:extLst>
      <p:ext uri="{BB962C8B-B14F-4D97-AF65-F5344CB8AC3E}">
        <p14:creationId xmlns:p14="http://schemas.microsoft.com/office/powerpoint/2010/main" xmlns="" val="42419693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8A7EA3DE-84F5-447D-AAE9-EC52B40B837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7E2764A3-AA0A-4280-BDC4-E2AB2371F190}" type="slidenum">
              <a:rPr lang="en-US" smtClean="0"/>
              <a:pPr/>
              <a:t>‹#›</a:t>
            </a:fld>
            <a:endParaRPr lang="en-US"/>
          </a:p>
        </p:txBody>
      </p:sp>
    </p:spTree>
    <p:extLst>
      <p:ext uri="{BB962C8B-B14F-4D97-AF65-F5344CB8AC3E}">
        <p14:creationId xmlns:p14="http://schemas.microsoft.com/office/powerpoint/2010/main" xmlns="" val="3019184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fld id="{7E2764A3-AA0A-4280-BDC4-E2AB2371F190}" type="slidenum">
              <a:rPr lang="en-US" smtClean="0"/>
              <a:pPr/>
              <a:t>‹#›</a:t>
            </a:fld>
            <a:endParaRPr lang="en-US"/>
          </a:p>
        </p:txBody>
      </p:sp>
    </p:spTree>
    <p:extLst>
      <p:ext uri="{BB962C8B-B14F-4D97-AF65-F5344CB8AC3E}">
        <p14:creationId xmlns:p14="http://schemas.microsoft.com/office/powerpoint/2010/main" xmlns="" val="2744207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fld id="{7E2764A3-AA0A-4280-BDC4-E2AB2371F190}" type="slidenum">
              <a:rPr lang="en-US" smtClean="0"/>
              <a:pPr/>
              <a:t>‹#›</a:t>
            </a:fld>
            <a:endParaRPr lang="en-US"/>
          </a:p>
        </p:txBody>
      </p:sp>
    </p:spTree>
    <p:extLst>
      <p:ext uri="{BB962C8B-B14F-4D97-AF65-F5344CB8AC3E}">
        <p14:creationId xmlns:p14="http://schemas.microsoft.com/office/powerpoint/2010/main" xmlns="" val="1148249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fld id="{7E2764A3-AA0A-4280-BDC4-E2AB2371F190}" type="slidenum">
              <a:rPr lang="en-US" smtClean="0"/>
              <a:pPr/>
              <a:t>‹#›</a:t>
            </a:fld>
            <a:endParaRPr lang="en-US"/>
          </a:p>
        </p:txBody>
      </p:sp>
    </p:spTree>
    <p:extLst>
      <p:ext uri="{BB962C8B-B14F-4D97-AF65-F5344CB8AC3E}">
        <p14:creationId xmlns:p14="http://schemas.microsoft.com/office/powerpoint/2010/main" xmlns="" val="205237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7E2764A3-AA0A-4280-BDC4-E2AB2371F190}" type="slidenum">
              <a:rPr lang="en-US" smtClean="0"/>
              <a:pPr/>
              <a:t>‹#›</a:t>
            </a:fld>
            <a:endParaRPr lang="en-US"/>
          </a:p>
        </p:txBody>
      </p:sp>
    </p:spTree>
    <p:extLst>
      <p:ext uri="{BB962C8B-B14F-4D97-AF65-F5344CB8AC3E}">
        <p14:creationId xmlns:p14="http://schemas.microsoft.com/office/powerpoint/2010/main" xmlns="" val="304934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7E2764A3-AA0A-4280-BDC4-E2AB2371F190}" type="slidenum">
              <a:rPr lang="en-US" smtClean="0"/>
              <a:pPr/>
              <a:t>‹#›</a:t>
            </a:fld>
            <a:endParaRPr lang="en-US"/>
          </a:p>
        </p:txBody>
      </p:sp>
    </p:spTree>
    <p:extLst>
      <p:ext uri="{BB962C8B-B14F-4D97-AF65-F5344CB8AC3E}">
        <p14:creationId xmlns:p14="http://schemas.microsoft.com/office/powerpoint/2010/main" xmlns="" val="3647650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7E2764A3-AA0A-4280-BDC4-E2AB2371F190}" type="slidenum">
              <a:rPr lang="en-US" smtClean="0"/>
              <a:pPr/>
              <a:t>‹#›</a:t>
            </a:fld>
            <a:endParaRPr lang="en-US"/>
          </a:p>
        </p:txBody>
      </p:sp>
    </p:spTree>
    <p:extLst>
      <p:ext uri="{BB962C8B-B14F-4D97-AF65-F5344CB8AC3E}">
        <p14:creationId xmlns:p14="http://schemas.microsoft.com/office/powerpoint/2010/main" xmlns="" val="1934005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20.xml"/><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23.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3.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15.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16.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17.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1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82563" y="1874838"/>
            <a:ext cx="8686800" cy="4479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7" name="Rectangle 6"/>
          <p:cNvSpPr>
            <a:spLocks noChangeArrowheads="1"/>
          </p:cNvSpPr>
          <p:nvPr/>
        </p:nvSpPr>
        <p:spPr bwMode="black">
          <a:xfrm>
            <a:off x="3657600" y="6537325"/>
            <a:ext cx="1371600" cy="184150"/>
          </a:xfrm>
          <a:prstGeom prst="rect">
            <a:avLst/>
          </a:prstGeom>
          <a:noFill/>
          <a:ln w="9525">
            <a:noFill/>
            <a:miter lim="800000"/>
            <a:headEnd/>
            <a:tailEnd/>
          </a:ln>
        </p:spPr>
        <p:txBody>
          <a:bodyPr lIns="92075" tIns="46038" rIns="92075" bIns="46038"/>
          <a:lstStyle/>
          <a:p>
            <a:pPr algn="r">
              <a:lnSpc>
                <a:spcPct val="100000"/>
              </a:lnSpc>
              <a:defRPr/>
            </a:pPr>
            <a:r>
              <a:rPr lang="en-US" sz="800" dirty="0">
                <a:solidFill>
                  <a:schemeClr val="tx1"/>
                </a:solidFill>
                <a:latin typeface="Arial" charset="0"/>
                <a:ea typeface="ＭＳ Ｐゴシック" pitchFamily="34" charset="-128"/>
              </a:rPr>
              <a:t>© </a:t>
            </a:r>
            <a:r>
              <a:rPr lang="en-US" sz="800" dirty="0" smtClean="0">
                <a:solidFill>
                  <a:schemeClr val="tx1"/>
                </a:solidFill>
                <a:latin typeface="Arial" charset="0"/>
                <a:ea typeface="ＭＳ Ｐゴシック" pitchFamily="34" charset="-128"/>
              </a:rPr>
              <a:t>2013 </a:t>
            </a:r>
            <a:r>
              <a:rPr lang="en-US" sz="800" dirty="0">
                <a:solidFill>
                  <a:schemeClr val="tx1"/>
                </a:solidFill>
                <a:latin typeface="Arial" charset="0"/>
                <a:ea typeface="ＭＳ Ｐゴシック" pitchFamily="34" charset="-128"/>
              </a:rPr>
              <a:t>IBM Corporation</a:t>
            </a:r>
            <a:endParaRPr lang="en-US" sz="1800" dirty="0">
              <a:solidFill>
                <a:schemeClr val="tx1"/>
              </a:solidFill>
              <a:latin typeface="Arial" charset="0"/>
              <a:ea typeface="ＭＳ Ｐゴシック" pitchFamily="34" charset="-128"/>
            </a:endParaRPr>
          </a:p>
        </p:txBody>
      </p:sp>
      <p:sp>
        <p:nvSpPr>
          <p:cNvPr id="67591" name="Rectangle 7"/>
          <p:cNvSpPr>
            <a:spLocks noGrp="1" noChangeArrowheads="1"/>
          </p:cNvSpPr>
          <p:nvPr>
            <p:ph type="sldNum" sz="quarter" idx="4"/>
          </p:nvPr>
        </p:nvSpPr>
        <p:spPr bwMode="black">
          <a:xfrm>
            <a:off x="182563" y="6537325"/>
            <a:ext cx="366712"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nSpc>
                <a:spcPct val="100000"/>
              </a:lnSpc>
              <a:defRPr sz="800">
                <a:solidFill>
                  <a:schemeClr val="tx1"/>
                </a:solidFill>
                <a:latin typeface="Arial" pitchFamily="34" charset="0"/>
                <a:ea typeface="ＭＳ Ｐゴシック" pitchFamily="34" charset="-128"/>
                <a:cs typeface="Arial" pitchFamily="34" charset="0"/>
              </a:defRPr>
            </a:lvl1pPr>
          </a:lstStyle>
          <a:p>
            <a:fld id="{7E2764A3-AA0A-4280-BDC4-E2AB2371F190}" type="slidenum">
              <a:rPr lang="en-US" smtClean="0"/>
              <a:pPr/>
              <a:t>‹#›</a:t>
            </a:fld>
            <a:endParaRPr lang="en-US"/>
          </a:p>
        </p:txBody>
      </p:sp>
      <p:pic>
        <p:nvPicPr>
          <p:cNvPr id="1029" name="Picture 10" descr="R120_G137_B251-200"/>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8280400" y="227013"/>
            <a:ext cx="588963" cy="23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0" name="Picture 12" descr="PPT_interior"/>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0" y="0"/>
            <a:ext cx="1905000" cy="1166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1" name="Rectangle 13"/>
          <p:cNvSpPr>
            <a:spLocks noGrp="1" noChangeArrowheads="1"/>
          </p:cNvSpPr>
          <p:nvPr>
            <p:ph type="title"/>
          </p:nvPr>
        </p:nvSpPr>
        <p:spPr bwMode="auto">
          <a:xfrm>
            <a:off x="1798638" y="198438"/>
            <a:ext cx="6354762" cy="639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cs typeface="+mj-cs"/>
        </a:defRPr>
      </a:lvl1pPr>
      <a:lvl2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defRPr>
      </a:lvl2pPr>
      <a:lvl3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defRPr>
      </a:lvl3pPr>
      <a:lvl4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defRPr>
      </a:lvl4pPr>
      <a:lvl5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defRPr>
      </a:lvl5pPr>
      <a:lvl6pPr marL="457200" algn="l" rtl="0" eaLnBrk="1" fontAlgn="base" hangingPunct="1">
        <a:lnSpc>
          <a:spcPct val="90000"/>
        </a:lnSpc>
        <a:spcBef>
          <a:spcPct val="0"/>
        </a:spcBef>
        <a:spcAft>
          <a:spcPct val="0"/>
        </a:spcAft>
        <a:defRPr sz="2200">
          <a:solidFill>
            <a:schemeClr val="hlink"/>
          </a:solidFill>
          <a:latin typeface="Arial" charset="0"/>
        </a:defRPr>
      </a:lvl6pPr>
      <a:lvl7pPr marL="914400" algn="l" rtl="0" eaLnBrk="1" fontAlgn="base" hangingPunct="1">
        <a:lnSpc>
          <a:spcPct val="90000"/>
        </a:lnSpc>
        <a:spcBef>
          <a:spcPct val="0"/>
        </a:spcBef>
        <a:spcAft>
          <a:spcPct val="0"/>
        </a:spcAft>
        <a:defRPr sz="2200">
          <a:solidFill>
            <a:schemeClr val="hlink"/>
          </a:solidFill>
          <a:latin typeface="Arial" charset="0"/>
        </a:defRPr>
      </a:lvl7pPr>
      <a:lvl8pPr marL="1371600" algn="l" rtl="0" eaLnBrk="1" fontAlgn="base" hangingPunct="1">
        <a:lnSpc>
          <a:spcPct val="90000"/>
        </a:lnSpc>
        <a:spcBef>
          <a:spcPct val="0"/>
        </a:spcBef>
        <a:spcAft>
          <a:spcPct val="0"/>
        </a:spcAft>
        <a:defRPr sz="2200">
          <a:solidFill>
            <a:schemeClr val="hlink"/>
          </a:solidFill>
          <a:latin typeface="Arial" charset="0"/>
        </a:defRPr>
      </a:lvl8pPr>
      <a:lvl9pPr marL="1828800" algn="l" rtl="0" eaLnBrk="1" fontAlgn="base" hangingPunct="1">
        <a:lnSpc>
          <a:spcPct val="90000"/>
        </a:lnSpc>
        <a:spcBef>
          <a:spcPct val="0"/>
        </a:spcBef>
        <a:spcAft>
          <a:spcPct val="0"/>
        </a:spcAft>
        <a:defRPr sz="2200">
          <a:solidFill>
            <a:schemeClr val="hlink"/>
          </a:solidFill>
          <a:latin typeface="Arial" charset="0"/>
        </a:defRPr>
      </a:lvl9pPr>
    </p:titleStyle>
    <p:bodyStyle>
      <a:lvl1pPr marL="173038" indent="-173038" algn="l" rtl="0" eaLnBrk="1" fontAlgn="base" hangingPunct="1">
        <a:spcBef>
          <a:spcPct val="50000"/>
        </a:spcBef>
        <a:spcAft>
          <a:spcPct val="0"/>
        </a:spcAft>
        <a:buClr>
          <a:schemeClr val="tx1"/>
        </a:buClr>
        <a:buFont typeface="Wingdings" pitchFamily="2" charset="2"/>
        <a:buChar char="§"/>
        <a:defRPr sz="1600">
          <a:solidFill>
            <a:schemeClr val="tx1"/>
          </a:solidFill>
          <a:latin typeface="Calibri" pitchFamily="34" charset="0"/>
          <a:ea typeface="MS PGothic" pitchFamily="34" charset="-128"/>
          <a:cs typeface="+mn-cs"/>
        </a:defRPr>
      </a:lvl1pPr>
      <a:lvl2pPr marL="509588" indent="-163513" algn="l" rtl="0" eaLnBrk="1" fontAlgn="base" hangingPunct="1">
        <a:spcBef>
          <a:spcPct val="0"/>
        </a:spcBef>
        <a:spcAft>
          <a:spcPct val="0"/>
        </a:spcAft>
        <a:buClr>
          <a:schemeClr val="tx1"/>
        </a:buClr>
        <a:buFont typeface="Arial" pitchFamily="34" charset="0"/>
        <a:buChar char="–"/>
        <a:defRPr sz="1600">
          <a:solidFill>
            <a:schemeClr val="tx1"/>
          </a:solidFill>
          <a:latin typeface="Calibri" pitchFamily="34" charset="0"/>
          <a:ea typeface="MS PGothic" pitchFamily="34" charset="-128"/>
        </a:defRPr>
      </a:lvl2pPr>
      <a:lvl3pPr marL="855663" indent="-173038" algn="l" rtl="0" eaLnBrk="1" fontAlgn="base" hangingPunct="1">
        <a:spcBef>
          <a:spcPct val="0"/>
        </a:spcBef>
        <a:spcAft>
          <a:spcPct val="0"/>
        </a:spcAft>
        <a:buClr>
          <a:schemeClr val="tx1"/>
        </a:buClr>
        <a:buChar char="•"/>
        <a:defRPr sz="1600">
          <a:solidFill>
            <a:schemeClr val="tx1"/>
          </a:solidFill>
          <a:latin typeface="Calibri" pitchFamily="34" charset="0"/>
          <a:ea typeface="MS PGothic" pitchFamily="34" charset="-128"/>
        </a:defRPr>
      </a:lvl3pPr>
      <a:lvl4pPr marL="1203325" indent="-173038" algn="l" rtl="0" eaLnBrk="1" fontAlgn="base" hangingPunct="1">
        <a:spcBef>
          <a:spcPct val="20000"/>
        </a:spcBef>
        <a:spcAft>
          <a:spcPct val="0"/>
        </a:spcAft>
        <a:buClr>
          <a:schemeClr val="bg1"/>
        </a:buClr>
        <a:buChar char="–"/>
        <a:defRPr sz="1600">
          <a:solidFill>
            <a:schemeClr val="bg1"/>
          </a:solidFill>
          <a:latin typeface="+mn-lt"/>
          <a:ea typeface="MS PGothic" pitchFamily="34" charset="-128"/>
        </a:defRPr>
      </a:lvl4pPr>
      <a:lvl5pPr marL="1539875" indent="-163513" algn="l" rtl="0" eaLnBrk="1" fontAlgn="base" hangingPunct="1">
        <a:spcBef>
          <a:spcPct val="20000"/>
        </a:spcBef>
        <a:spcAft>
          <a:spcPct val="0"/>
        </a:spcAft>
        <a:buClr>
          <a:schemeClr val="bg1"/>
        </a:buClr>
        <a:buChar char="»"/>
        <a:defRPr sz="1600">
          <a:solidFill>
            <a:schemeClr val="bg1"/>
          </a:solidFill>
          <a:latin typeface="+mn-lt"/>
          <a:ea typeface="MS PGothic" pitchFamily="34" charset="-128"/>
        </a:defRPr>
      </a:lvl5pPr>
      <a:lvl6pPr marL="1997075" indent="-163513" algn="l" rtl="0" eaLnBrk="1" fontAlgn="base" hangingPunct="1">
        <a:spcBef>
          <a:spcPct val="20000"/>
        </a:spcBef>
        <a:spcAft>
          <a:spcPct val="0"/>
        </a:spcAft>
        <a:buClr>
          <a:schemeClr val="bg1"/>
        </a:buClr>
        <a:buChar char="»"/>
        <a:defRPr sz="1600">
          <a:solidFill>
            <a:schemeClr val="bg1"/>
          </a:solidFill>
          <a:latin typeface="+mn-lt"/>
        </a:defRPr>
      </a:lvl6pPr>
      <a:lvl7pPr marL="2454275" indent="-163513" algn="l" rtl="0" eaLnBrk="1" fontAlgn="base" hangingPunct="1">
        <a:spcBef>
          <a:spcPct val="20000"/>
        </a:spcBef>
        <a:spcAft>
          <a:spcPct val="0"/>
        </a:spcAft>
        <a:buClr>
          <a:schemeClr val="bg1"/>
        </a:buClr>
        <a:buChar char="»"/>
        <a:defRPr sz="1600">
          <a:solidFill>
            <a:schemeClr val="bg1"/>
          </a:solidFill>
          <a:latin typeface="+mn-lt"/>
        </a:defRPr>
      </a:lvl7pPr>
      <a:lvl8pPr marL="2911475" indent="-163513" algn="l" rtl="0" eaLnBrk="1" fontAlgn="base" hangingPunct="1">
        <a:spcBef>
          <a:spcPct val="20000"/>
        </a:spcBef>
        <a:spcAft>
          <a:spcPct val="0"/>
        </a:spcAft>
        <a:buClr>
          <a:schemeClr val="bg1"/>
        </a:buClr>
        <a:buChar char="»"/>
        <a:defRPr sz="1600">
          <a:solidFill>
            <a:schemeClr val="bg1"/>
          </a:solidFill>
          <a:latin typeface="+mn-lt"/>
        </a:defRPr>
      </a:lvl8pPr>
      <a:lvl9pPr marL="3368675" indent="-163513" algn="l" rtl="0" eaLnBrk="1" fontAlgn="base" hangingPunct="1">
        <a:spcBef>
          <a:spcPct val="20000"/>
        </a:spcBef>
        <a:spcAft>
          <a:spcPct val="0"/>
        </a:spcAft>
        <a:buClr>
          <a:schemeClr val="bg1"/>
        </a:buClr>
        <a:buChar char="»"/>
        <a:defRPr sz="16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3657600" y="6537325"/>
            <a:ext cx="1371600" cy="184150"/>
          </a:xfrm>
          <a:prstGeom prst="rect">
            <a:avLst/>
          </a:prstGeom>
          <a:noFill/>
          <a:ln w="21600">
            <a:noFill/>
            <a:round/>
            <a:headEnd/>
            <a:tailEnd/>
          </a:ln>
          <a:effectLst/>
        </p:spPr>
        <p:txBody>
          <a:bodyPr lIns="92160" tIns="46080" rIns="92160" bIns="46080"/>
          <a:lstStyle/>
          <a:p>
            <a:pPr algn="r" defTabSz="449263" eaLnBrk="0" fontAlgn="base" hangingPunct="0">
              <a:spcBef>
                <a:spcPts val="40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smtClean="0">
                <a:solidFill>
                  <a:srgbClr val="000000"/>
                </a:solidFill>
                <a:latin typeface="Arial" charset="0"/>
              </a:rPr>
              <a:t>© 2012 IBM Corporation</a:t>
            </a:r>
          </a:p>
        </p:txBody>
      </p:sp>
      <p:pic>
        <p:nvPicPr>
          <p:cNvPr id="29698" name="Picture 2" descr="R120_G137_B251-200"/>
          <p:cNvPicPr>
            <a:picLocks noChangeAspect="1" noChangeArrowheads="1"/>
          </p:cNvPicPr>
          <p:nvPr/>
        </p:nvPicPr>
        <p:blipFill>
          <a:blip r:embed="rId3" cstate="print"/>
          <a:srcRect/>
          <a:stretch>
            <a:fillRect/>
          </a:stretch>
        </p:blipFill>
        <p:spPr bwMode="auto">
          <a:xfrm>
            <a:off x="8280400" y="227013"/>
            <a:ext cx="588963" cy="236537"/>
          </a:xfrm>
          <a:prstGeom prst="rect">
            <a:avLst/>
          </a:prstGeom>
          <a:noFill/>
          <a:ln w="21600">
            <a:noFill/>
            <a:round/>
            <a:headEnd/>
            <a:tailEnd/>
          </a:ln>
          <a:effectLst/>
        </p:spPr>
      </p:pic>
      <p:pic>
        <p:nvPicPr>
          <p:cNvPr id="29699" name="Picture 3" descr="PPT_interior"/>
          <p:cNvPicPr>
            <a:picLocks noChangeAspect="1" noChangeArrowheads="1"/>
          </p:cNvPicPr>
          <p:nvPr/>
        </p:nvPicPr>
        <p:blipFill>
          <a:blip r:embed="rId4" cstate="print"/>
          <a:srcRect/>
          <a:stretch>
            <a:fillRect/>
          </a:stretch>
        </p:blipFill>
        <p:spPr bwMode="auto">
          <a:xfrm>
            <a:off x="0" y="0"/>
            <a:ext cx="1905000" cy="1166813"/>
          </a:xfrm>
          <a:prstGeom prst="rect">
            <a:avLst/>
          </a:prstGeom>
          <a:noFill/>
          <a:ln w="21600">
            <a:noFill/>
            <a:round/>
            <a:headEnd/>
            <a:tailEnd/>
          </a:ln>
          <a:effectLst/>
        </p:spPr>
      </p:pic>
      <p:sp>
        <p:nvSpPr>
          <p:cNvPr id="29700" name="Rectangle 4"/>
          <p:cNvSpPr>
            <a:spLocks noGrp="1" noChangeArrowheads="1"/>
          </p:cNvSpPr>
          <p:nvPr>
            <p:ph type="body" idx="1"/>
          </p:nvPr>
        </p:nvSpPr>
        <p:spPr bwMode="auto">
          <a:xfrm>
            <a:off x="182563" y="1874838"/>
            <a:ext cx="8677275" cy="4470400"/>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9701" name="Rectangle 5"/>
          <p:cNvSpPr>
            <a:spLocks noGrp="1" noChangeArrowheads="1"/>
          </p:cNvSpPr>
          <p:nvPr>
            <p:ph type="title"/>
          </p:nvPr>
        </p:nvSpPr>
        <p:spPr bwMode="auto">
          <a:xfrm>
            <a:off x="1798638" y="198438"/>
            <a:ext cx="6345237" cy="12985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title text format</a:t>
            </a:r>
          </a:p>
        </p:txBody>
      </p:sp>
      <p:sp>
        <p:nvSpPr>
          <p:cNvPr id="29702" name="Rectangle 6"/>
          <p:cNvSpPr>
            <a:spLocks noGrp="1" noChangeArrowheads="1"/>
          </p:cNvSpPr>
          <p:nvPr>
            <p:ph type="ftr"/>
          </p:nvPr>
        </p:nvSpPr>
        <p:spPr bwMode="auto">
          <a:xfrm>
            <a:off x="900113" y="5665788"/>
            <a:ext cx="3419475" cy="1189037"/>
          </a:xfrm>
          <a:prstGeom prst="rect">
            <a:avLst/>
          </a:prstGeom>
          <a:noFill/>
          <a:ln w="21600">
            <a:noFill/>
            <a:round/>
            <a:headEnd/>
            <a:tailEnd/>
          </a:ln>
          <a:effectLst/>
        </p:spPr>
        <p:txBody>
          <a:bodyPr vert="horz" wrap="square" lIns="90000" tIns="46800" rIns="90000" bIns="46800" numCol="1" anchor="t" anchorCtr="0" compatLnSpc="1">
            <a:prstTxWarp prst="textNoShape">
              <a:avLst/>
            </a:prstTxWarp>
          </a:bodyPr>
          <a:lstStyle>
            <a:lvl1pPr marL="358775" indent="-350838" algn="l" eaLnBrk="1">
              <a:buClrTx/>
              <a:buSzPct val="45000"/>
              <a:buFontTx/>
              <a:buNone/>
              <a:tabLst>
                <a:tab pos="723900" algn="l"/>
                <a:tab pos="1447800" algn="l"/>
                <a:tab pos="2171700" algn="l"/>
                <a:tab pos="2895600" algn="l"/>
              </a:tabLst>
              <a:defRPr sz="2400" b="0">
                <a:solidFill>
                  <a:srgbClr val="000000"/>
                </a:solidFill>
                <a:cs typeface="Arial Unicode MS" charset="0"/>
              </a:defRPr>
            </a:lvl1pPr>
          </a:lstStyle>
          <a:p>
            <a:pPr defTabSz="449263" fontAlgn="base" hangingPunct="0">
              <a:spcBef>
                <a:spcPts val="550"/>
              </a:spcBef>
              <a:spcAft>
                <a:spcPct val="0"/>
              </a:spcAft>
            </a:pPr>
            <a:r>
              <a:rPr lang="en-US" smtClean="0">
                <a:latin typeface="Arial" charset="0"/>
                <a:ea typeface="MS Gothic" charset="-128"/>
              </a:rPr>
              <a:t>Freelance.com ConfidentialCompany Confidential</a:t>
            </a:r>
          </a:p>
        </p:txBody>
      </p:sp>
      <p:sp>
        <p:nvSpPr>
          <p:cNvPr id="29703" name="Rectangle 7"/>
          <p:cNvSpPr>
            <a:spLocks noGrp="1" noChangeArrowheads="1"/>
          </p:cNvSpPr>
          <p:nvPr>
            <p:ph type="sldNum"/>
          </p:nvPr>
        </p:nvSpPr>
        <p:spPr bwMode="auto">
          <a:xfrm>
            <a:off x="7391400" y="6559550"/>
            <a:ext cx="1743075" cy="287338"/>
          </a:xfrm>
          <a:prstGeom prst="rect">
            <a:avLst/>
          </a:prstGeom>
          <a:noFill/>
          <a:ln w="21600">
            <a:noFill/>
            <a:round/>
            <a:headEnd/>
            <a:tailEnd/>
          </a:ln>
          <a:effectLst/>
        </p:spPr>
        <p:txBody>
          <a:bodyPr vert="horz" wrap="square" lIns="92160" tIns="46080" rIns="92160" bIns="46080" numCol="1" anchor="t" anchorCtr="0" compatLnSpc="1">
            <a:prstTxWarp prst="textNoShape">
              <a:avLst/>
            </a:prstTxWarp>
          </a:bodyPr>
          <a:lstStyle>
            <a:lvl1pPr marL="358775" indent="-350838" algn="l" eaLnBrk="1">
              <a:spcBef>
                <a:spcPts val="400"/>
              </a:spcBef>
              <a:buClrTx/>
              <a:buSzPct val="45000"/>
              <a:buFontTx/>
              <a:buNone/>
              <a:tabLst>
                <a:tab pos="723900" algn="l"/>
                <a:tab pos="1447800" algn="l"/>
              </a:tabLst>
              <a:defRPr sz="800" b="0">
                <a:solidFill>
                  <a:srgbClr val="000000"/>
                </a:solidFill>
                <a:ea typeface="+mn-ea"/>
              </a:defRPr>
            </a:lvl1pPr>
          </a:lstStyle>
          <a:p>
            <a:pPr defTabSz="449263" fontAlgn="base" hangingPunct="0">
              <a:spcAft>
                <a:spcPct val="0"/>
              </a:spcAft>
            </a:pPr>
            <a:fld id="{4ECE2377-CCAB-4A25-982F-F89516397080}" type="slidenum">
              <a:rPr lang="en-US" smtClean="0">
                <a:latin typeface="Arial" charset="0"/>
              </a:rPr>
              <a:pPr defTabSz="449263" fontAlgn="base" hangingPunct="0">
                <a:spcAft>
                  <a:spcPct val="0"/>
                </a:spcAft>
              </a:pPr>
              <a:t>‹#›</a:t>
            </a:fld>
            <a:endParaRPr lang="en-US" smtClean="0">
              <a:latin typeface="Arial" charset="0"/>
            </a:endParaRPr>
          </a:p>
        </p:txBody>
      </p:sp>
      <p:sp>
        <p:nvSpPr>
          <p:cNvPr id="29704" name="Rectangle 8"/>
          <p:cNvSpPr>
            <a:spLocks noGrp="1" noChangeArrowheads="1"/>
          </p:cNvSpPr>
          <p:nvPr>
            <p:ph type="dt"/>
          </p:nvPr>
        </p:nvSpPr>
        <p:spPr bwMode="auto">
          <a:xfrm>
            <a:off x="457200" y="6246813"/>
            <a:ext cx="2120900" cy="463550"/>
          </a:xfrm>
          <a:prstGeom prst="rect">
            <a:avLst/>
          </a:prstGeom>
          <a:noFill/>
          <a:ln w="21600">
            <a:noFill/>
            <a:round/>
            <a:headEnd/>
            <a:tailEnd/>
          </a:ln>
          <a:effectLst/>
        </p:spPr>
        <p:txBody>
          <a:bodyPr vert="horz" wrap="square" lIns="92160" tIns="46080" rIns="92160" bIns="46080" numCol="1" anchor="t" anchorCtr="0" compatLnSpc="1">
            <a:prstTxWarp prst="textNoShape">
              <a:avLst/>
            </a:prstTxWarp>
          </a:bodyPr>
          <a:lstStyle>
            <a:lvl1pPr algn="l" eaLnBrk="1">
              <a:lnSpc>
                <a:spcPct val="93000"/>
              </a:lnSpc>
              <a:spcBef>
                <a:spcPct val="0"/>
              </a:spcBef>
              <a:buClrTx/>
              <a:buFontTx/>
              <a:buNone/>
              <a:tabLst>
                <a:tab pos="723900" algn="l"/>
                <a:tab pos="1447800" algn="l"/>
              </a:tabLst>
              <a:defRPr sz="1400" b="0">
                <a:solidFill>
                  <a:srgbClr val="000000"/>
                </a:solidFill>
                <a:cs typeface="Arial Unicode MS" charset="0"/>
              </a:defRPr>
            </a:lvl1pPr>
          </a:lstStyle>
          <a:p>
            <a:pPr defTabSz="449263" fontAlgn="base" hangingPunct="0">
              <a:spcAft>
                <a:spcPct val="0"/>
              </a:spcAft>
              <a:buSzPct val="100000"/>
            </a:pPr>
            <a:endParaRPr lang="en-CA" smtClean="0">
              <a:latin typeface="Arial" charset="0"/>
              <a:ea typeface="MS Gothic" charset="-128"/>
            </a:endParaRPr>
          </a:p>
        </p:txBody>
      </p:sp>
    </p:spTree>
  </p:cSld>
  <p:clrMap bg1="lt1" tx1="dk1" bg2="lt2" tx2="dk2" accent1="accent1" accent2="accent2" accent3="accent3" accent4="accent4" accent5="accent5" accent6="accent6" hlink="hlink" folHlink="folHlink"/>
  <p:sldLayoutIdLst>
    <p:sldLayoutId id="2147483705" r:id="rId1"/>
  </p:sldLayoutIdLst>
  <p:hf sldNum="0" hdr="0" dt="0"/>
  <p:txStyles>
    <p:titleStyle>
      <a:lvl1pPr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mj-lt"/>
          <a:ea typeface="+mj-ea"/>
          <a:cs typeface="+mj-cs"/>
        </a:defRPr>
      </a:lvl1pPr>
      <a:lvl2pPr marL="742950" indent="-28575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2pPr>
      <a:lvl3pPr marL="11430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3pPr>
      <a:lvl4pPr marL="16002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4pPr>
      <a:lvl5pPr marL="20574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5pPr>
      <a:lvl6pPr marL="25146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6pPr>
      <a:lvl7pPr marL="29718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7pPr>
      <a:lvl8pPr marL="34290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8pPr>
      <a:lvl9pPr marL="38862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9pPr>
    </p:titleStyle>
    <p:bodyStyle>
      <a:lvl1pPr marL="163513" indent="-163513" algn="l" defTabSz="449263" rtl="0" eaLnBrk="0" fontAlgn="base" hangingPunct="0">
        <a:spcBef>
          <a:spcPts val="1000"/>
        </a:spcBef>
        <a:spcAft>
          <a:spcPct val="0"/>
        </a:spcAft>
        <a:buClr>
          <a:srgbClr val="000000"/>
        </a:buClr>
        <a:buSzPct val="100000"/>
        <a:buFont typeface="Wingdings" charset="2"/>
        <a:buChar char=""/>
        <a:defRPr sz="1600">
          <a:solidFill>
            <a:srgbClr val="000000"/>
          </a:solidFill>
          <a:latin typeface="+mn-lt"/>
          <a:ea typeface="+mn-ea"/>
          <a:cs typeface="+mn-cs"/>
        </a:defRPr>
      </a:lvl1pPr>
      <a:lvl2pPr marL="500063" indent="-158750" algn="l" defTabSz="449263" rtl="0" eaLnBrk="0" fontAlgn="base" hangingPunct="0">
        <a:spcBef>
          <a:spcPct val="0"/>
        </a:spcBef>
        <a:spcAft>
          <a:spcPct val="0"/>
        </a:spcAft>
        <a:buClr>
          <a:srgbClr val="000000"/>
        </a:buClr>
        <a:buSzPct val="100000"/>
        <a:buFont typeface="Arial" charset="0"/>
        <a:buChar char="–"/>
        <a:defRPr sz="1600">
          <a:solidFill>
            <a:srgbClr val="000000"/>
          </a:solidFill>
          <a:latin typeface="+mn-lt"/>
          <a:ea typeface="+mn-ea"/>
        </a:defRPr>
      </a:lvl2pPr>
      <a:lvl3pPr marL="846138" indent="-169863" algn="l" defTabSz="449263" rtl="0" eaLnBrk="0" fontAlgn="base" hangingPunct="0">
        <a:spcBef>
          <a:spcPct val="0"/>
        </a:spcBef>
        <a:spcAft>
          <a:spcPct val="0"/>
        </a:spcAft>
        <a:buClr>
          <a:srgbClr val="000000"/>
        </a:buClr>
        <a:buSzPct val="100000"/>
        <a:buFont typeface="Calibri" pitchFamily="32" charset="0"/>
        <a:buChar char="•"/>
        <a:defRPr sz="1600">
          <a:solidFill>
            <a:srgbClr val="000000"/>
          </a:solidFill>
          <a:latin typeface="+mn-lt"/>
          <a:ea typeface="+mn-ea"/>
        </a:defRPr>
      </a:lvl3pPr>
      <a:lvl4pPr marL="1193800" indent="-1666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4pPr>
      <a:lvl5pPr marL="1530350" indent="-158750"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5pPr>
      <a:lvl6pPr marL="1987550" indent="-158750"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6pPr>
      <a:lvl7pPr marL="2444750" indent="-158750"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7pPr>
      <a:lvl8pPr marL="2901950" indent="-158750"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8pPr>
      <a:lvl9pPr marL="3359150" indent="-158750"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body" idx="1"/>
          </p:nvPr>
        </p:nvSpPr>
        <p:spPr bwMode="auto">
          <a:xfrm>
            <a:off x="182563" y="1874838"/>
            <a:ext cx="8672512" cy="4465637"/>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050" name="Rectangle 2"/>
          <p:cNvSpPr>
            <a:spLocks noChangeArrowheads="1"/>
          </p:cNvSpPr>
          <p:nvPr/>
        </p:nvSpPr>
        <p:spPr bwMode="auto">
          <a:xfrm>
            <a:off x="3657600" y="6537325"/>
            <a:ext cx="1371600" cy="184150"/>
          </a:xfrm>
          <a:prstGeom prst="rect">
            <a:avLst/>
          </a:prstGeom>
          <a:noFill/>
          <a:ln w="21600">
            <a:noFill/>
            <a:round/>
            <a:headEnd/>
            <a:tailEnd/>
          </a:ln>
          <a:effectLst/>
        </p:spPr>
        <p:txBody>
          <a:bodyPr lIns="92160" tIns="46080" rIns="92160" bIns="46080"/>
          <a:lstStyle/>
          <a:p>
            <a:pPr algn="r" defTabSz="449263" eaLnBrk="0" fontAlgn="base" hangingPunct="0">
              <a:spcBef>
                <a:spcPts val="40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smtClean="0">
                <a:solidFill>
                  <a:srgbClr val="000000"/>
                </a:solidFill>
                <a:latin typeface="Arial" charset="0"/>
              </a:rPr>
              <a:t>© 2013 IBM Corporation</a:t>
            </a:r>
          </a:p>
        </p:txBody>
      </p:sp>
      <p:sp>
        <p:nvSpPr>
          <p:cNvPr id="2051" name="Rectangle 3"/>
          <p:cNvSpPr>
            <a:spLocks noGrp="1" noChangeArrowheads="1"/>
          </p:cNvSpPr>
          <p:nvPr>
            <p:ph type="sldNum"/>
          </p:nvPr>
        </p:nvSpPr>
        <p:spPr bwMode="auto">
          <a:xfrm>
            <a:off x="182563" y="6537325"/>
            <a:ext cx="525462" cy="212725"/>
          </a:xfrm>
          <a:prstGeom prst="rect">
            <a:avLst/>
          </a:prstGeom>
          <a:noFill/>
          <a:ln w="21600">
            <a:noFill/>
            <a:round/>
            <a:headEnd/>
            <a:tailEnd/>
          </a:ln>
          <a:effectLst/>
        </p:spPr>
        <p:txBody>
          <a:bodyPr vert="horz" wrap="square" lIns="92160" tIns="46080" rIns="92160" bIns="46080" numCol="1" anchor="t" anchorCtr="0" compatLnSpc="1">
            <a:prstTxWarp prst="textNoShape">
              <a:avLst/>
            </a:prstTxWarp>
          </a:bodyPr>
          <a:lstStyle>
            <a:lvl1pPr marL="358775" indent="-346075" algn="l" eaLnBrk="1">
              <a:spcBef>
                <a:spcPts val="400"/>
              </a:spcBef>
              <a:buClrTx/>
              <a:buSzPct val="45000"/>
              <a:buFontTx/>
              <a:buNone/>
              <a:defRPr sz="800" b="0">
                <a:solidFill>
                  <a:srgbClr val="000000"/>
                </a:solidFill>
                <a:ea typeface="+mn-ea"/>
              </a:defRPr>
            </a:lvl1pPr>
          </a:lstStyle>
          <a:p>
            <a:pPr defTabSz="449263" fontAlgn="base" hangingPunct="0">
              <a:spcAft>
                <a:spcPct val="0"/>
              </a:spcAft>
            </a:pPr>
            <a:fld id="{8E0BBCA1-D30D-4D91-A116-23E03B8080E4}" type="slidenum">
              <a:rPr lang="en-US" smtClean="0">
                <a:latin typeface="Arial" charset="0"/>
              </a:rPr>
              <a:pPr defTabSz="449263" fontAlgn="base" hangingPunct="0">
                <a:spcAft>
                  <a:spcPct val="0"/>
                </a:spcAft>
              </a:pPr>
              <a:t>‹#›</a:t>
            </a:fld>
            <a:endParaRPr lang="en-US" smtClean="0">
              <a:latin typeface="Arial" charset="0"/>
            </a:endParaRPr>
          </a:p>
        </p:txBody>
      </p:sp>
      <p:pic>
        <p:nvPicPr>
          <p:cNvPr id="2052" name="Picture 4" descr="R120_G137_B251-200"/>
          <p:cNvPicPr>
            <a:picLocks noChangeAspect="1" noChangeArrowheads="1"/>
          </p:cNvPicPr>
          <p:nvPr/>
        </p:nvPicPr>
        <p:blipFill>
          <a:blip r:embed="rId4" cstate="print"/>
          <a:srcRect/>
          <a:stretch>
            <a:fillRect/>
          </a:stretch>
        </p:blipFill>
        <p:spPr bwMode="auto">
          <a:xfrm>
            <a:off x="8280400" y="227013"/>
            <a:ext cx="588963" cy="236537"/>
          </a:xfrm>
          <a:prstGeom prst="rect">
            <a:avLst/>
          </a:prstGeom>
          <a:noFill/>
          <a:ln w="21600">
            <a:noFill/>
            <a:round/>
            <a:headEnd/>
            <a:tailEnd/>
          </a:ln>
          <a:effectLst/>
        </p:spPr>
      </p:pic>
      <p:pic>
        <p:nvPicPr>
          <p:cNvPr id="2053" name="Picture 5" descr="PPT_interior"/>
          <p:cNvPicPr>
            <a:picLocks noChangeAspect="1" noChangeArrowheads="1"/>
          </p:cNvPicPr>
          <p:nvPr/>
        </p:nvPicPr>
        <p:blipFill>
          <a:blip r:embed="rId5" cstate="print"/>
          <a:srcRect/>
          <a:stretch>
            <a:fillRect/>
          </a:stretch>
        </p:blipFill>
        <p:spPr bwMode="auto">
          <a:xfrm>
            <a:off x="0" y="0"/>
            <a:ext cx="1905000" cy="1166813"/>
          </a:xfrm>
          <a:prstGeom prst="rect">
            <a:avLst/>
          </a:prstGeom>
          <a:noFill/>
          <a:ln w="21600">
            <a:noFill/>
            <a:round/>
            <a:headEnd/>
            <a:tailEnd/>
          </a:ln>
          <a:effectLst/>
        </p:spPr>
      </p:pic>
      <p:sp>
        <p:nvSpPr>
          <p:cNvPr id="2054" name="Rectangle 6"/>
          <p:cNvSpPr>
            <a:spLocks noGrp="1" noChangeArrowheads="1"/>
          </p:cNvSpPr>
          <p:nvPr>
            <p:ph type="title"/>
          </p:nvPr>
        </p:nvSpPr>
        <p:spPr bwMode="auto">
          <a:xfrm>
            <a:off x="1798638" y="198438"/>
            <a:ext cx="6340475" cy="12985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title text format</a:t>
            </a:r>
          </a:p>
        </p:txBody>
      </p:sp>
    </p:spTree>
  </p:cSld>
  <p:clrMap bg1="lt1" tx1="dk1" bg2="lt2" tx2="dk2" accent1="accent1" accent2="accent2" accent3="accent3" accent4="accent4" accent5="accent5" accent6="accent6" hlink="hlink" folHlink="folHlink"/>
  <p:sldLayoutIdLst>
    <p:sldLayoutId id="2147483729" r:id="rId1"/>
    <p:sldLayoutId id="2147483732" r:id="rId2"/>
  </p:sldLayoutIdLst>
  <p:txStyles>
    <p:titleStyle>
      <a:lvl1pPr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mj-lt"/>
          <a:ea typeface="+mj-ea"/>
          <a:cs typeface="+mj-cs"/>
        </a:defRPr>
      </a:lvl1pPr>
      <a:lvl2pPr marL="742950" indent="-28575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2pPr>
      <a:lvl3pPr marL="11430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3pPr>
      <a:lvl4pPr marL="16002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4pPr>
      <a:lvl5pPr marL="20574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5pPr>
      <a:lvl6pPr marL="25146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6pPr>
      <a:lvl7pPr marL="29718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7pPr>
      <a:lvl8pPr marL="34290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8pPr>
      <a:lvl9pPr marL="38862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9pPr>
    </p:titleStyle>
    <p:bodyStyle>
      <a:lvl1pPr marL="158750" indent="-158750" algn="l" defTabSz="449263" rtl="0" eaLnBrk="0" fontAlgn="base" hangingPunct="0">
        <a:spcBef>
          <a:spcPts val="1000"/>
        </a:spcBef>
        <a:spcAft>
          <a:spcPct val="0"/>
        </a:spcAft>
        <a:buClr>
          <a:srgbClr val="000000"/>
        </a:buClr>
        <a:buSzPct val="100000"/>
        <a:buFont typeface="Wingdings" charset="2"/>
        <a:buChar char=""/>
        <a:defRPr sz="1600">
          <a:solidFill>
            <a:srgbClr val="000000"/>
          </a:solidFill>
          <a:latin typeface="+mn-lt"/>
          <a:ea typeface="+mn-ea"/>
          <a:cs typeface="+mn-cs"/>
        </a:defRPr>
      </a:lvl1pPr>
      <a:lvl2pPr marL="495300" indent="-158750" algn="l" defTabSz="449263" rtl="0" eaLnBrk="0" fontAlgn="base" hangingPunct="0">
        <a:spcBef>
          <a:spcPct val="0"/>
        </a:spcBef>
        <a:spcAft>
          <a:spcPct val="0"/>
        </a:spcAft>
        <a:buClr>
          <a:srgbClr val="000000"/>
        </a:buClr>
        <a:buSzPct val="100000"/>
        <a:buFont typeface="Arial" charset="0"/>
        <a:buChar char="–"/>
        <a:defRPr sz="1600">
          <a:solidFill>
            <a:srgbClr val="000000"/>
          </a:solidFill>
          <a:latin typeface="+mn-lt"/>
          <a:ea typeface="+mn-ea"/>
        </a:defRPr>
      </a:lvl2pPr>
      <a:lvl3pPr marL="841375" indent="-166688" algn="l" defTabSz="449263" rtl="0" eaLnBrk="0" fontAlgn="base" hangingPunct="0">
        <a:spcBef>
          <a:spcPct val="0"/>
        </a:spcBef>
        <a:spcAft>
          <a:spcPct val="0"/>
        </a:spcAft>
        <a:buClr>
          <a:srgbClr val="000000"/>
        </a:buClr>
        <a:buSzPct val="100000"/>
        <a:buFont typeface="Calibri" pitchFamily="32" charset="0"/>
        <a:buChar char="•"/>
        <a:defRPr sz="1600">
          <a:solidFill>
            <a:srgbClr val="000000"/>
          </a:solidFill>
          <a:latin typeface="+mn-lt"/>
          <a:ea typeface="+mn-ea"/>
        </a:defRPr>
      </a:lvl3pPr>
      <a:lvl4pPr marL="1189038" indent="-161925"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4pPr>
      <a:lvl5pPr marL="15255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5pPr>
      <a:lvl6pPr marL="19827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6pPr>
      <a:lvl7pPr marL="24399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7pPr>
      <a:lvl8pPr marL="28971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8pPr>
      <a:lvl9pPr marL="33543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body" idx="1"/>
          </p:nvPr>
        </p:nvSpPr>
        <p:spPr bwMode="auto">
          <a:xfrm>
            <a:off x="182563" y="1874838"/>
            <a:ext cx="8672512" cy="4465637"/>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050" name="Rectangle 2"/>
          <p:cNvSpPr>
            <a:spLocks noChangeArrowheads="1"/>
          </p:cNvSpPr>
          <p:nvPr/>
        </p:nvSpPr>
        <p:spPr bwMode="auto">
          <a:xfrm>
            <a:off x="3657600" y="6537325"/>
            <a:ext cx="1371600" cy="184150"/>
          </a:xfrm>
          <a:prstGeom prst="rect">
            <a:avLst/>
          </a:prstGeom>
          <a:noFill/>
          <a:ln w="21600">
            <a:noFill/>
            <a:round/>
            <a:headEnd/>
            <a:tailEnd/>
          </a:ln>
          <a:effectLst/>
        </p:spPr>
        <p:txBody>
          <a:bodyPr lIns="92160" tIns="46080" rIns="92160" bIns="46080"/>
          <a:lstStyle/>
          <a:p>
            <a:pPr algn="r" defTabSz="449263" eaLnBrk="0" fontAlgn="base" hangingPunct="0">
              <a:spcBef>
                <a:spcPts val="40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smtClean="0">
                <a:solidFill>
                  <a:srgbClr val="000000"/>
                </a:solidFill>
                <a:latin typeface="Arial" charset="0"/>
              </a:rPr>
              <a:t>© 2013 IBM Corporation</a:t>
            </a:r>
          </a:p>
        </p:txBody>
      </p:sp>
      <p:sp>
        <p:nvSpPr>
          <p:cNvPr id="2051" name="Rectangle 3"/>
          <p:cNvSpPr>
            <a:spLocks noGrp="1" noChangeArrowheads="1"/>
          </p:cNvSpPr>
          <p:nvPr>
            <p:ph type="sldNum"/>
          </p:nvPr>
        </p:nvSpPr>
        <p:spPr bwMode="auto">
          <a:xfrm>
            <a:off x="182563" y="6537325"/>
            <a:ext cx="525462" cy="212725"/>
          </a:xfrm>
          <a:prstGeom prst="rect">
            <a:avLst/>
          </a:prstGeom>
          <a:noFill/>
          <a:ln w="21600">
            <a:noFill/>
            <a:round/>
            <a:headEnd/>
            <a:tailEnd/>
          </a:ln>
          <a:effectLst/>
        </p:spPr>
        <p:txBody>
          <a:bodyPr vert="horz" wrap="square" lIns="92160" tIns="46080" rIns="92160" bIns="46080" numCol="1" anchor="t" anchorCtr="0" compatLnSpc="1">
            <a:prstTxWarp prst="textNoShape">
              <a:avLst/>
            </a:prstTxWarp>
          </a:bodyPr>
          <a:lstStyle>
            <a:lvl1pPr marL="358775" indent="-346075" algn="l" eaLnBrk="1">
              <a:spcBef>
                <a:spcPts val="400"/>
              </a:spcBef>
              <a:buClrTx/>
              <a:buSzPct val="45000"/>
              <a:buFontTx/>
              <a:buNone/>
              <a:defRPr sz="800" b="0">
                <a:solidFill>
                  <a:srgbClr val="000000"/>
                </a:solidFill>
                <a:ea typeface="+mn-ea"/>
              </a:defRPr>
            </a:lvl1pPr>
          </a:lstStyle>
          <a:p>
            <a:pPr defTabSz="449263" fontAlgn="base" hangingPunct="0">
              <a:spcAft>
                <a:spcPct val="0"/>
              </a:spcAft>
            </a:pPr>
            <a:fld id="{8E0BBCA1-D30D-4D91-A116-23E03B8080E4}" type="slidenum">
              <a:rPr lang="en-US" smtClean="0">
                <a:latin typeface="Arial" charset="0"/>
              </a:rPr>
              <a:pPr defTabSz="449263" fontAlgn="base" hangingPunct="0">
                <a:spcAft>
                  <a:spcPct val="0"/>
                </a:spcAft>
              </a:pPr>
              <a:t>‹#›</a:t>
            </a:fld>
            <a:endParaRPr lang="en-US" smtClean="0">
              <a:latin typeface="Arial" charset="0"/>
            </a:endParaRPr>
          </a:p>
        </p:txBody>
      </p:sp>
      <p:pic>
        <p:nvPicPr>
          <p:cNvPr id="2052" name="Picture 4" descr="R120_G137_B251-200"/>
          <p:cNvPicPr>
            <a:picLocks noChangeAspect="1" noChangeArrowheads="1"/>
          </p:cNvPicPr>
          <p:nvPr/>
        </p:nvPicPr>
        <p:blipFill>
          <a:blip r:embed="rId3" cstate="print"/>
          <a:srcRect/>
          <a:stretch>
            <a:fillRect/>
          </a:stretch>
        </p:blipFill>
        <p:spPr bwMode="auto">
          <a:xfrm>
            <a:off x="8280400" y="227013"/>
            <a:ext cx="588963" cy="236537"/>
          </a:xfrm>
          <a:prstGeom prst="rect">
            <a:avLst/>
          </a:prstGeom>
          <a:noFill/>
          <a:ln w="21600">
            <a:noFill/>
            <a:round/>
            <a:headEnd/>
            <a:tailEnd/>
          </a:ln>
          <a:effectLst/>
        </p:spPr>
      </p:pic>
      <p:pic>
        <p:nvPicPr>
          <p:cNvPr id="2053" name="Picture 5" descr="PPT_interior"/>
          <p:cNvPicPr>
            <a:picLocks noChangeAspect="1" noChangeArrowheads="1"/>
          </p:cNvPicPr>
          <p:nvPr/>
        </p:nvPicPr>
        <p:blipFill>
          <a:blip r:embed="rId4" cstate="print"/>
          <a:srcRect/>
          <a:stretch>
            <a:fillRect/>
          </a:stretch>
        </p:blipFill>
        <p:spPr bwMode="auto">
          <a:xfrm>
            <a:off x="0" y="0"/>
            <a:ext cx="1905000" cy="1166813"/>
          </a:xfrm>
          <a:prstGeom prst="rect">
            <a:avLst/>
          </a:prstGeom>
          <a:noFill/>
          <a:ln w="21600">
            <a:noFill/>
            <a:round/>
            <a:headEnd/>
            <a:tailEnd/>
          </a:ln>
          <a:effectLst/>
        </p:spPr>
      </p:pic>
      <p:sp>
        <p:nvSpPr>
          <p:cNvPr id="2054" name="Rectangle 6"/>
          <p:cNvSpPr>
            <a:spLocks noGrp="1" noChangeArrowheads="1"/>
          </p:cNvSpPr>
          <p:nvPr>
            <p:ph type="title"/>
          </p:nvPr>
        </p:nvSpPr>
        <p:spPr bwMode="auto">
          <a:xfrm>
            <a:off x="1798638" y="198438"/>
            <a:ext cx="6340475" cy="12985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title text format</a:t>
            </a:r>
          </a:p>
        </p:txBody>
      </p:sp>
    </p:spTree>
  </p:cSld>
  <p:clrMap bg1="lt1" tx1="dk1" bg2="lt2" tx2="dk2" accent1="accent1" accent2="accent2" accent3="accent3" accent4="accent4" accent5="accent5" accent6="accent6" hlink="hlink" folHlink="folHlink"/>
  <p:sldLayoutIdLst>
    <p:sldLayoutId id="2147483731" r:id="rId1"/>
  </p:sldLayoutIdLst>
  <p:txStyles>
    <p:titleStyle>
      <a:lvl1pPr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mj-lt"/>
          <a:ea typeface="+mj-ea"/>
          <a:cs typeface="+mj-cs"/>
        </a:defRPr>
      </a:lvl1pPr>
      <a:lvl2pPr marL="742950" indent="-28575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2pPr>
      <a:lvl3pPr marL="11430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3pPr>
      <a:lvl4pPr marL="16002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4pPr>
      <a:lvl5pPr marL="20574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5pPr>
      <a:lvl6pPr marL="25146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6pPr>
      <a:lvl7pPr marL="29718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7pPr>
      <a:lvl8pPr marL="34290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8pPr>
      <a:lvl9pPr marL="38862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9pPr>
    </p:titleStyle>
    <p:bodyStyle>
      <a:lvl1pPr marL="158750" indent="-158750" algn="l" defTabSz="449263" rtl="0" eaLnBrk="0" fontAlgn="base" hangingPunct="0">
        <a:spcBef>
          <a:spcPts val="1000"/>
        </a:spcBef>
        <a:spcAft>
          <a:spcPct val="0"/>
        </a:spcAft>
        <a:buClr>
          <a:srgbClr val="000000"/>
        </a:buClr>
        <a:buSzPct val="100000"/>
        <a:buFont typeface="Wingdings" charset="2"/>
        <a:buChar char=""/>
        <a:defRPr sz="1600">
          <a:solidFill>
            <a:srgbClr val="000000"/>
          </a:solidFill>
          <a:latin typeface="+mn-lt"/>
          <a:ea typeface="+mn-ea"/>
          <a:cs typeface="+mn-cs"/>
        </a:defRPr>
      </a:lvl1pPr>
      <a:lvl2pPr marL="495300" indent="-158750" algn="l" defTabSz="449263" rtl="0" eaLnBrk="0" fontAlgn="base" hangingPunct="0">
        <a:spcBef>
          <a:spcPct val="0"/>
        </a:spcBef>
        <a:spcAft>
          <a:spcPct val="0"/>
        </a:spcAft>
        <a:buClr>
          <a:srgbClr val="000000"/>
        </a:buClr>
        <a:buSzPct val="100000"/>
        <a:buFont typeface="Arial" charset="0"/>
        <a:buChar char="–"/>
        <a:defRPr sz="1600">
          <a:solidFill>
            <a:srgbClr val="000000"/>
          </a:solidFill>
          <a:latin typeface="+mn-lt"/>
          <a:ea typeface="+mn-ea"/>
        </a:defRPr>
      </a:lvl2pPr>
      <a:lvl3pPr marL="841375" indent="-166688" algn="l" defTabSz="449263" rtl="0" eaLnBrk="0" fontAlgn="base" hangingPunct="0">
        <a:spcBef>
          <a:spcPct val="0"/>
        </a:spcBef>
        <a:spcAft>
          <a:spcPct val="0"/>
        </a:spcAft>
        <a:buClr>
          <a:srgbClr val="000000"/>
        </a:buClr>
        <a:buSzPct val="100000"/>
        <a:buFont typeface="Calibri" pitchFamily="32" charset="0"/>
        <a:buChar char="•"/>
        <a:defRPr sz="1600">
          <a:solidFill>
            <a:srgbClr val="000000"/>
          </a:solidFill>
          <a:latin typeface="+mn-lt"/>
          <a:ea typeface="+mn-ea"/>
        </a:defRPr>
      </a:lvl3pPr>
      <a:lvl4pPr marL="1189038" indent="-161925"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4pPr>
      <a:lvl5pPr marL="15255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5pPr>
      <a:lvl6pPr marL="19827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6pPr>
      <a:lvl7pPr marL="24399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7pPr>
      <a:lvl8pPr marL="28971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8pPr>
      <a:lvl9pPr marL="33543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body" idx="1"/>
          </p:nvPr>
        </p:nvSpPr>
        <p:spPr bwMode="auto">
          <a:xfrm>
            <a:off x="182563" y="1874838"/>
            <a:ext cx="8672512" cy="4465637"/>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050" name="Rectangle 2"/>
          <p:cNvSpPr>
            <a:spLocks noChangeArrowheads="1"/>
          </p:cNvSpPr>
          <p:nvPr/>
        </p:nvSpPr>
        <p:spPr bwMode="auto">
          <a:xfrm>
            <a:off x="3657600" y="6537325"/>
            <a:ext cx="1371600" cy="184150"/>
          </a:xfrm>
          <a:prstGeom prst="rect">
            <a:avLst/>
          </a:prstGeom>
          <a:noFill/>
          <a:ln w="21600">
            <a:noFill/>
            <a:round/>
            <a:headEnd/>
            <a:tailEnd/>
          </a:ln>
          <a:effectLst/>
        </p:spPr>
        <p:txBody>
          <a:bodyPr lIns="92160" tIns="46080" rIns="92160" bIns="46080"/>
          <a:lstStyle/>
          <a:p>
            <a:pPr algn="r" defTabSz="449263" eaLnBrk="0" fontAlgn="base" hangingPunct="0">
              <a:spcBef>
                <a:spcPts val="40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smtClean="0">
                <a:solidFill>
                  <a:srgbClr val="000000"/>
                </a:solidFill>
                <a:latin typeface="Arial" charset="0"/>
              </a:rPr>
              <a:t>© 2013 IBM Corporation</a:t>
            </a:r>
          </a:p>
        </p:txBody>
      </p:sp>
      <p:sp>
        <p:nvSpPr>
          <p:cNvPr id="2051" name="Rectangle 3"/>
          <p:cNvSpPr>
            <a:spLocks noGrp="1" noChangeArrowheads="1"/>
          </p:cNvSpPr>
          <p:nvPr>
            <p:ph type="sldNum"/>
          </p:nvPr>
        </p:nvSpPr>
        <p:spPr bwMode="auto">
          <a:xfrm>
            <a:off x="182563" y="6537325"/>
            <a:ext cx="525462" cy="212725"/>
          </a:xfrm>
          <a:prstGeom prst="rect">
            <a:avLst/>
          </a:prstGeom>
          <a:noFill/>
          <a:ln w="21600">
            <a:noFill/>
            <a:round/>
            <a:headEnd/>
            <a:tailEnd/>
          </a:ln>
          <a:effectLst/>
        </p:spPr>
        <p:txBody>
          <a:bodyPr vert="horz" wrap="square" lIns="92160" tIns="46080" rIns="92160" bIns="46080" numCol="1" anchor="t" anchorCtr="0" compatLnSpc="1">
            <a:prstTxWarp prst="textNoShape">
              <a:avLst/>
            </a:prstTxWarp>
          </a:bodyPr>
          <a:lstStyle>
            <a:lvl1pPr marL="358775" indent="-346075" algn="l" eaLnBrk="1">
              <a:spcBef>
                <a:spcPts val="400"/>
              </a:spcBef>
              <a:buClrTx/>
              <a:buSzPct val="45000"/>
              <a:buFontTx/>
              <a:buNone/>
              <a:defRPr sz="800" b="0">
                <a:solidFill>
                  <a:srgbClr val="000000"/>
                </a:solidFill>
                <a:ea typeface="+mn-ea"/>
              </a:defRPr>
            </a:lvl1pPr>
          </a:lstStyle>
          <a:p>
            <a:pPr defTabSz="449263" fontAlgn="base" hangingPunct="0">
              <a:spcAft>
                <a:spcPct val="0"/>
              </a:spcAft>
            </a:pPr>
            <a:fld id="{8E0BBCA1-D30D-4D91-A116-23E03B8080E4}" type="slidenum">
              <a:rPr lang="en-US" smtClean="0">
                <a:latin typeface="Arial" charset="0"/>
              </a:rPr>
              <a:pPr defTabSz="449263" fontAlgn="base" hangingPunct="0">
                <a:spcAft>
                  <a:spcPct val="0"/>
                </a:spcAft>
              </a:pPr>
              <a:t>‹#›</a:t>
            </a:fld>
            <a:endParaRPr lang="en-US" smtClean="0">
              <a:latin typeface="Arial" charset="0"/>
            </a:endParaRPr>
          </a:p>
        </p:txBody>
      </p:sp>
      <p:pic>
        <p:nvPicPr>
          <p:cNvPr id="2052" name="Picture 4" descr="R120_G137_B251-200"/>
          <p:cNvPicPr>
            <a:picLocks noChangeAspect="1" noChangeArrowheads="1"/>
          </p:cNvPicPr>
          <p:nvPr/>
        </p:nvPicPr>
        <p:blipFill>
          <a:blip r:embed="rId3" cstate="print"/>
          <a:srcRect/>
          <a:stretch>
            <a:fillRect/>
          </a:stretch>
        </p:blipFill>
        <p:spPr bwMode="auto">
          <a:xfrm>
            <a:off x="8280400" y="227013"/>
            <a:ext cx="588963" cy="236537"/>
          </a:xfrm>
          <a:prstGeom prst="rect">
            <a:avLst/>
          </a:prstGeom>
          <a:noFill/>
          <a:ln w="21600">
            <a:noFill/>
            <a:round/>
            <a:headEnd/>
            <a:tailEnd/>
          </a:ln>
          <a:effectLst/>
        </p:spPr>
      </p:pic>
      <p:pic>
        <p:nvPicPr>
          <p:cNvPr id="2053" name="Picture 5" descr="PPT_interior"/>
          <p:cNvPicPr>
            <a:picLocks noChangeAspect="1" noChangeArrowheads="1"/>
          </p:cNvPicPr>
          <p:nvPr/>
        </p:nvPicPr>
        <p:blipFill>
          <a:blip r:embed="rId4" cstate="print"/>
          <a:srcRect/>
          <a:stretch>
            <a:fillRect/>
          </a:stretch>
        </p:blipFill>
        <p:spPr bwMode="auto">
          <a:xfrm>
            <a:off x="0" y="0"/>
            <a:ext cx="1905000" cy="1166813"/>
          </a:xfrm>
          <a:prstGeom prst="rect">
            <a:avLst/>
          </a:prstGeom>
          <a:noFill/>
          <a:ln w="21600">
            <a:noFill/>
            <a:round/>
            <a:headEnd/>
            <a:tailEnd/>
          </a:ln>
          <a:effectLst/>
        </p:spPr>
      </p:pic>
      <p:sp>
        <p:nvSpPr>
          <p:cNvPr id="2054" name="Rectangle 6"/>
          <p:cNvSpPr>
            <a:spLocks noGrp="1" noChangeArrowheads="1"/>
          </p:cNvSpPr>
          <p:nvPr>
            <p:ph type="title"/>
          </p:nvPr>
        </p:nvSpPr>
        <p:spPr bwMode="auto">
          <a:xfrm>
            <a:off x="1798638" y="198438"/>
            <a:ext cx="6340475" cy="12985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mj-lt"/>
          <a:ea typeface="+mj-ea"/>
          <a:cs typeface="+mj-cs"/>
        </a:defRPr>
      </a:lvl1pPr>
      <a:lvl2pPr marL="742950" indent="-28575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2pPr>
      <a:lvl3pPr marL="11430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3pPr>
      <a:lvl4pPr marL="16002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4pPr>
      <a:lvl5pPr marL="20574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5pPr>
      <a:lvl6pPr marL="25146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6pPr>
      <a:lvl7pPr marL="29718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7pPr>
      <a:lvl8pPr marL="34290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8pPr>
      <a:lvl9pPr marL="38862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9pPr>
    </p:titleStyle>
    <p:bodyStyle>
      <a:lvl1pPr marL="158750" indent="-158750" algn="l" defTabSz="449263" rtl="0" eaLnBrk="0" fontAlgn="base" hangingPunct="0">
        <a:spcBef>
          <a:spcPts val="1000"/>
        </a:spcBef>
        <a:spcAft>
          <a:spcPct val="0"/>
        </a:spcAft>
        <a:buClr>
          <a:srgbClr val="000000"/>
        </a:buClr>
        <a:buSzPct val="100000"/>
        <a:buFont typeface="Wingdings" charset="2"/>
        <a:buChar char=""/>
        <a:defRPr sz="1600">
          <a:solidFill>
            <a:srgbClr val="000000"/>
          </a:solidFill>
          <a:latin typeface="+mn-lt"/>
          <a:ea typeface="+mn-ea"/>
          <a:cs typeface="+mn-cs"/>
        </a:defRPr>
      </a:lvl1pPr>
      <a:lvl2pPr marL="495300" indent="-158750" algn="l" defTabSz="449263" rtl="0" eaLnBrk="0" fontAlgn="base" hangingPunct="0">
        <a:spcBef>
          <a:spcPct val="0"/>
        </a:spcBef>
        <a:spcAft>
          <a:spcPct val="0"/>
        </a:spcAft>
        <a:buClr>
          <a:srgbClr val="000000"/>
        </a:buClr>
        <a:buSzPct val="100000"/>
        <a:buFont typeface="Arial" charset="0"/>
        <a:buChar char="–"/>
        <a:defRPr sz="1600">
          <a:solidFill>
            <a:srgbClr val="000000"/>
          </a:solidFill>
          <a:latin typeface="+mn-lt"/>
          <a:ea typeface="+mn-ea"/>
        </a:defRPr>
      </a:lvl2pPr>
      <a:lvl3pPr marL="841375" indent="-166688" algn="l" defTabSz="449263" rtl="0" eaLnBrk="0" fontAlgn="base" hangingPunct="0">
        <a:spcBef>
          <a:spcPct val="0"/>
        </a:spcBef>
        <a:spcAft>
          <a:spcPct val="0"/>
        </a:spcAft>
        <a:buClr>
          <a:srgbClr val="000000"/>
        </a:buClr>
        <a:buSzPct val="100000"/>
        <a:buFont typeface="Calibri" pitchFamily="32" charset="0"/>
        <a:buChar char="•"/>
        <a:defRPr sz="1600">
          <a:solidFill>
            <a:srgbClr val="000000"/>
          </a:solidFill>
          <a:latin typeface="+mn-lt"/>
          <a:ea typeface="+mn-ea"/>
        </a:defRPr>
      </a:lvl3pPr>
      <a:lvl4pPr marL="1189038" indent="-161925"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4pPr>
      <a:lvl5pPr marL="15255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5pPr>
      <a:lvl6pPr marL="19827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6pPr>
      <a:lvl7pPr marL="24399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7pPr>
      <a:lvl8pPr marL="28971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8pPr>
      <a:lvl9pPr marL="33543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body" idx="1"/>
          </p:nvPr>
        </p:nvSpPr>
        <p:spPr bwMode="auto">
          <a:xfrm>
            <a:off x="182563" y="1874838"/>
            <a:ext cx="8672512" cy="4465637"/>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050" name="Rectangle 2"/>
          <p:cNvSpPr>
            <a:spLocks noChangeArrowheads="1"/>
          </p:cNvSpPr>
          <p:nvPr/>
        </p:nvSpPr>
        <p:spPr bwMode="auto">
          <a:xfrm>
            <a:off x="3657600" y="6537325"/>
            <a:ext cx="1371600" cy="184150"/>
          </a:xfrm>
          <a:prstGeom prst="rect">
            <a:avLst/>
          </a:prstGeom>
          <a:noFill/>
          <a:ln w="21600">
            <a:noFill/>
            <a:round/>
            <a:headEnd/>
            <a:tailEnd/>
          </a:ln>
          <a:effectLst/>
        </p:spPr>
        <p:txBody>
          <a:bodyPr lIns="92160" tIns="46080" rIns="92160" bIns="46080"/>
          <a:lstStyle/>
          <a:p>
            <a:pPr algn="r" defTabSz="449263" eaLnBrk="0" fontAlgn="base" hangingPunct="0">
              <a:spcBef>
                <a:spcPts val="40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smtClean="0">
                <a:solidFill>
                  <a:srgbClr val="000000"/>
                </a:solidFill>
                <a:latin typeface="Arial" charset="0"/>
              </a:rPr>
              <a:t>© 2013 IBM Corporation</a:t>
            </a:r>
          </a:p>
        </p:txBody>
      </p:sp>
      <p:sp>
        <p:nvSpPr>
          <p:cNvPr id="2051" name="Rectangle 3"/>
          <p:cNvSpPr>
            <a:spLocks noGrp="1" noChangeArrowheads="1"/>
          </p:cNvSpPr>
          <p:nvPr>
            <p:ph type="sldNum"/>
          </p:nvPr>
        </p:nvSpPr>
        <p:spPr bwMode="auto">
          <a:xfrm>
            <a:off x="182563" y="6537325"/>
            <a:ext cx="525462" cy="212725"/>
          </a:xfrm>
          <a:prstGeom prst="rect">
            <a:avLst/>
          </a:prstGeom>
          <a:noFill/>
          <a:ln w="21600">
            <a:noFill/>
            <a:round/>
            <a:headEnd/>
            <a:tailEnd/>
          </a:ln>
          <a:effectLst/>
        </p:spPr>
        <p:txBody>
          <a:bodyPr vert="horz" wrap="square" lIns="92160" tIns="46080" rIns="92160" bIns="46080" numCol="1" anchor="t" anchorCtr="0" compatLnSpc="1">
            <a:prstTxWarp prst="textNoShape">
              <a:avLst/>
            </a:prstTxWarp>
          </a:bodyPr>
          <a:lstStyle>
            <a:lvl1pPr marL="358775" indent="-346075" algn="l" eaLnBrk="1">
              <a:spcBef>
                <a:spcPts val="400"/>
              </a:spcBef>
              <a:buClrTx/>
              <a:buSzPct val="45000"/>
              <a:buFontTx/>
              <a:buNone/>
              <a:defRPr sz="800" b="0">
                <a:solidFill>
                  <a:srgbClr val="000000"/>
                </a:solidFill>
                <a:ea typeface="+mn-ea"/>
              </a:defRPr>
            </a:lvl1pPr>
          </a:lstStyle>
          <a:p>
            <a:pPr defTabSz="449263" fontAlgn="base" hangingPunct="0">
              <a:spcAft>
                <a:spcPct val="0"/>
              </a:spcAft>
            </a:pPr>
            <a:fld id="{8E0BBCA1-D30D-4D91-A116-23E03B8080E4}" type="slidenum">
              <a:rPr lang="en-US" smtClean="0">
                <a:latin typeface="Arial" charset="0"/>
              </a:rPr>
              <a:pPr defTabSz="449263" fontAlgn="base" hangingPunct="0">
                <a:spcAft>
                  <a:spcPct val="0"/>
                </a:spcAft>
              </a:pPr>
              <a:t>‹#›</a:t>
            </a:fld>
            <a:endParaRPr lang="en-US" smtClean="0">
              <a:latin typeface="Arial" charset="0"/>
            </a:endParaRPr>
          </a:p>
        </p:txBody>
      </p:sp>
      <p:pic>
        <p:nvPicPr>
          <p:cNvPr id="2052" name="Picture 4" descr="R120_G137_B251-200"/>
          <p:cNvPicPr>
            <a:picLocks noChangeAspect="1" noChangeArrowheads="1"/>
          </p:cNvPicPr>
          <p:nvPr/>
        </p:nvPicPr>
        <p:blipFill>
          <a:blip r:embed="rId3" cstate="print"/>
          <a:srcRect/>
          <a:stretch>
            <a:fillRect/>
          </a:stretch>
        </p:blipFill>
        <p:spPr bwMode="auto">
          <a:xfrm>
            <a:off x="8280400" y="227013"/>
            <a:ext cx="588963" cy="236537"/>
          </a:xfrm>
          <a:prstGeom prst="rect">
            <a:avLst/>
          </a:prstGeom>
          <a:noFill/>
          <a:ln w="21600">
            <a:noFill/>
            <a:round/>
            <a:headEnd/>
            <a:tailEnd/>
          </a:ln>
          <a:effectLst/>
        </p:spPr>
      </p:pic>
      <p:pic>
        <p:nvPicPr>
          <p:cNvPr id="2053" name="Picture 5" descr="PPT_interior"/>
          <p:cNvPicPr>
            <a:picLocks noChangeAspect="1" noChangeArrowheads="1"/>
          </p:cNvPicPr>
          <p:nvPr/>
        </p:nvPicPr>
        <p:blipFill>
          <a:blip r:embed="rId4" cstate="print"/>
          <a:srcRect/>
          <a:stretch>
            <a:fillRect/>
          </a:stretch>
        </p:blipFill>
        <p:spPr bwMode="auto">
          <a:xfrm>
            <a:off x="0" y="0"/>
            <a:ext cx="1905000" cy="1166813"/>
          </a:xfrm>
          <a:prstGeom prst="rect">
            <a:avLst/>
          </a:prstGeom>
          <a:noFill/>
          <a:ln w="21600">
            <a:noFill/>
            <a:round/>
            <a:headEnd/>
            <a:tailEnd/>
          </a:ln>
          <a:effectLst/>
        </p:spPr>
      </p:pic>
      <p:sp>
        <p:nvSpPr>
          <p:cNvPr id="2054" name="Rectangle 6"/>
          <p:cNvSpPr>
            <a:spLocks noGrp="1" noChangeArrowheads="1"/>
          </p:cNvSpPr>
          <p:nvPr>
            <p:ph type="title"/>
          </p:nvPr>
        </p:nvSpPr>
        <p:spPr bwMode="auto">
          <a:xfrm>
            <a:off x="1798638" y="198438"/>
            <a:ext cx="6340475" cy="12985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mj-lt"/>
          <a:ea typeface="+mj-ea"/>
          <a:cs typeface="+mj-cs"/>
        </a:defRPr>
      </a:lvl1pPr>
      <a:lvl2pPr marL="742950" indent="-28575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2pPr>
      <a:lvl3pPr marL="11430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3pPr>
      <a:lvl4pPr marL="16002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4pPr>
      <a:lvl5pPr marL="20574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5pPr>
      <a:lvl6pPr marL="25146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6pPr>
      <a:lvl7pPr marL="29718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7pPr>
      <a:lvl8pPr marL="34290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8pPr>
      <a:lvl9pPr marL="38862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9pPr>
    </p:titleStyle>
    <p:bodyStyle>
      <a:lvl1pPr marL="158750" indent="-158750" algn="l" defTabSz="449263" rtl="0" eaLnBrk="0" fontAlgn="base" hangingPunct="0">
        <a:spcBef>
          <a:spcPts val="1000"/>
        </a:spcBef>
        <a:spcAft>
          <a:spcPct val="0"/>
        </a:spcAft>
        <a:buClr>
          <a:srgbClr val="000000"/>
        </a:buClr>
        <a:buSzPct val="100000"/>
        <a:buFont typeface="Wingdings" charset="2"/>
        <a:buChar char=""/>
        <a:defRPr sz="1600">
          <a:solidFill>
            <a:srgbClr val="000000"/>
          </a:solidFill>
          <a:latin typeface="+mn-lt"/>
          <a:ea typeface="+mn-ea"/>
          <a:cs typeface="+mn-cs"/>
        </a:defRPr>
      </a:lvl1pPr>
      <a:lvl2pPr marL="495300" indent="-158750" algn="l" defTabSz="449263" rtl="0" eaLnBrk="0" fontAlgn="base" hangingPunct="0">
        <a:spcBef>
          <a:spcPct val="0"/>
        </a:spcBef>
        <a:spcAft>
          <a:spcPct val="0"/>
        </a:spcAft>
        <a:buClr>
          <a:srgbClr val="000000"/>
        </a:buClr>
        <a:buSzPct val="100000"/>
        <a:buFont typeface="Arial" charset="0"/>
        <a:buChar char="–"/>
        <a:defRPr sz="1600">
          <a:solidFill>
            <a:srgbClr val="000000"/>
          </a:solidFill>
          <a:latin typeface="+mn-lt"/>
          <a:ea typeface="+mn-ea"/>
        </a:defRPr>
      </a:lvl2pPr>
      <a:lvl3pPr marL="841375" indent="-166688" algn="l" defTabSz="449263" rtl="0" eaLnBrk="0" fontAlgn="base" hangingPunct="0">
        <a:spcBef>
          <a:spcPct val="0"/>
        </a:spcBef>
        <a:spcAft>
          <a:spcPct val="0"/>
        </a:spcAft>
        <a:buClr>
          <a:srgbClr val="000000"/>
        </a:buClr>
        <a:buSzPct val="100000"/>
        <a:buFont typeface="Calibri" pitchFamily="32" charset="0"/>
        <a:buChar char="•"/>
        <a:defRPr sz="1600">
          <a:solidFill>
            <a:srgbClr val="000000"/>
          </a:solidFill>
          <a:latin typeface="+mn-lt"/>
          <a:ea typeface="+mn-ea"/>
        </a:defRPr>
      </a:lvl3pPr>
      <a:lvl4pPr marL="1189038" indent="-161925"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4pPr>
      <a:lvl5pPr marL="15255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5pPr>
      <a:lvl6pPr marL="19827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6pPr>
      <a:lvl7pPr marL="24399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7pPr>
      <a:lvl8pPr marL="28971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8pPr>
      <a:lvl9pPr marL="33543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body" idx="1"/>
          </p:nvPr>
        </p:nvSpPr>
        <p:spPr bwMode="auto">
          <a:xfrm>
            <a:off x="182563" y="1874838"/>
            <a:ext cx="8672512" cy="4465637"/>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050" name="Rectangle 2"/>
          <p:cNvSpPr>
            <a:spLocks noChangeArrowheads="1"/>
          </p:cNvSpPr>
          <p:nvPr/>
        </p:nvSpPr>
        <p:spPr bwMode="auto">
          <a:xfrm>
            <a:off x="3657600" y="6537325"/>
            <a:ext cx="1371600" cy="184150"/>
          </a:xfrm>
          <a:prstGeom prst="rect">
            <a:avLst/>
          </a:prstGeom>
          <a:noFill/>
          <a:ln w="21600">
            <a:noFill/>
            <a:round/>
            <a:headEnd/>
            <a:tailEnd/>
          </a:ln>
          <a:effectLst/>
        </p:spPr>
        <p:txBody>
          <a:bodyPr lIns="92160" tIns="46080" rIns="92160" bIns="46080"/>
          <a:lstStyle/>
          <a:p>
            <a:pPr algn="r" defTabSz="449263" eaLnBrk="0" fontAlgn="base" hangingPunct="0">
              <a:spcBef>
                <a:spcPts val="40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smtClean="0">
                <a:solidFill>
                  <a:srgbClr val="000000"/>
                </a:solidFill>
                <a:latin typeface="Arial" charset="0"/>
              </a:rPr>
              <a:t>© 2013 IBM Corporation</a:t>
            </a:r>
          </a:p>
        </p:txBody>
      </p:sp>
      <p:sp>
        <p:nvSpPr>
          <p:cNvPr id="2051" name="Rectangle 3"/>
          <p:cNvSpPr>
            <a:spLocks noGrp="1" noChangeArrowheads="1"/>
          </p:cNvSpPr>
          <p:nvPr>
            <p:ph type="sldNum"/>
          </p:nvPr>
        </p:nvSpPr>
        <p:spPr bwMode="auto">
          <a:xfrm>
            <a:off x="182563" y="6537325"/>
            <a:ext cx="525462" cy="212725"/>
          </a:xfrm>
          <a:prstGeom prst="rect">
            <a:avLst/>
          </a:prstGeom>
          <a:noFill/>
          <a:ln w="21600">
            <a:noFill/>
            <a:round/>
            <a:headEnd/>
            <a:tailEnd/>
          </a:ln>
          <a:effectLst/>
        </p:spPr>
        <p:txBody>
          <a:bodyPr vert="horz" wrap="square" lIns="92160" tIns="46080" rIns="92160" bIns="46080" numCol="1" anchor="t" anchorCtr="0" compatLnSpc="1">
            <a:prstTxWarp prst="textNoShape">
              <a:avLst/>
            </a:prstTxWarp>
          </a:bodyPr>
          <a:lstStyle>
            <a:lvl1pPr marL="358775" indent="-346075" algn="l" eaLnBrk="1">
              <a:spcBef>
                <a:spcPts val="400"/>
              </a:spcBef>
              <a:buClrTx/>
              <a:buSzPct val="45000"/>
              <a:buFontTx/>
              <a:buNone/>
              <a:defRPr sz="800" b="0">
                <a:solidFill>
                  <a:srgbClr val="000000"/>
                </a:solidFill>
                <a:ea typeface="+mn-ea"/>
              </a:defRPr>
            </a:lvl1pPr>
          </a:lstStyle>
          <a:p>
            <a:pPr defTabSz="449263" fontAlgn="base" hangingPunct="0">
              <a:spcAft>
                <a:spcPct val="0"/>
              </a:spcAft>
            </a:pPr>
            <a:fld id="{8E0BBCA1-D30D-4D91-A116-23E03B8080E4}" type="slidenum">
              <a:rPr lang="en-US" smtClean="0">
                <a:latin typeface="Arial" charset="0"/>
              </a:rPr>
              <a:pPr defTabSz="449263" fontAlgn="base" hangingPunct="0">
                <a:spcAft>
                  <a:spcPct val="0"/>
                </a:spcAft>
              </a:pPr>
              <a:t>‹#›</a:t>
            </a:fld>
            <a:endParaRPr lang="en-US" smtClean="0">
              <a:latin typeface="Arial" charset="0"/>
            </a:endParaRPr>
          </a:p>
        </p:txBody>
      </p:sp>
      <p:pic>
        <p:nvPicPr>
          <p:cNvPr id="2052" name="Picture 4" descr="R120_G137_B251-200"/>
          <p:cNvPicPr>
            <a:picLocks noChangeAspect="1" noChangeArrowheads="1"/>
          </p:cNvPicPr>
          <p:nvPr/>
        </p:nvPicPr>
        <p:blipFill>
          <a:blip r:embed="rId3" cstate="print"/>
          <a:srcRect/>
          <a:stretch>
            <a:fillRect/>
          </a:stretch>
        </p:blipFill>
        <p:spPr bwMode="auto">
          <a:xfrm>
            <a:off x="8280400" y="227013"/>
            <a:ext cx="588963" cy="236537"/>
          </a:xfrm>
          <a:prstGeom prst="rect">
            <a:avLst/>
          </a:prstGeom>
          <a:noFill/>
          <a:ln w="21600">
            <a:noFill/>
            <a:round/>
            <a:headEnd/>
            <a:tailEnd/>
          </a:ln>
          <a:effectLst/>
        </p:spPr>
      </p:pic>
      <p:pic>
        <p:nvPicPr>
          <p:cNvPr id="2053" name="Picture 5" descr="PPT_interior"/>
          <p:cNvPicPr>
            <a:picLocks noChangeAspect="1" noChangeArrowheads="1"/>
          </p:cNvPicPr>
          <p:nvPr/>
        </p:nvPicPr>
        <p:blipFill>
          <a:blip r:embed="rId4" cstate="print"/>
          <a:srcRect/>
          <a:stretch>
            <a:fillRect/>
          </a:stretch>
        </p:blipFill>
        <p:spPr bwMode="auto">
          <a:xfrm>
            <a:off x="0" y="0"/>
            <a:ext cx="1905000" cy="1166813"/>
          </a:xfrm>
          <a:prstGeom prst="rect">
            <a:avLst/>
          </a:prstGeom>
          <a:noFill/>
          <a:ln w="21600">
            <a:noFill/>
            <a:round/>
            <a:headEnd/>
            <a:tailEnd/>
          </a:ln>
          <a:effectLst/>
        </p:spPr>
      </p:pic>
      <p:sp>
        <p:nvSpPr>
          <p:cNvPr id="2054" name="Rectangle 6"/>
          <p:cNvSpPr>
            <a:spLocks noGrp="1" noChangeArrowheads="1"/>
          </p:cNvSpPr>
          <p:nvPr>
            <p:ph type="title"/>
          </p:nvPr>
        </p:nvSpPr>
        <p:spPr bwMode="auto">
          <a:xfrm>
            <a:off x="1798638" y="198438"/>
            <a:ext cx="6340475" cy="12985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mj-lt"/>
          <a:ea typeface="+mj-ea"/>
          <a:cs typeface="+mj-cs"/>
        </a:defRPr>
      </a:lvl1pPr>
      <a:lvl2pPr marL="742950" indent="-28575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2pPr>
      <a:lvl3pPr marL="11430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3pPr>
      <a:lvl4pPr marL="16002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4pPr>
      <a:lvl5pPr marL="20574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5pPr>
      <a:lvl6pPr marL="25146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6pPr>
      <a:lvl7pPr marL="29718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7pPr>
      <a:lvl8pPr marL="34290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8pPr>
      <a:lvl9pPr marL="38862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9pPr>
    </p:titleStyle>
    <p:bodyStyle>
      <a:lvl1pPr marL="158750" indent="-158750" algn="l" defTabSz="449263" rtl="0" eaLnBrk="0" fontAlgn="base" hangingPunct="0">
        <a:spcBef>
          <a:spcPts val="1000"/>
        </a:spcBef>
        <a:spcAft>
          <a:spcPct val="0"/>
        </a:spcAft>
        <a:buClr>
          <a:srgbClr val="000000"/>
        </a:buClr>
        <a:buSzPct val="100000"/>
        <a:buFont typeface="Wingdings" charset="2"/>
        <a:buChar char=""/>
        <a:defRPr sz="1600">
          <a:solidFill>
            <a:srgbClr val="000000"/>
          </a:solidFill>
          <a:latin typeface="+mn-lt"/>
          <a:ea typeface="+mn-ea"/>
          <a:cs typeface="+mn-cs"/>
        </a:defRPr>
      </a:lvl1pPr>
      <a:lvl2pPr marL="495300" indent="-158750" algn="l" defTabSz="449263" rtl="0" eaLnBrk="0" fontAlgn="base" hangingPunct="0">
        <a:spcBef>
          <a:spcPct val="0"/>
        </a:spcBef>
        <a:spcAft>
          <a:spcPct val="0"/>
        </a:spcAft>
        <a:buClr>
          <a:srgbClr val="000000"/>
        </a:buClr>
        <a:buSzPct val="100000"/>
        <a:buFont typeface="Arial" charset="0"/>
        <a:buChar char="–"/>
        <a:defRPr sz="1600">
          <a:solidFill>
            <a:srgbClr val="000000"/>
          </a:solidFill>
          <a:latin typeface="+mn-lt"/>
          <a:ea typeface="+mn-ea"/>
        </a:defRPr>
      </a:lvl2pPr>
      <a:lvl3pPr marL="841375" indent="-166688" algn="l" defTabSz="449263" rtl="0" eaLnBrk="0" fontAlgn="base" hangingPunct="0">
        <a:spcBef>
          <a:spcPct val="0"/>
        </a:spcBef>
        <a:spcAft>
          <a:spcPct val="0"/>
        </a:spcAft>
        <a:buClr>
          <a:srgbClr val="000000"/>
        </a:buClr>
        <a:buSzPct val="100000"/>
        <a:buFont typeface="Calibri" pitchFamily="32" charset="0"/>
        <a:buChar char="•"/>
        <a:defRPr sz="1600">
          <a:solidFill>
            <a:srgbClr val="000000"/>
          </a:solidFill>
          <a:latin typeface="+mn-lt"/>
          <a:ea typeface="+mn-ea"/>
        </a:defRPr>
      </a:lvl3pPr>
      <a:lvl4pPr marL="1189038" indent="-161925"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4pPr>
      <a:lvl5pPr marL="15255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5pPr>
      <a:lvl6pPr marL="19827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6pPr>
      <a:lvl7pPr marL="24399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7pPr>
      <a:lvl8pPr marL="28971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8pPr>
      <a:lvl9pPr marL="33543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body" idx="1"/>
          </p:nvPr>
        </p:nvSpPr>
        <p:spPr bwMode="auto">
          <a:xfrm>
            <a:off x="182563" y="1874838"/>
            <a:ext cx="8672512" cy="4465637"/>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050" name="Rectangle 2"/>
          <p:cNvSpPr>
            <a:spLocks noChangeArrowheads="1"/>
          </p:cNvSpPr>
          <p:nvPr/>
        </p:nvSpPr>
        <p:spPr bwMode="auto">
          <a:xfrm>
            <a:off x="3657600" y="6537325"/>
            <a:ext cx="1371600" cy="184150"/>
          </a:xfrm>
          <a:prstGeom prst="rect">
            <a:avLst/>
          </a:prstGeom>
          <a:noFill/>
          <a:ln w="21600">
            <a:noFill/>
            <a:round/>
            <a:headEnd/>
            <a:tailEnd/>
          </a:ln>
          <a:effectLst/>
        </p:spPr>
        <p:txBody>
          <a:bodyPr lIns="92160" tIns="46080" rIns="92160" bIns="46080"/>
          <a:lstStyle/>
          <a:p>
            <a:pPr algn="r" defTabSz="449263" eaLnBrk="0" fontAlgn="base" hangingPunct="0">
              <a:spcBef>
                <a:spcPts val="40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smtClean="0">
                <a:solidFill>
                  <a:srgbClr val="000000"/>
                </a:solidFill>
                <a:latin typeface="Arial" charset="0"/>
              </a:rPr>
              <a:t>© 2013 IBM Corporation</a:t>
            </a:r>
          </a:p>
        </p:txBody>
      </p:sp>
      <p:sp>
        <p:nvSpPr>
          <p:cNvPr id="2051" name="Rectangle 3"/>
          <p:cNvSpPr>
            <a:spLocks noGrp="1" noChangeArrowheads="1"/>
          </p:cNvSpPr>
          <p:nvPr>
            <p:ph type="sldNum"/>
          </p:nvPr>
        </p:nvSpPr>
        <p:spPr bwMode="auto">
          <a:xfrm>
            <a:off x="182563" y="6537325"/>
            <a:ext cx="525462" cy="212725"/>
          </a:xfrm>
          <a:prstGeom prst="rect">
            <a:avLst/>
          </a:prstGeom>
          <a:noFill/>
          <a:ln w="21600">
            <a:noFill/>
            <a:round/>
            <a:headEnd/>
            <a:tailEnd/>
          </a:ln>
          <a:effectLst/>
        </p:spPr>
        <p:txBody>
          <a:bodyPr vert="horz" wrap="square" lIns="92160" tIns="46080" rIns="92160" bIns="46080" numCol="1" anchor="t" anchorCtr="0" compatLnSpc="1">
            <a:prstTxWarp prst="textNoShape">
              <a:avLst/>
            </a:prstTxWarp>
          </a:bodyPr>
          <a:lstStyle>
            <a:lvl1pPr marL="358775" indent="-346075" algn="l" eaLnBrk="1">
              <a:spcBef>
                <a:spcPts val="400"/>
              </a:spcBef>
              <a:buClrTx/>
              <a:buSzPct val="45000"/>
              <a:buFontTx/>
              <a:buNone/>
              <a:defRPr sz="800" b="0">
                <a:solidFill>
                  <a:srgbClr val="000000"/>
                </a:solidFill>
                <a:ea typeface="+mn-ea"/>
              </a:defRPr>
            </a:lvl1pPr>
          </a:lstStyle>
          <a:p>
            <a:pPr defTabSz="449263" fontAlgn="base" hangingPunct="0">
              <a:spcAft>
                <a:spcPct val="0"/>
              </a:spcAft>
            </a:pPr>
            <a:fld id="{8E0BBCA1-D30D-4D91-A116-23E03B8080E4}" type="slidenum">
              <a:rPr lang="en-US" smtClean="0">
                <a:latin typeface="Arial" charset="0"/>
              </a:rPr>
              <a:pPr defTabSz="449263" fontAlgn="base" hangingPunct="0">
                <a:spcAft>
                  <a:spcPct val="0"/>
                </a:spcAft>
              </a:pPr>
              <a:t>‹#›</a:t>
            </a:fld>
            <a:endParaRPr lang="en-US" smtClean="0">
              <a:latin typeface="Arial" charset="0"/>
            </a:endParaRPr>
          </a:p>
        </p:txBody>
      </p:sp>
      <p:pic>
        <p:nvPicPr>
          <p:cNvPr id="2052" name="Picture 4" descr="R120_G137_B251-200"/>
          <p:cNvPicPr>
            <a:picLocks noChangeAspect="1" noChangeArrowheads="1"/>
          </p:cNvPicPr>
          <p:nvPr/>
        </p:nvPicPr>
        <p:blipFill>
          <a:blip r:embed="rId3" cstate="print"/>
          <a:srcRect/>
          <a:stretch>
            <a:fillRect/>
          </a:stretch>
        </p:blipFill>
        <p:spPr bwMode="auto">
          <a:xfrm>
            <a:off x="8280400" y="227013"/>
            <a:ext cx="588963" cy="236537"/>
          </a:xfrm>
          <a:prstGeom prst="rect">
            <a:avLst/>
          </a:prstGeom>
          <a:noFill/>
          <a:ln w="21600">
            <a:noFill/>
            <a:round/>
            <a:headEnd/>
            <a:tailEnd/>
          </a:ln>
          <a:effectLst/>
        </p:spPr>
      </p:pic>
      <p:pic>
        <p:nvPicPr>
          <p:cNvPr id="2053" name="Picture 5" descr="PPT_interior"/>
          <p:cNvPicPr>
            <a:picLocks noChangeAspect="1" noChangeArrowheads="1"/>
          </p:cNvPicPr>
          <p:nvPr/>
        </p:nvPicPr>
        <p:blipFill>
          <a:blip r:embed="rId4" cstate="print"/>
          <a:srcRect/>
          <a:stretch>
            <a:fillRect/>
          </a:stretch>
        </p:blipFill>
        <p:spPr bwMode="auto">
          <a:xfrm>
            <a:off x="0" y="0"/>
            <a:ext cx="1905000" cy="1166813"/>
          </a:xfrm>
          <a:prstGeom prst="rect">
            <a:avLst/>
          </a:prstGeom>
          <a:noFill/>
          <a:ln w="21600">
            <a:noFill/>
            <a:round/>
            <a:headEnd/>
            <a:tailEnd/>
          </a:ln>
          <a:effectLst/>
        </p:spPr>
      </p:pic>
      <p:sp>
        <p:nvSpPr>
          <p:cNvPr id="2054" name="Rectangle 6"/>
          <p:cNvSpPr>
            <a:spLocks noGrp="1" noChangeArrowheads="1"/>
          </p:cNvSpPr>
          <p:nvPr>
            <p:ph type="title"/>
          </p:nvPr>
        </p:nvSpPr>
        <p:spPr bwMode="auto">
          <a:xfrm>
            <a:off x="1798638" y="198438"/>
            <a:ext cx="6340475" cy="12985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mj-lt"/>
          <a:ea typeface="+mj-ea"/>
          <a:cs typeface="+mj-cs"/>
        </a:defRPr>
      </a:lvl1pPr>
      <a:lvl2pPr marL="742950" indent="-28575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2pPr>
      <a:lvl3pPr marL="11430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3pPr>
      <a:lvl4pPr marL="16002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4pPr>
      <a:lvl5pPr marL="20574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5pPr>
      <a:lvl6pPr marL="25146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6pPr>
      <a:lvl7pPr marL="29718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7pPr>
      <a:lvl8pPr marL="34290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8pPr>
      <a:lvl9pPr marL="38862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9pPr>
    </p:titleStyle>
    <p:bodyStyle>
      <a:lvl1pPr marL="158750" indent="-158750" algn="l" defTabSz="449263" rtl="0" eaLnBrk="0" fontAlgn="base" hangingPunct="0">
        <a:spcBef>
          <a:spcPts val="1000"/>
        </a:spcBef>
        <a:spcAft>
          <a:spcPct val="0"/>
        </a:spcAft>
        <a:buClr>
          <a:srgbClr val="000000"/>
        </a:buClr>
        <a:buSzPct val="100000"/>
        <a:buFont typeface="Wingdings" charset="2"/>
        <a:buChar char=""/>
        <a:defRPr sz="1600">
          <a:solidFill>
            <a:srgbClr val="000000"/>
          </a:solidFill>
          <a:latin typeface="+mn-lt"/>
          <a:ea typeface="+mn-ea"/>
          <a:cs typeface="+mn-cs"/>
        </a:defRPr>
      </a:lvl1pPr>
      <a:lvl2pPr marL="495300" indent="-158750" algn="l" defTabSz="449263" rtl="0" eaLnBrk="0" fontAlgn="base" hangingPunct="0">
        <a:spcBef>
          <a:spcPct val="0"/>
        </a:spcBef>
        <a:spcAft>
          <a:spcPct val="0"/>
        </a:spcAft>
        <a:buClr>
          <a:srgbClr val="000000"/>
        </a:buClr>
        <a:buSzPct val="100000"/>
        <a:buFont typeface="Arial" charset="0"/>
        <a:buChar char="–"/>
        <a:defRPr sz="1600">
          <a:solidFill>
            <a:srgbClr val="000000"/>
          </a:solidFill>
          <a:latin typeface="+mn-lt"/>
          <a:ea typeface="+mn-ea"/>
        </a:defRPr>
      </a:lvl2pPr>
      <a:lvl3pPr marL="841375" indent="-166688" algn="l" defTabSz="449263" rtl="0" eaLnBrk="0" fontAlgn="base" hangingPunct="0">
        <a:spcBef>
          <a:spcPct val="0"/>
        </a:spcBef>
        <a:spcAft>
          <a:spcPct val="0"/>
        </a:spcAft>
        <a:buClr>
          <a:srgbClr val="000000"/>
        </a:buClr>
        <a:buSzPct val="100000"/>
        <a:buFont typeface="Calibri" pitchFamily="32" charset="0"/>
        <a:buChar char="•"/>
        <a:defRPr sz="1600">
          <a:solidFill>
            <a:srgbClr val="000000"/>
          </a:solidFill>
          <a:latin typeface="+mn-lt"/>
          <a:ea typeface="+mn-ea"/>
        </a:defRPr>
      </a:lvl3pPr>
      <a:lvl4pPr marL="1189038" indent="-161925"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4pPr>
      <a:lvl5pPr marL="15255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5pPr>
      <a:lvl6pPr marL="19827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6pPr>
      <a:lvl7pPr marL="24399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7pPr>
      <a:lvl8pPr marL="28971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8pPr>
      <a:lvl9pPr marL="33543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3657600" y="6537325"/>
            <a:ext cx="1371600" cy="184150"/>
          </a:xfrm>
          <a:prstGeom prst="rect">
            <a:avLst/>
          </a:prstGeom>
          <a:noFill/>
          <a:ln w="21600">
            <a:noFill/>
            <a:round/>
            <a:headEnd/>
            <a:tailEnd/>
          </a:ln>
          <a:effectLst/>
        </p:spPr>
        <p:txBody>
          <a:bodyPr lIns="92160" tIns="46080" rIns="92160" bIns="46080"/>
          <a:lstStyle/>
          <a:p>
            <a:pPr algn="r" defTabSz="449263" eaLnBrk="0" fontAlgn="base" hangingPunct="0">
              <a:spcBef>
                <a:spcPts val="40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smtClean="0">
                <a:solidFill>
                  <a:srgbClr val="000000"/>
                </a:solidFill>
                <a:latin typeface="Arial" charset="0"/>
              </a:rPr>
              <a:t>© 2013 IBM Corporation</a:t>
            </a:r>
          </a:p>
        </p:txBody>
      </p:sp>
      <p:pic>
        <p:nvPicPr>
          <p:cNvPr id="22530" name="Picture 2" descr="R120_G137_B251-200"/>
          <p:cNvPicPr>
            <a:picLocks noChangeAspect="1" noChangeArrowheads="1"/>
          </p:cNvPicPr>
          <p:nvPr/>
        </p:nvPicPr>
        <p:blipFill>
          <a:blip r:embed="rId3" cstate="print"/>
          <a:srcRect/>
          <a:stretch>
            <a:fillRect/>
          </a:stretch>
        </p:blipFill>
        <p:spPr bwMode="auto">
          <a:xfrm>
            <a:off x="8280400" y="227013"/>
            <a:ext cx="588963" cy="236537"/>
          </a:xfrm>
          <a:prstGeom prst="rect">
            <a:avLst/>
          </a:prstGeom>
          <a:noFill/>
          <a:ln w="21600">
            <a:noFill/>
            <a:round/>
            <a:headEnd/>
            <a:tailEnd/>
          </a:ln>
          <a:effectLst/>
        </p:spPr>
      </p:pic>
      <p:pic>
        <p:nvPicPr>
          <p:cNvPr id="22531" name="Picture 3" descr="PPT_interior"/>
          <p:cNvPicPr>
            <a:picLocks noChangeAspect="1" noChangeArrowheads="1"/>
          </p:cNvPicPr>
          <p:nvPr/>
        </p:nvPicPr>
        <p:blipFill>
          <a:blip r:embed="rId4" cstate="print"/>
          <a:srcRect/>
          <a:stretch>
            <a:fillRect/>
          </a:stretch>
        </p:blipFill>
        <p:spPr bwMode="auto">
          <a:xfrm>
            <a:off x="0" y="0"/>
            <a:ext cx="1905000" cy="1166813"/>
          </a:xfrm>
          <a:prstGeom prst="rect">
            <a:avLst/>
          </a:prstGeom>
          <a:noFill/>
          <a:ln w="21600">
            <a:noFill/>
            <a:round/>
            <a:headEnd/>
            <a:tailEnd/>
          </a:ln>
          <a:effectLst/>
        </p:spPr>
      </p:pic>
      <p:sp>
        <p:nvSpPr>
          <p:cNvPr id="22532" name="Rectangle 4"/>
          <p:cNvSpPr>
            <a:spLocks noGrp="1" noChangeArrowheads="1"/>
          </p:cNvSpPr>
          <p:nvPr>
            <p:ph type="body" idx="1"/>
          </p:nvPr>
        </p:nvSpPr>
        <p:spPr bwMode="auto">
          <a:xfrm>
            <a:off x="182563" y="1874838"/>
            <a:ext cx="8672512" cy="4465637"/>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2533" name="Rectangle 5"/>
          <p:cNvSpPr>
            <a:spLocks noGrp="1" noChangeArrowheads="1"/>
          </p:cNvSpPr>
          <p:nvPr>
            <p:ph type="title"/>
          </p:nvPr>
        </p:nvSpPr>
        <p:spPr bwMode="auto">
          <a:xfrm>
            <a:off x="1798638" y="198438"/>
            <a:ext cx="6340475" cy="12985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title text format</a:t>
            </a:r>
          </a:p>
        </p:txBody>
      </p:sp>
      <p:sp>
        <p:nvSpPr>
          <p:cNvPr id="22534" name="Rectangle 6"/>
          <p:cNvSpPr>
            <a:spLocks noGrp="1" noChangeArrowheads="1"/>
          </p:cNvSpPr>
          <p:nvPr>
            <p:ph type="sldNum"/>
          </p:nvPr>
        </p:nvSpPr>
        <p:spPr bwMode="auto">
          <a:xfrm>
            <a:off x="7391400" y="6561138"/>
            <a:ext cx="1738313" cy="282575"/>
          </a:xfrm>
          <a:prstGeom prst="rect">
            <a:avLst/>
          </a:prstGeom>
          <a:noFill/>
          <a:ln w="21600">
            <a:noFill/>
            <a:round/>
            <a:headEnd/>
            <a:tailEnd/>
          </a:ln>
          <a:effectLst/>
        </p:spPr>
        <p:txBody>
          <a:bodyPr vert="horz" wrap="square" lIns="92160" tIns="46080" rIns="92160" bIns="46080" numCol="1" anchor="t" anchorCtr="0" compatLnSpc="1">
            <a:prstTxWarp prst="textNoShape">
              <a:avLst/>
            </a:prstTxWarp>
          </a:bodyPr>
          <a:lstStyle>
            <a:lvl1pPr marL="358775" indent="-346075" algn="l" eaLnBrk="1">
              <a:spcBef>
                <a:spcPts val="400"/>
              </a:spcBef>
              <a:buClrTx/>
              <a:buSzPct val="45000"/>
              <a:buFontTx/>
              <a:buNone/>
              <a:tabLst>
                <a:tab pos="723900" algn="l"/>
                <a:tab pos="1447800" algn="l"/>
              </a:tabLst>
              <a:defRPr sz="800" b="0">
                <a:solidFill>
                  <a:srgbClr val="000000"/>
                </a:solidFill>
                <a:ea typeface="+mn-ea"/>
              </a:defRPr>
            </a:lvl1pPr>
          </a:lstStyle>
          <a:p>
            <a:pPr defTabSz="449263" fontAlgn="base" hangingPunct="0">
              <a:spcAft>
                <a:spcPct val="0"/>
              </a:spcAft>
            </a:pPr>
            <a:fld id="{82AF4C16-4F63-420C-94F1-F64C847B833F}" type="slidenum">
              <a:rPr lang="en-US" smtClean="0">
                <a:latin typeface="Arial" charset="0"/>
              </a:rPr>
              <a:pPr defTabSz="449263" fontAlgn="base" hangingPunct="0">
                <a:spcAft>
                  <a:spcPct val="0"/>
                </a:spcAft>
              </a:pPr>
              <a:t>‹#›</a:t>
            </a:fld>
            <a:endParaRPr lang="en-US" smtClean="0">
              <a:latin typeface="Arial" charset="0"/>
            </a:endParaRP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mj-lt"/>
          <a:ea typeface="+mj-ea"/>
          <a:cs typeface="+mj-cs"/>
        </a:defRPr>
      </a:lvl1pPr>
      <a:lvl2pPr marL="742950" indent="-28575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2pPr>
      <a:lvl3pPr marL="11430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3pPr>
      <a:lvl4pPr marL="16002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4pPr>
      <a:lvl5pPr marL="20574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5pPr>
      <a:lvl6pPr marL="25146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6pPr>
      <a:lvl7pPr marL="29718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7pPr>
      <a:lvl8pPr marL="34290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8pPr>
      <a:lvl9pPr marL="38862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9pPr>
    </p:titleStyle>
    <p:bodyStyle>
      <a:lvl1pPr marL="158750" indent="-158750" algn="l" defTabSz="449263" rtl="0" eaLnBrk="0" fontAlgn="base" hangingPunct="0">
        <a:spcBef>
          <a:spcPts val="1000"/>
        </a:spcBef>
        <a:spcAft>
          <a:spcPct val="0"/>
        </a:spcAft>
        <a:buClr>
          <a:srgbClr val="000000"/>
        </a:buClr>
        <a:buSzPct val="100000"/>
        <a:buFont typeface="Wingdings" charset="2"/>
        <a:buChar char=""/>
        <a:defRPr sz="1600">
          <a:solidFill>
            <a:srgbClr val="000000"/>
          </a:solidFill>
          <a:latin typeface="+mn-lt"/>
          <a:ea typeface="+mn-ea"/>
          <a:cs typeface="+mn-cs"/>
        </a:defRPr>
      </a:lvl1pPr>
      <a:lvl2pPr marL="495300" indent="-158750" algn="l" defTabSz="449263" rtl="0" eaLnBrk="0" fontAlgn="base" hangingPunct="0">
        <a:spcBef>
          <a:spcPct val="0"/>
        </a:spcBef>
        <a:spcAft>
          <a:spcPct val="0"/>
        </a:spcAft>
        <a:buClr>
          <a:srgbClr val="000000"/>
        </a:buClr>
        <a:buSzPct val="100000"/>
        <a:buFont typeface="Arial" charset="0"/>
        <a:buChar char="–"/>
        <a:defRPr sz="1600">
          <a:solidFill>
            <a:srgbClr val="000000"/>
          </a:solidFill>
          <a:latin typeface="+mn-lt"/>
          <a:ea typeface="+mn-ea"/>
        </a:defRPr>
      </a:lvl2pPr>
      <a:lvl3pPr marL="841375" indent="-166688" algn="l" defTabSz="449263" rtl="0" eaLnBrk="0" fontAlgn="base" hangingPunct="0">
        <a:spcBef>
          <a:spcPct val="0"/>
        </a:spcBef>
        <a:spcAft>
          <a:spcPct val="0"/>
        </a:spcAft>
        <a:buClr>
          <a:srgbClr val="000000"/>
        </a:buClr>
        <a:buSzPct val="100000"/>
        <a:buFont typeface="Calibri" pitchFamily="32" charset="0"/>
        <a:buChar char="•"/>
        <a:defRPr sz="1600">
          <a:solidFill>
            <a:srgbClr val="000000"/>
          </a:solidFill>
          <a:latin typeface="+mn-lt"/>
          <a:ea typeface="+mn-ea"/>
        </a:defRPr>
      </a:lvl3pPr>
      <a:lvl4pPr marL="1189038" indent="-161925"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4pPr>
      <a:lvl5pPr marL="15255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5pPr>
      <a:lvl6pPr marL="19827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6pPr>
      <a:lvl7pPr marL="24399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7pPr>
      <a:lvl8pPr marL="28971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8pPr>
      <a:lvl9pPr marL="33543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body" idx="1"/>
          </p:nvPr>
        </p:nvSpPr>
        <p:spPr bwMode="auto">
          <a:xfrm>
            <a:off x="182563" y="1874838"/>
            <a:ext cx="8672512" cy="4465637"/>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050" name="Rectangle 2"/>
          <p:cNvSpPr>
            <a:spLocks noChangeArrowheads="1"/>
          </p:cNvSpPr>
          <p:nvPr/>
        </p:nvSpPr>
        <p:spPr bwMode="auto">
          <a:xfrm>
            <a:off x="3657600" y="6537325"/>
            <a:ext cx="1371600" cy="184150"/>
          </a:xfrm>
          <a:prstGeom prst="rect">
            <a:avLst/>
          </a:prstGeom>
          <a:noFill/>
          <a:ln w="21600">
            <a:noFill/>
            <a:round/>
            <a:headEnd/>
            <a:tailEnd/>
          </a:ln>
          <a:effectLst/>
        </p:spPr>
        <p:txBody>
          <a:bodyPr lIns="92160" tIns="46080" rIns="92160" bIns="46080"/>
          <a:lstStyle/>
          <a:p>
            <a:pPr algn="r" defTabSz="449263" eaLnBrk="0" fontAlgn="base" hangingPunct="0">
              <a:spcBef>
                <a:spcPts val="40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smtClean="0">
                <a:solidFill>
                  <a:srgbClr val="000000"/>
                </a:solidFill>
                <a:latin typeface="Arial" charset="0"/>
              </a:rPr>
              <a:t>© 2013 IBM Corporation</a:t>
            </a:r>
          </a:p>
        </p:txBody>
      </p:sp>
      <p:sp>
        <p:nvSpPr>
          <p:cNvPr id="2051" name="Rectangle 3"/>
          <p:cNvSpPr>
            <a:spLocks noGrp="1" noChangeArrowheads="1"/>
          </p:cNvSpPr>
          <p:nvPr>
            <p:ph type="sldNum"/>
          </p:nvPr>
        </p:nvSpPr>
        <p:spPr bwMode="auto">
          <a:xfrm>
            <a:off x="182563" y="6537325"/>
            <a:ext cx="525462" cy="212725"/>
          </a:xfrm>
          <a:prstGeom prst="rect">
            <a:avLst/>
          </a:prstGeom>
          <a:noFill/>
          <a:ln w="21600">
            <a:noFill/>
            <a:round/>
            <a:headEnd/>
            <a:tailEnd/>
          </a:ln>
          <a:effectLst/>
        </p:spPr>
        <p:txBody>
          <a:bodyPr vert="horz" wrap="square" lIns="92160" tIns="46080" rIns="92160" bIns="46080" numCol="1" anchor="t" anchorCtr="0" compatLnSpc="1">
            <a:prstTxWarp prst="textNoShape">
              <a:avLst/>
            </a:prstTxWarp>
          </a:bodyPr>
          <a:lstStyle>
            <a:lvl1pPr marL="358775" indent="-346075" algn="l" eaLnBrk="1">
              <a:spcBef>
                <a:spcPts val="400"/>
              </a:spcBef>
              <a:buClrTx/>
              <a:buSzPct val="45000"/>
              <a:buFontTx/>
              <a:buNone/>
              <a:defRPr sz="800" b="0">
                <a:solidFill>
                  <a:srgbClr val="000000"/>
                </a:solidFill>
                <a:ea typeface="+mn-ea"/>
              </a:defRPr>
            </a:lvl1pPr>
          </a:lstStyle>
          <a:p>
            <a:pPr defTabSz="449263" fontAlgn="base" hangingPunct="0">
              <a:spcAft>
                <a:spcPct val="0"/>
              </a:spcAft>
            </a:pPr>
            <a:fld id="{8E0BBCA1-D30D-4D91-A116-23E03B8080E4}" type="slidenum">
              <a:rPr lang="en-US" smtClean="0">
                <a:latin typeface="Arial" charset="0"/>
              </a:rPr>
              <a:pPr defTabSz="449263" fontAlgn="base" hangingPunct="0">
                <a:spcAft>
                  <a:spcPct val="0"/>
                </a:spcAft>
              </a:pPr>
              <a:t>‹#›</a:t>
            </a:fld>
            <a:endParaRPr lang="en-US" smtClean="0">
              <a:latin typeface="Arial" charset="0"/>
            </a:endParaRPr>
          </a:p>
        </p:txBody>
      </p:sp>
      <p:pic>
        <p:nvPicPr>
          <p:cNvPr id="2052" name="Picture 4" descr="R120_G137_B251-200"/>
          <p:cNvPicPr>
            <a:picLocks noChangeAspect="1" noChangeArrowheads="1"/>
          </p:cNvPicPr>
          <p:nvPr/>
        </p:nvPicPr>
        <p:blipFill>
          <a:blip r:embed="rId3" cstate="print"/>
          <a:srcRect/>
          <a:stretch>
            <a:fillRect/>
          </a:stretch>
        </p:blipFill>
        <p:spPr bwMode="auto">
          <a:xfrm>
            <a:off x="8280400" y="227013"/>
            <a:ext cx="588963" cy="236537"/>
          </a:xfrm>
          <a:prstGeom prst="rect">
            <a:avLst/>
          </a:prstGeom>
          <a:noFill/>
          <a:ln w="21600">
            <a:noFill/>
            <a:round/>
            <a:headEnd/>
            <a:tailEnd/>
          </a:ln>
          <a:effectLst/>
        </p:spPr>
      </p:pic>
      <p:pic>
        <p:nvPicPr>
          <p:cNvPr id="2053" name="Picture 5" descr="PPT_interior"/>
          <p:cNvPicPr>
            <a:picLocks noChangeAspect="1" noChangeArrowheads="1"/>
          </p:cNvPicPr>
          <p:nvPr/>
        </p:nvPicPr>
        <p:blipFill>
          <a:blip r:embed="rId4" cstate="print"/>
          <a:srcRect/>
          <a:stretch>
            <a:fillRect/>
          </a:stretch>
        </p:blipFill>
        <p:spPr bwMode="auto">
          <a:xfrm>
            <a:off x="0" y="0"/>
            <a:ext cx="1905000" cy="1166813"/>
          </a:xfrm>
          <a:prstGeom prst="rect">
            <a:avLst/>
          </a:prstGeom>
          <a:noFill/>
          <a:ln w="21600">
            <a:noFill/>
            <a:round/>
            <a:headEnd/>
            <a:tailEnd/>
          </a:ln>
          <a:effectLst/>
        </p:spPr>
      </p:pic>
      <p:sp>
        <p:nvSpPr>
          <p:cNvPr id="2054" name="Rectangle 6"/>
          <p:cNvSpPr>
            <a:spLocks noGrp="1" noChangeArrowheads="1"/>
          </p:cNvSpPr>
          <p:nvPr>
            <p:ph type="title"/>
          </p:nvPr>
        </p:nvSpPr>
        <p:spPr bwMode="auto">
          <a:xfrm>
            <a:off x="1798638" y="198438"/>
            <a:ext cx="6340475" cy="12985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mj-lt"/>
          <a:ea typeface="+mj-ea"/>
          <a:cs typeface="+mj-cs"/>
        </a:defRPr>
      </a:lvl1pPr>
      <a:lvl2pPr marL="742950" indent="-28575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2pPr>
      <a:lvl3pPr marL="11430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3pPr>
      <a:lvl4pPr marL="16002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4pPr>
      <a:lvl5pPr marL="20574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5pPr>
      <a:lvl6pPr marL="25146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6pPr>
      <a:lvl7pPr marL="29718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7pPr>
      <a:lvl8pPr marL="34290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8pPr>
      <a:lvl9pPr marL="38862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9pPr>
    </p:titleStyle>
    <p:bodyStyle>
      <a:lvl1pPr marL="158750" indent="-158750" algn="l" defTabSz="449263" rtl="0" eaLnBrk="0" fontAlgn="base" hangingPunct="0">
        <a:spcBef>
          <a:spcPts val="1000"/>
        </a:spcBef>
        <a:spcAft>
          <a:spcPct val="0"/>
        </a:spcAft>
        <a:buClr>
          <a:srgbClr val="000000"/>
        </a:buClr>
        <a:buSzPct val="100000"/>
        <a:buFont typeface="Wingdings" charset="2"/>
        <a:buChar char=""/>
        <a:defRPr sz="1600">
          <a:solidFill>
            <a:srgbClr val="000000"/>
          </a:solidFill>
          <a:latin typeface="+mn-lt"/>
          <a:ea typeface="+mn-ea"/>
          <a:cs typeface="+mn-cs"/>
        </a:defRPr>
      </a:lvl1pPr>
      <a:lvl2pPr marL="495300" indent="-158750" algn="l" defTabSz="449263" rtl="0" eaLnBrk="0" fontAlgn="base" hangingPunct="0">
        <a:spcBef>
          <a:spcPct val="0"/>
        </a:spcBef>
        <a:spcAft>
          <a:spcPct val="0"/>
        </a:spcAft>
        <a:buClr>
          <a:srgbClr val="000000"/>
        </a:buClr>
        <a:buSzPct val="100000"/>
        <a:buFont typeface="Arial" charset="0"/>
        <a:buChar char="–"/>
        <a:defRPr sz="1600">
          <a:solidFill>
            <a:srgbClr val="000000"/>
          </a:solidFill>
          <a:latin typeface="+mn-lt"/>
          <a:ea typeface="+mn-ea"/>
        </a:defRPr>
      </a:lvl2pPr>
      <a:lvl3pPr marL="841375" indent="-166688" algn="l" defTabSz="449263" rtl="0" eaLnBrk="0" fontAlgn="base" hangingPunct="0">
        <a:spcBef>
          <a:spcPct val="0"/>
        </a:spcBef>
        <a:spcAft>
          <a:spcPct val="0"/>
        </a:spcAft>
        <a:buClr>
          <a:srgbClr val="000000"/>
        </a:buClr>
        <a:buSzPct val="100000"/>
        <a:buFont typeface="Calibri" pitchFamily="32" charset="0"/>
        <a:buChar char="•"/>
        <a:defRPr sz="1600">
          <a:solidFill>
            <a:srgbClr val="000000"/>
          </a:solidFill>
          <a:latin typeface="+mn-lt"/>
          <a:ea typeface="+mn-ea"/>
        </a:defRPr>
      </a:lvl3pPr>
      <a:lvl4pPr marL="1189038" indent="-161925"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4pPr>
      <a:lvl5pPr marL="15255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5pPr>
      <a:lvl6pPr marL="19827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6pPr>
      <a:lvl7pPr marL="24399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7pPr>
      <a:lvl8pPr marL="28971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8pPr>
      <a:lvl9pPr marL="33543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3657600" y="6537325"/>
            <a:ext cx="1371600" cy="184150"/>
          </a:xfrm>
          <a:prstGeom prst="rect">
            <a:avLst/>
          </a:prstGeom>
          <a:noFill/>
          <a:ln w="21600">
            <a:noFill/>
            <a:round/>
            <a:headEnd/>
            <a:tailEnd/>
          </a:ln>
          <a:effectLst/>
        </p:spPr>
        <p:txBody>
          <a:bodyPr lIns="92160" tIns="46080" rIns="92160" bIns="46080"/>
          <a:lstStyle/>
          <a:p>
            <a:pPr algn="r" defTabSz="449263" eaLnBrk="0" fontAlgn="base" hangingPunct="0">
              <a:spcBef>
                <a:spcPts val="40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smtClean="0">
                <a:solidFill>
                  <a:srgbClr val="000000"/>
                </a:solidFill>
                <a:latin typeface="Arial" charset="0"/>
              </a:rPr>
              <a:t>© 2013 IBM Corporation</a:t>
            </a:r>
          </a:p>
        </p:txBody>
      </p:sp>
      <p:pic>
        <p:nvPicPr>
          <p:cNvPr id="23554" name="Picture 2" descr="R120_G137_B251-200"/>
          <p:cNvPicPr>
            <a:picLocks noChangeAspect="1" noChangeArrowheads="1"/>
          </p:cNvPicPr>
          <p:nvPr/>
        </p:nvPicPr>
        <p:blipFill>
          <a:blip r:embed="rId3" cstate="print"/>
          <a:srcRect/>
          <a:stretch>
            <a:fillRect/>
          </a:stretch>
        </p:blipFill>
        <p:spPr bwMode="auto">
          <a:xfrm>
            <a:off x="8280400" y="227013"/>
            <a:ext cx="588963" cy="236537"/>
          </a:xfrm>
          <a:prstGeom prst="rect">
            <a:avLst/>
          </a:prstGeom>
          <a:noFill/>
          <a:ln w="21600">
            <a:noFill/>
            <a:round/>
            <a:headEnd/>
            <a:tailEnd/>
          </a:ln>
          <a:effectLst/>
        </p:spPr>
      </p:pic>
      <p:pic>
        <p:nvPicPr>
          <p:cNvPr id="23555" name="Picture 3" descr="PPT_interior"/>
          <p:cNvPicPr>
            <a:picLocks noChangeAspect="1" noChangeArrowheads="1"/>
          </p:cNvPicPr>
          <p:nvPr/>
        </p:nvPicPr>
        <p:blipFill>
          <a:blip r:embed="rId4" cstate="print"/>
          <a:srcRect/>
          <a:stretch>
            <a:fillRect/>
          </a:stretch>
        </p:blipFill>
        <p:spPr bwMode="auto">
          <a:xfrm>
            <a:off x="0" y="0"/>
            <a:ext cx="1905000" cy="1166813"/>
          </a:xfrm>
          <a:prstGeom prst="rect">
            <a:avLst/>
          </a:prstGeom>
          <a:noFill/>
          <a:ln w="21600">
            <a:noFill/>
            <a:round/>
            <a:headEnd/>
            <a:tailEnd/>
          </a:ln>
          <a:effectLst/>
        </p:spPr>
      </p:pic>
      <p:sp>
        <p:nvSpPr>
          <p:cNvPr id="23556" name="Rectangle 4"/>
          <p:cNvSpPr>
            <a:spLocks noGrp="1" noChangeArrowheads="1"/>
          </p:cNvSpPr>
          <p:nvPr>
            <p:ph type="body" idx="1"/>
          </p:nvPr>
        </p:nvSpPr>
        <p:spPr bwMode="auto">
          <a:xfrm>
            <a:off x="182563" y="1874838"/>
            <a:ext cx="8672512" cy="4465637"/>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3557" name="Rectangle 5"/>
          <p:cNvSpPr>
            <a:spLocks noGrp="1" noChangeArrowheads="1"/>
          </p:cNvSpPr>
          <p:nvPr>
            <p:ph type="title"/>
          </p:nvPr>
        </p:nvSpPr>
        <p:spPr bwMode="auto">
          <a:xfrm>
            <a:off x="1798638" y="198438"/>
            <a:ext cx="6340475" cy="12985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title text format</a:t>
            </a:r>
          </a:p>
        </p:txBody>
      </p:sp>
      <p:sp>
        <p:nvSpPr>
          <p:cNvPr id="23558" name="Rectangle 6"/>
          <p:cNvSpPr>
            <a:spLocks noGrp="1" noChangeArrowheads="1"/>
          </p:cNvSpPr>
          <p:nvPr>
            <p:ph type="sldNum"/>
          </p:nvPr>
        </p:nvSpPr>
        <p:spPr bwMode="auto">
          <a:xfrm>
            <a:off x="7391400" y="6561138"/>
            <a:ext cx="1738313" cy="282575"/>
          </a:xfrm>
          <a:prstGeom prst="rect">
            <a:avLst/>
          </a:prstGeom>
          <a:noFill/>
          <a:ln w="21600">
            <a:noFill/>
            <a:round/>
            <a:headEnd/>
            <a:tailEnd/>
          </a:ln>
          <a:effectLst/>
        </p:spPr>
        <p:txBody>
          <a:bodyPr vert="horz" wrap="square" lIns="92160" tIns="46080" rIns="92160" bIns="46080" numCol="1" anchor="t" anchorCtr="0" compatLnSpc="1">
            <a:prstTxWarp prst="textNoShape">
              <a:avLst/>
            </a:prstTxWarp>
          </a:bodyPr>
          <a:lstStyle>
            <a:lvl1pPr marL="358775" indent="-346075" algn="l" eaLnBrk="1">
              <a:spcBef>
                <a:spcPts val="400"/>
              </a:spcBef>
              <a:buClrTx/>
              <a:buSzPct val="45000"/>
              <a:buFontTx/>
              <a:buNone/>
              <a:tabLst>
                <a:tab pos="723900" algn="l"/>
                <a:tab pos="1447800" algn="l"/>
              </a:tabLst>
              <a:defRPr sz="800" b="0">
                <a:solidFill>
                  <a:srgbClr val="000000"/>
                </a:solidFill>
                <a:ea typeface="+mn-ea"/>
              </a:defRPr>
            </a:lvl1pPr>
          </a:lstStyle>
          <a:p>
            <a:pPr defTabSz="449263" fontAlgn="base" hangingPunct="0">
              <a:spcAft>
                <a:spcPct val="0"/>
              </a:spcAft>
            </a:pPr>
            <a:fld id="{A64B1FD7-F05C-4809-B11D-E5E94C4FD192}" type="slidenum">
              <a:rPr lang="en-US" smtClean="0">
                <a:latin typeface="Arial" charset="0"/>
              </a:rPr>
              <a:pPr defTabSz="449263" fontAlgn="base" hangingPunct="0">
                <a:spcAft>
                  <a:spcPct val="0"/>
                </a:spcAft>
              </a:pPr>
              <a:t>‹#›</a:t>
            </a:fld>
            <a:endParaRPr lang="en-US" smtClean="0">
              <a:latin typeface="Arial" charset="0"/>
            </a:endParaRP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mj-lt"/>
          <a:ea typeface="+mj-ea"/>
          <a:cs typeface="+mj-cs"/>
        </a:defRPr>
      </a:lvl1pPr>
      <a:lvl2pPr marL="742950" indent="-28575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2pPr>
      <a:lvl3pPr marL="11430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3pPr>
      <a:lvl4pPr marL="16002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4pPr>
      <a:lvl5pPr marL="20574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5pPr>
      <a:lvl6pPr marL="25146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6pPr>
      <a:lvl7pPr marL="29718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7pPr>
      <a:lvl8pPr marL="34290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8pPr>
      <a:lvl9pPr marL="38862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9pPr>
    </p:titleStyle>
    <p:bodyStyle>
      <a:lvl1pPr marL="158750" indent="-158750" algn="l" defTabSz="449263" rtl="0" eaLnBrk="0" fontAlgn="base" hangingPunct="0">
        <a:spcBef>
          <a:spcPts val="1000"/>
        </a:spcBef>
        <a:spcAft>
          <a:spcPct val="0"/>
        </a:spcAft>
        <a:buClr>
          <a:srgbClr val="000000"/>
        </a:buClr>
        <a:buSzPct val="100000"/>
        <a:buFont typeface="Wingdings" charset="2"/>
        <a:buChar char=""/>
        <a:defRPr sz="1600">
          <a:solidFill>
            <a:srgbClr val="000000"/>
          </a:solidFill>
          <a:latin typeface="+mn-lt"/>
          <a:ea typeface="+mn-ea"/>
          <a:cs typeface="+mn-cs"/>
        </a:defRPr>
      </a:lvl1pPr>
      <a:lvl2pPr marL="495300" indent="-158750" algn="l" defTabSz="449263" rtl="0" eaLnBrk="0" fontAlgn="base" hangingPunct="0">
        <a:spcBef>
          <a:spcPct val="0"/>
        </a:spcBef>
        <a:spcAft>
          <a:spcPct val="0"/>
        </a:spcAft>
        <a:buClr>
          <a:srgbClr val="000000"/>
        </a:buClr>
        <a:buSzPct val="100000"/>
        <a:buFont typeface="Arial" charset="0"/>
        <a:buChar char="–"/>
        <a:defRPr sz="1600">
          <a:solidFill>
            <a:srgbClr val="000000"/>
          </a:solidFill>
          <a:latin typeface="+mn-lt"/>
          <a:ea typeface="+mn-ea"/>
        </a:defRPr>
      </a:lvl2pPr>
      <a:lvl3pPr marL="841375" indent="-166688" algn="l" defTabSz="449263" rtl="0" eaLnBrk="0" fontAlgn="base" hangingPunct="0">
        <a:spcBef>
          <a:spcPct val="0"/>
        </a:spcBef>
        <a:spcAft>
          <a:spcPct val="0"/>
        </a:spcAft>
        <a:buClr>
          <a:srgbClr val="000000"/>
        </a:buClr>
        <a:buSzPct val="100000"/>
        <a:buFont typeface="Calibri" pitchFamily="32" charset="0"/>
        <a:buChar char="•"/>
        <a:defRPr sz="1600">
          <a:solidFill>
            <a:srgbClr val="000000"/>
          </a:solidFill>
          <a:latin typeface="+mn-lt"/>
          <a:ea typeface="+mn-ea"/>
        </a:defRPr>
      </a:lvl3pPr>
      <a:lvl4pPr marL="1189038" indent="-161925"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4pPr>
      <a:lvl5pPr marL="15255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5pPr>
      <a:lvl6pPr marL="19827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6pPr>
      <a:lvl7pPr marL="24399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7pPr>
      <a:lvl8pPr marL="28971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8pPr>
      <a:lvl9pPr marL="33543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3657600" y="6537325"/>
            <a:ext cx="1371600" cy="184150"/>
          </a:xfrm>
          <a:prstGeom prst="rect">
            <a:avLst/>
          </a:prstGeom>
          <a:noFill/>
          <a:ln w="21600">
            <a:noFill/>
            <a:round/>
            <a:headEnd/>
            <a:tailEnd/>
          </a:ln>
          <a:effectLst/>
        </p:spPr>
        <p:txBody>
          <a:bodyPr lIns="92160" tIns="46080" rIns="92160" bIns="46080"/>
          <a:lstStyle/>
          <a:p>
            <a:pPr algn="r" defTabSz="449263" eaLnBrk="0" fontAlgn="base" hangingPunct="0">
              <a:spcBef>
                <a:spcPts val="40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800" b="1" smtClean="0">
                <a:solidFill>
                  <a:srgbClr val="000000"/>
                </a:solidFill>
                <a:latin typeface="Arial" charset="0"/>
              </a:rPr>
              <a:t>© 2013 IBM Corporation</a:t>
            </a:r>
          </a:p>
        </p:txBody>
      </p:sp>
      <p:pic>
        <p:nvPicPr>
          <p:cNvPr id="25602" name="Picture 2" descr="R120_G137_B251-200"/>
          <p:cNvPicPr>
            <a:picLocks noChangeAspect="1" noChangeArrowheads="1"/>
          </p:cNvPicPr>
          <p:nvPr/>
        </p:nvPicPr>
        <p:blipFill>
          <a:blip r:embed="rId3" cstate="print"/>
          <a:srcRect/>
          <a:stretch>
            <a:fillRect/>
          </a:stretch>
        </p:blipFill>
        <p:spPr bwMode="auto">
          <a:xfrm>
            <a:off x="8280400" y="227013"/>
            <a:ext cx="588963" cy="236537"/>
          </a:xfrm>
          <a:prstGeom prst="rect">
            <a:avLst/>
          </a:prstGeom>
          <a:noFill/>
          <a:ln w="21600">
            <a:noFill/>
            <a:round/>
            <a:headEnd/>
            <a:tailEnd/>
          </a:ln>
          <a:effectLst/>
        </p:spPr>
      </p:pic>
      <p:pic>
        <p:nvPicPr>
          <p:cNvPr id="25603" name="Picture 3" descr="PPT_interior"/>
          <p:cNvPicPr>
            <a:picLocks noChangeAspect="1" noChangeArrowheads="1"/>
          </p:cNvPicPr>
          <p:nvPr/>
        </p:nvPicPr>
        <p:blipFill>
          <a:blip r:embed="rId4" cstate="print"/>
          <a:srcRect/>
          <a:stretch>
            <a:fillRect/>
          </a:stretch>
        </p:blipFill>
        <p:spPr bwMode="auto">
          <a:xfrm>
            <a:off x="0" y="0"/>
            <a:ext cx="1905000" cy="1166813"/>
          </a:xfrm>
          <a:prstGeom prst="rect">
            <a:avLst/>
          </a:prstGeom>
          <a:noFill/>
          <a:ln w="21600">
            <a:noFill/>
            <a:round/>
            <a:headEnd/>
            <a:tailEnd/>
          </a:ln>
          <a:effectLst/>
        </p:spPr>
      </p:pic>
      <p:sp>
        <p:nvSpPr>
          <p:cNvPr id="25604" name="Rectangle 4"/>
          <p:cNvSpPr>
            <a:spLocks noGrp="1" noChangeArrowheads="1"/>
          </p:cNvSpPr>
          <p:nvPr>
            <p:ph type="body" idx="1"/>
          </p:nvPr>
        </p:nvSpPr>
        <p:spPr bwMode="auto">
          <a:xfrm>
            <a:off x="182563" y="1874838"/>
            <a:ext cx="8672512" cy="4465637"/>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5605" name="Rectangle 5"/>
          <p:cNvSpPr>
            <a:spLocks noGrp="1" noChangeArrowheads="1"/>
          </p:cNvSpPr>
          <p:nvPr>
            <p:ph type="title"/>
          </p:nvPr>
        </p:nvSpPr>
        <p:spPr bwMode="auto">
          <a:xfrm>
            <a:off x="1798638" y="198438"/>
            <a:ext cx="6340475" cy="12985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title text format</a:t>
            </a:r>
          </a:p>
        </p:txBody>
      </p:sp>
      <p:sp>
        <p:nvSpPr>
          <p:cNvPr id="25606" name="Rectangle 6"/>
          <p:cNvSpPr>
            <a:spLocks noGrp="1" noChangeArrowheads="1"/>
          </p:cNvSpPr>
          <p:nvPr>
            <p:ph type="sldNum"/>
          </p:nvPr>
        </p:nvSpPr>
        <p:spPr bwMode="auto">
          <a:xfrm>
            <a:off x="7391400" y="6561138"/>
            <a:ext cx="1738313" cy="282575"/>
          </a:xfrm>
          <a:prstGeom prst="rect">
            <a:avLst/>
          </a:prstGeom>
          <a:noFill/>
          <a:ln w="21600">
            <a:noFill/>
            <a:round/>
            <a:headEnd/>
            <a:tailEnd/>
          </a:ln>
          <a:effectLst/>
        </p:spPr>
        <p:txBody>
          <a:bodyPr vert="horz" wrap="square" lIns="92160" tIns="46080" rIns="92160" bIns="46080" numCol="1" anchor="t" anchorCtr="0" compatLnSpc="1">
            <a:prstTxWarp prst="textNoShape">
              <a:avLst/>
            </a:prstTxWarp>
          </a:bodyPr>
          <a:lstStyle>
            <a:lvl1pPr marL="358775" indent="-346075" algn="l" eaLnBrk="1">
              <a:spcBef>
                <a:spcPts val="400"/>
              </a:spcBef>
              <a:buClrTx/>
              <a:buSzPct val="45000"/>
              <a:buFontTx/>
              <a:buNone/>
              <a:tabLst>
                <a:tab pos="723900" algn="l"/>
                <a:tab pos="1447800" algn="l"/>
              </a:tabLst>
              <a:defRPr sz="800" b="0">
                <a:solidFill>
                  <a:srgbClr val="000000"/>
                </a:solidFill>
                <a:ea typeface="+mn-ea"/>
              </a:defRPr>
            </a:lvl1pPr>
          </a:lstStyle>
          <a:p>
            <a:pPr defTabSz="449263" fontAlgn="base" hangingPunct="0">
              <a:spcAft>
                <a:spcPct val="0"/>
              </a:spcAft>
            </a:pPr>
            <a:fld id="{5A4D6910-8D87-435F-8520-4785E17A65E9}" type="slidenum">
              <a:rPr lang="en-US" smtClean="0">
                <a:latin typeface="Arial" charset="0"/>
              </a:rPr>
              <a:pPr defTabSz="449263" fontAlgn="base" hangingPunct="0">
                <a:spcAft>
                  <a:spcPct val="0"/>
                </a:spcAft>
              </a:pPr>
              <a:t>‹#›</a:t>
            </a:fld>
            <a:endParaRPr lang="en-US" smtClean="0">
              <a:latin typeface="Arial" charset="0"/>
            </a:endParaRP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mj-lt"/>
          <a:ea typeface="+mj-ea"/>
          <a:cs typeface="+mj-cs"/>
        </a:defRPr>
      </a:lvl1pPr>
      <a:lvl2pPr marL="742950" indent="-28575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2pPr>
      <a:lvl3pPr marL="11430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3pPr>
      <a:lvl4pPr marL="16002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4pPr>
      <a:lvl5pPr marL="20574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5pPr>
      <a:lvl6pPr marL="25146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6pPr>
      <a:lvl7pPr marL="29718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7pPr>
      <a:lvl8pPr marL="34290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8pPr>
      <a:lvl9pPr marL="3886200" indent="-228600" algn="l" defTabSz="449263" rtl="0" eaLnBrk="0" fontAlgn="base" hangingPunct="0">
        <a:lnSpc>
          <a:spcPct val="90000"/>
        </a:lnSpc>
        <a:spcBef>
          <a:spcPct val="0"/>
        </a:spcBef>
        <a:spcAft>
          <a:spcPct val="0"/>
        </a:spcAft>
        <a:buClr>
          <a:srgbClr val="000000"/>
        </a:buClr>
        <a:buSzPct val="100000"/>
        <a:buFont typeface="Times New Roman" pitchFamily="16" charset="0"/>
        <a:defRPr sz="4400" b="1">
          <a:solidFill>
            <a:srgbClr val="7889FB"/>
          </a:solidFill>
          <a:latin typeface="Calibri" pitchFamily="32" charset="0"/>
          <a:ea typeface="MS PGothic" pitchFamily="32" charset="-128"/>
        </a:defRPr>
      </a:lvl9pPr>
    </p:titleStyle>
    <p:bodyStyle>
      <a:lvl1pPr marL="158750" indent="-158750" algn="l" defTabSz="449263" rtl="0" eaLnBrk="0" fontAlgn="base" hangingPunct="0">
        <a:spcBef>
          <a:spcPts val="1000"/>
        </a:spcBef>
        <a:spcAft>
          <a:spcPct val="0"/>
        </a:spcAft>
        <a:buClr>
          <a:srgbClr val="000000"/>
        </a:buClr>
        <a:buSzPct val="100000"/>
        <a:buFont typeface="Wingdings" charset="2"/>
        <a:buChar char=""/>
        <a:defRPr sz="1600">
          <a:solidFill>
            <a:srgbClr val="000000"/>
          </a:solidFill>
          <a:latin typeface="+mn-lt"/>
          <a:ea typeface="+mn-ea"/>
          <a:cs typeface="+mn-cs"/>
        </a:defRPr>
      </a:lvl1pPr>
      <a:lvl2pPr marL="495300" indent="-158750" algn="l" defTabSz="449263" rtl="0" eaLnBrk="0" fontAlgn="base" hangingPunct="0">
        <a:spcBef>
          <a:spcPct val="0"/>
        </a:spcBef>
        <a:spcAft>
          <a:spcPct val="0"/>
        </a:spcAft>
        <a:buClr>
          <a:srgbClr val="000000"/>
        </a:buClr>
        <a:buSzPct val="100000"/>
        <a:buFont typeface="Arial" charset="0"/>
        <a:buChar char="–"/>
        <a:defRPr sz="1600">
          <a:solidFill>
            <a:srgbClr val="000000"/>
          </a:solidFill>
          <a:latin typeface="+mn-lt"/>
          <a:ea typeface="+mn-ea"/>
        </a:defRPr>
      </a:lvl2pPr>
      <a:lvl3pPr marL="841375" indent="-166688" algn="l" defTabSz="449263" rtl="0" eaLnBrk="0" fontAlgn="base" hangingPunct="0">
        <a:spcBef>
          <a:spcPct val="0"/>
        </a:spcBef>
        <a:spcAft>
          <a:spcPct val="0"/>
        </a:spcAft>
        <a:buClr>
          <a:srgbClr val="000000"/>
        </a:buClr>
        <a:buSzPct val="100000"/>
        <a:buFont typeface="Calibri" pitchFamily="32" charset="0"/>
        <a:buChar char="•"/>
        <a:defRPr sz="1600">
          <a:solidFill>
            <a:srgbClr val="000000"/>
          </a:solidFill>
          <a:latin typeface="+mn-lt"/>
          <a:ea typeface="+mn-ea"/>
        </a:defRPr>
      </a:lvl3pPr>
      <a:lvl4pPr marL="1189038" indent="-161925"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4pPr>
      <a:lvl5pPr marL="15255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5pPr>
      <a:lvl6pPr marL="19827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6pPr>
      <a:lvl7pPr marL="24399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7pPr>
      <a:lvl8pPr marL="28971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8pPr>
      <a:lvl9pPr marL="3354388" indent="-153988"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Arial"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6.xml"/><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9.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0.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2.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438400" y="3124200"/>
            <a:ext cx="6556375" cy="1066800"/>
          </a:xfrm>
        </p:spPr>
        <p:txBody>
          <a:bodyPr/>
          <a:lstStyle/>
          <a:p>
            <a:pPr eaLnBrk="1" hangingPunct="1"/>
            <a:r>
              <a:rPr lang="en-US" sz="2400" dirty="0" smtClean="0">
                <a:latin typeface="Calibri" pitchFamily="34" charset="0"/>
              </a:rPr>
              <a:t>Managing Parties and Security</a:t>
            </a:r>
            <a:br>
              <a:rPr lang="en-US" sz="2400" dirty="0" smtClean="0">
                <a:latin typeface="Calibri" pitchFamily="34" charset="0"/>
              </a:rPr>
            </a:br>
            <a:r>
              <a:rPr lang="en-US" sz="2400" dirty="0" smtClean="0">
                <a:latin typeface="Calibri" pitchFamily="34" charset="0"/>
              </a:rPr>
              <a:t/>
            </a:r>
            <a:br>
              <a:rPr lang="en-US" sz="2400" dirty="0" smtClean="0">
                <a:latin typeface="Calibri" pitchFamily="34" charset="0"/>
              </a:rPr>
            </a:br>
            <a:r>
              <a:rPr lang="en-US" sz="1800" b="0" dirty="0" smtClean="0">
                <a:latin typeface="Calibri" pitchFamily="34" charset="0"/>
              </a:rPr>
              <a:t>Note:  Security is a complex topic, and some feel that it should be left to the Engagement Manager to deal with.  We will not cover this topic in great detail, but will examine all of the concepts and some Best Practices.</a:t>
            </a:r>
          </a:p>
        </p:txBody>
      </p:sp>
      <p:sp>
        <p:nvSpPr>
          <p:cNvPr id="5123" name="Rectangle 4"/>
          <p:cNvSpPr>
            <a:spLocks noChangeArrowheads="1"/>
          </p:cNvSpPr>
          <p:nvPr/>
        </p:nvSpPr>
        <p:spPr bwMode="auto">
          <a:xfrm>
            <a:off x="4257675" y="5305425"/>
            <a:ext cx="4705350" cy="708025"/>
          </a:xfrm>
          <a:prstGeom prst="rect">
            <a:avLst/>
          </a:prstGeom>
          <a:noFill/>
          <a:ln w="12700">
            <a:noFill/>
            <a:miter lim="800000"/>
            <a:headEnd/>
            <a:tailEnd/>
          </a:ln>
        </p:spPr>
        <p:txBody>
          <a:bodyPr>
            <a:spAutoFit/>
          </a:bodyPr>
          <a:lstStyle/>
          <a:p>
            <a:pPr algn="r"/>
            <a:r>
              <a:rPr lang="en-US" sz="2400" dirty="0">
                <a:latin typeface="Verdana" pitchFamily="34" charset="0"/>
              </a:rPr>
              <a:t/>
            </a:r>
            <a:br>
              <a:rPr lang="en-US" sz="2400" dirty="0">
                <a:latin typeface="Verdana" pitchFamily="34" charset="0"/>
              </a:rPr>
            </a:br>
            <a:r>
              <a:rPr lang="en-US" sz="1600" dirty="0" smtClean="0">
                <a:latin typeface="Verdana" pitchFamily="34" charset="0"/>
              </a:rPr>
              <a:t>October, </a:t>
            </a:r>
            <a:r>
              <a:rPr lang="en-US" sz="1600" dirty="0" smtClean="0">
                <a:latin typeface="Verdana" pitchFamily="34" charset="0"/>
              </a:rPr>
              <a:t>2013</a:t>
            </a:r>
            <a:endParaRPr lang="en-US" sz="1600" dirty="0">
              <a:latin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idx="10"/>
          </p:nvPr>
        </p:nvSpPr>
        <p:spPr/>
        <p:txBody>
          <a:bodyPr/>
          <a:lstStyle/>
          <a:p>
            <a:fld id="{FE390F14-D127-4328-BA16-263208C81697}" type="slidenum">
              <a:rPr lang="en-US"/>
              <a:pPr/>
              <a:t>10</a:t>
            </a:fld>
            <a:endParaRPr lang="en-US"/>
          </a:p>
        </p:txBody>
      </p:sp>
      <p:sp>
        <p:nvSpPr>
          <p:cNvPr id="54273" name="Text Box 1"/>
          <p:cNvSpPr txBox="1">
            <a:spLocks noChangeArrowheads="1"/>
          </p:cNvSpPr>
          <p:nvPr/>
        </p:nvSpPr>
        <p:spPr bwMode="auto">
          <a:xfrm>
            <a:off x="1798638" y="198438"/>
            <a:ext cx="6354762" cy="695325"/>
          </a:xfrm>
          <a:prstGeom prst="rect">
            <a:avLst/>
          </a:prstGeom>
          <a:noFill/>
          <a:ln w="21600">
            <a:noFill/>
            <a:round/>
            <a:headEnd/>
            <a:tailEnd/>
          </a:ln>
          <a:effectLst/>
        </p:spPr>
        <p:txBody>
          <a:bodyPr/>
          <a:lstStyle/>
          <a:p>
            <a:pPr defTabSz="449263" fontAlgn="base">
              <a:lnSpc>
                <a:spcPct val="90000"/>
              </a:lnSpc>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400" b="1" smtClean="0">
                <a:solidFill>
                  <a:srgbClr val="7889FB"/>
                </a:solidFill>
              </a:rPr>
              <a:t>Permission names</a:t>
            </a:r>
          </a:p>
        </p:txBody>
      </p:sp>
      <p:sp>
        <p:nvSpPr>
          <p:cNvPr id="54274" name="Text Box 2"/>
          <p:cNvSpPr txBox="1">
            <a:spLocks noChangeArrowheads="1"/>
          </p:cNvSpPr>
          <p:nvPr/>
        </p:nvSpPr>
        <p:spPr bwMode="auto">
          <a:xfrm>
            <a:off x="190500" y="1266825"/>
            <a:ext cx="9144000" cy="5334000"/>
          </a:xfrm>
          <a:prstGeom prst="rect">
            <a:avLst/>
          </a:prstGeom>
          <a:noFill/>
          <a:ln w="21600">
            <a:noFill/>
            <a:round/>
            <a:headEnd/>
            <a:tailEnd/>
          </a:ln>
          <a:effectLst/>
        </p:spPr>
        <p:txBody>
          <a:bodyPr/>
          <a:lstStyle/>
          <a:p>
            <a:pPr marL="158750" indent="-158750" defTabSz="449263" fontAlgn="base">
              <a:lnSpc>
                <a:spcPct val="90000"/>
              </a:lnSpc>
              <a:spcBef>
                <a:spcPts val="125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smtClean="0">
                <a:solidFill>
                  <a:srgbClr val="000000"/>
                </a:solidFill>
                <a:ea typeface="MS Gothic" charset="-128"/>
              </a:rPr>
              <a:t>Permission name is composed of:</a:t>
            </a:r>
          </a:p>
          <a:p>
            <a:pPr marL="495300" lvl="1" indent="-158750" defTabSz="449263" fontAlgn="base">
              <a:lnSpc>
                <a:spcPct val="90000"/>
              </a:lnSpc>
              <a:spcBef>
                <a:spcPct val="0"/>
              </a:spcBef>
              <a:spcAft>
                <a:spcPct val="0"/>
              </a:spcAft>
              <a:buClr>
                <a:srgbClr val="000000"/>
              </a:buClr>
              <a:buSzPct val="100000"/>
              <a:buFont typeface="Arial" charset="0"/>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mtClean="0">
                <a:solidFill>
                  <a:srgbClr val="000000"/>
                </a:solidFill>
                <a:ea typeface="MS Gothic" charset="-128"/>
              </a:rPr>
              <a:t> Feature Name (Plural indicates class level, singular indicates instance level)</a:t>
            </a:r>
          </a:p>
          <a:p>
            <a:pPr marL="495300" lvl="1" indent="-158750" defTabSz="449263" fontAlgn="base">
              <a:lnSpc>
                <a:spcPct val="90000"/>
              </a:lnSpc>
              <a:spcBef>
                <a:spcPct val="0"/>
              </a:spcBef>
              <a:spcAft>
                <a:spcPct val="0"/>
              </a:spcAft>
              <a:buClr>
                <a:srgbClr val="000000"/>
              </a:buClr>
              <a:buSzPct val="100000"/>
              <a:buFont typeface="Arial" charset="0"/>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mtClean="0">
                <a:solidFill>
                  <a:srgbClr val="000000"/>
                </a:solidFill>
                <a:ea typeface="MS Gothic" charset="-128"/>
              </a:rPr>
              <a:t> “&gt;” (separator)</a:t>
            </a:r>
          </a:p>
          <a:p>
            <a:pPr marL="495300" lvl="1" indent="-158750" defTabSz="449263" fontAlgn="base">
              <a:lnSpc>
                <a:spcPct val="90000"/>
              </a:lnSpc>
              <a:spcBef>
                <a:spcPct val="0"/>
              </a:spcBef>
              <a:spcAft>
                <a:spcPct val="0"/>
              </a:spcAft>
              <a:buClr>
                <a:srgbClr val="000000"/>
              </a:buClr>
              <a:buSzPct val="100000"/>
              <a:buFont typeface="Arial" charset="0"/>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mtClean="0">
                <a:solidFill>
                  <a:srgbClr val="000000"/>
                </a:solidFill>
                <a:ea typeface="MS Gothic" charset="-128"/>
              </a:rPr>
              <a:t> Tab or Sub-Feature Name [optional]</a:t>
            </a:r>
          </a:p>
          <a:p>
            <a:pPr marL="495300" lvl="1" indent="-158750" defTabSz="449263" fontAlgn="base">
              <a:lnSpc>
                <a:spcPct val="90000"/>
              </a:lnSpc>
              <a:spcBef>
                <a:spcPct val="0"/>
              </a:spcBef>
              <a:spcAft>
                <a:spcPct val="0"/>
              </a:spcAft>
              <a:buClr>
                <a:srgbClr val="000000"/>
              </a:buClr>
              <a:buSzPct val="100000"/>
              <a:buFont typeface="Arial" charset="0"/>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mtClean="0">
                <a:solidFill>
                  <a:srgbClr val="000000"/>
                </a:solidFill>
                <a:ea typeface="MS Gothic" charset="-128"/>
              </a:rPr>
              <a:t> “&gt;” (separator) [optional]</a:t>
            </a:r>
          </a:p>
          <a:p>
            <a:pPr marL="495300" lvl="1" indent="-158750" defTabSz="449263" fontAlgn="base">
              <a:lnSpc>
                <a:spcPct val="90000"/>
              </a:lnSpc>
              <a:spcBef>
                <a:spcPct val="0"/>
              </a:spcBef>
              <a:spcAft>
                <a:spcPct val="0"/>
              </a:spcAft>
              <a:buClr>
                <a:srgbClr val="000000"/>
              </a:buClr>
              <a:buSzPct val="100000"/>
              <a:buFont typeface="Arial" charset="0"/>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mtClean="0">
                <a:solidFill>
                  <a:srgbClr val="000000"/>
                </a:solidFill>
                <a:ea typeface="MS Gothic" charset="-128"/>
              </a:rPr>
              <a:t> Access (CRUD+P)</a:t>
            </a:r>
          </a:p>
          <a:p>
            <a:pPr marL="509588" lvl="1" indent="-149225" defTabSz="449263" fontAlgn="base">
              <a:lnSpc>
                <a:spcPct val="90000"/>
              </a:lnSpc>
              <a:spcBef>
                <a:spcPct val="0"/>
              </a:spcBef>
              <a:spcAft>
                <a:spcPct val="0"/>
              </a:spcAft>
              <a:buSzPct val="100000"/>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endParaRPr lang="en-US" smtClean="0">
              <a:solidFill>
                <a:srgbClr val="000000"/>
              </a:solidFill>
              <a:ea typeface="MS Gothic" charset="-128"/>
            </a:endParaRPr>
          </a:p>
          <a:p>
            <a:pPr marL="158750" indent="-158750" defTabSz="449263" fontAlgn="base">
              <a:lnSpc>
                <a:spcPct val="90000"/>
              </a:lnSpc>
              <a:spcBef>
                <a:spcPts val="125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smtClean="0">
                <a:solidFill>
                  <a:srgbClr val="000000"/>
                </a:solidFill>
                <a:ea typeface="MS Gothic" charset="-128"/>
              </a:rPr>
              <a:t>Examples:</a:t>
            </a:r>
          </a:p>
          <a:p>
            <a:pPr marL="495300" lvl="1" indent="-158750" defTabSz="449263" fontAlgn="base">
              <a:lnSpc>
                <a:spcPct val="90000"/>
              </a:lnSpc>
              <a:spcBef>
                <a:spcPct val="0"/>
              </a:spcBef>
              <a:spcAft>
                <a:spcPct val="0"/>
              </a:spcAft>
              <a:buClr>
                <a:srgbClr val="000000"/>
              </a:buClr>
              <a:buSzPct val="100000"/>
              <a:buFont typeface="Arial" charset="0"/>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mtClean="0">
                <a:solidFill>
                  <a:srgbClr val="000000"/>
                </a:solidFill>
                <a:ea typeface="MS Gothic" charset="-128"/>
              </a:rPr>
              <a:t>Term Definitions &gt; Create</a:t>
            </a:r>
          </a:p>
          <a:p>
            <a:pPr marL="495300" lvl="1" indent="-158750" defTabSz="449263" fontAlgn="base">
              <a:lnSpc>
                <a:spcPct val="90000"/>
              </a:lnSpc>
              <a:spcBef>
                <a:spcPct val="0"/>
              </a:spcBef>
              <a:spcAft>
                <a:spcPct val="0"/>
              </a:spcAft>
              <a:buClr>
                <a:srgbClr val="000000"/>
              </a:buClr>
              <a:buSzPct val="100000"/>
              <a:buFont typeface="Arial" charset="0"/>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mtClean="0">
                <a:solidFill>
                  <a:srgbClr val="000000"/>
                </a:solidFill>
                <a:ea typeface="MS Gothic" charset="-128"/>
              </a:rPr>
              <a:t>Contract Template &gt; Properties &gt; Update</a:t>
            </a:r>
          </a:p>
          <a:p>
            <a:pPr marL="495300" lvl="1" indent="-158750" defTabSz="449263" fontAlgn="base">
              <a:lnSpc>
                <a:spcPct val="90000"/>
              </a:lnSpc>
              <a:spcBef>
                <a:spcPct val="0"/>
              </a:spcBef>
              <a:spcAft>
                <a:spcPct val="0"/>
              </a:spcAft>
              <a:buClr>
                <a:srgbClr val="000000"/>
              </a:buClr>
              <a:buSzPct val="100000"/>
              <a:buFont typeface="Arial" charset="0"/>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mtClean="0">
                <a:solidFill>
                  <a:srgbClr val="000000"/>
                </a:solidFill>
                <a:ea typeface="MS Gothic" charset="-128"/>
              </a:rPr>
              <a:t>User-Defined Properties &gt; Administer &gt; Perform</a:t>
            </a:r>
          </a:p>
          <a:p>
            <a:pPr marL="171450" indent="-158750" defTabSz="449263" fontAlgn="base">
              <a:lnSpc>
                <a:spcPct val="90000"/>
              </a:lnSpc>
              <a:spcBef>
                <a:spcPts val="1250"/>
              </a:spcBef>
              <a:spcAft>
                <a:spcPct val="0"/>
              </a:spcAft>
              <a:buSzPct val="100000"/>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endParaRPr lang="en-US" sz="2000" smtClean="0">
              <a:solidFill>
                <a:srgbClr val="000000"/>
              </a:solidFill>
              <a:ea typeface="MS Gothic" charset="-128"/>
            </a:endParaRPr>
          </a:p>
          <a:p>
            <a:pPr marL="509588" lvl="1" indent="-149225" defTabSz="449263" fontAlgn="base">
              <a:lnSpc>
                <a:spcPct val="90000"/>
              </a:lnSpc>
              <a:spcBef>
                <a:spcPct val="0"/>
              </a:spcBef>
              <a:spcAft>
                <a:spcPct val="0"/>
              </a:spcAft>
              <a:buSzPct val="100000"/>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endParaRPr lang="en-US" smtClean="0">
              <a:solidFill>
                <a:srgbClr val="000000"/>
              </a:solidFill>
              <a:ea typeface="MS Gothic" charset="-128"/>
            </a:endParaRPr>
          </a:p>
          <a:p>
            <a:pPr marL="509588" lvl="1" indent="-149225" defTabSz="449263" fontAlgn="base">
              <a:lnSpc>
                <a:spcPct val="90000"/>
              </a:lnSpc>
              <a:spcBef>
                <a:spcPct val="0"/>
              </a:spcBef>
              <a:spcAft>
                <a:spcPct val="0"/>
              </a:spcAft>
              <a:buSzPct val="100000"/>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mtClean="0">
                <a:solidFill>
                  <a:srgbClr val="000000"/>
                </a:solidFill>
                <a:ea typeface="MS Gothic" charset="-128"/>
              </a:rPr>
              <a:t>	</a:t>
            </a:r>
            <a:r>
              <a:rPr lang="en-US" sz="1200" smtClean="0">
                <a:solidFill>
                  <a:srgbClr val="000000"/>
                </a:solidFill>
                <a:ea typeface="MS Gothic" charset="-128"/>
              </a:rPr>
              <a:t>	</a:t>
            </a:r>
            <a:r>
              <a:rPr lang="en-US" smtClean="0">
                <a:solidFill>
                  <a:srgbClr val="000000"/>
                </a:solidFill>
                <a:ea typeface="MS Gothic" charset="-128"/>
              </a:rPr>
              <a:t>			</a:t>
            </a:r>
          </a:p>
          <a:p>
            <a:pPr marL="509588" lvl="1" indent="-149225" defTabSz="449263" fontAlgn="base">
              <a:lnSpc>
                <a:spcPct val="90000"/>
              </a:lnSpc>
              <a:spcBef>
                <a:spcPct val="0"/>
              </a:spcBef>
              <a:spcAft>
                <a:spcPct val="0"/>
              </a:spcAft>
              <a:buSzPct val="100000"/>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mtClean="0">
                <a:solidFill>
                  <a:srgbClr val="000000"/>
                </a:solidFill>
                <a:ea typeface="MS Gothic" charset="-128"/>
              </a:rPr>
              <a:t>			</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idx="10"/>
          </p:nvPr>
        </p:nvSpPr>
        <p:spPr/>
        <p:txBody>
          <a:bodyPr/>
          <a:lstStyle/>
          <a:p>
            <a:fld id="{079C8D6B-2838-4ADB-A121-3B512E14F933}" type="slidenum">
              <a:rPr lang="en-US"/>
              <a:pPr/>
              <a:t>11</a:t>
            </a:fld>
            <a:endParaRPr lang="en-US"/>
          </a:p>
        </p:txBody>
      </p:sp>
      <p:sp>
        <p:nvSpPr>
          <p:cNvPr id="55297" name="Text Box 1"/>
          <p:cNvSpPr txBox="1">
            <a:spLocks noChangeArrowheads="1"/>
          </p:cNvSpPr>
          <p:nvPr/>
        </p:nvSpPr>
        <p:spPr bwMode="auto">
          <a:xfrm>
            <a:off x="1798638" y="198438"/>
            <a:ext cx="6354762" cy="695325"/>
          </a:xfrm>
          <a:prstGeom prst="rect">
            <a:avLst/>
          </a:prstGeom>
          <a:noFill/>
          <a:ln w="21600">
            <a:noFill/>
            <a:round/>
            <a:headEnd/>
            <a:tailEnd/>
          </a:ln>
          <a:effectLst/>
        </p:spPr>
        <p:txBody>
          <a:bodyPr/>
          <a:lstStyle/>
          <a:p>
            <a:pPr defTabSz="449263" fontAlgn="base">
              <a:lnSpc>
                <a:spcPct val="90000"/>
              </a:lnSpc>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400" b="1" dirty="0" smtClean="0">
                <a:solidFill>
                  <a:srgbClr val="7889FB"/>
                </a:solidFill>
              </a:rPr>
              <a:t>Permissions</a:t>
            </a:r>
          </a:p>
        </p:txBody>
      </p:sp>
      <p:sp>
        <p:nvSpPr>
          <p:cNvPr id="55298" name="Text Box 2"/>
          <p:cNvSpPr txBox="1">
            <a:spLocks noChangeArrowheads="1"/>
          </p:cNvSpPr>
          <p:nvPr/>
        </p:nvSpPr>
        <p:spPr bwMode="auto">
          <a:xfrm>
            <a:off x="720725" y="990600"/>
            <a:ext cx="8272463" cy="5600700"/>
          </a:xfrm>
          <a:prstGeom prst="rect">
            <a:avLst/>
          </a:prstGeom>
          <a:noFill/>
          <a:ln w="21600">
            <a:noFill/>
            <a:round/>
            <a:headEnd/>
            <a:tailEnd/>
          </a:ln>
          <a:effectLst/>
        </p:spPr>
        <p:txBody>
          <a:bodyPr/>
          <a:lstStyle/>
          <a:p>
            <a:pPr marL="173038" indent="-158750" defTabSz="449263" fontAlgn="base">
              <a:spcBef>
                <a:spcPts val="1938"/>
              </a:spcBef>
              <a:spcAft>
                <a:spcPct val="0"/>
              </a:spcAft>
              <a:buSzPct val="10000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pPr>
            <a:r>
              <a:rPr lang="en-US" sz="3100" dirty="0" smtClean="0">
                <a:solidFill>
                  <a:srgbClr val="000000"/>
                </a:solidFill>
                <a:ea typeface="MS Gothic" charset="-128"/>
              </a:rPr>
              <a:t>Permissions allow users to:</a:t>
            </a:r>
          </a:p>
          <a:p>
            <a:pPr marL="173038" indent="-158750" defTabSz="449263" fontAlgn="base">
              <a:spcBef>
                <a:spcPts val="1000"/>
              </a:spcBef>
              <a:spcAft>
                <a:spcPct val="0"/>
              </a:spcAft>
              <a:buSzPct val="10000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pPr>
            <a:endParaRPr lang="en-US" sz="1600" dirty="0" smtClean="0">
              <a:solidFill>
                <a:srgbClr val="000000"/>
              </a:solidFill>
              <a:ea typeface="MS Gothic" charset="-128"/>
            </a:endParaRPr>
          </a:p>
          <a:p>
            <a:pPr marL="492125" lvl="2" indent="-158750" defTabSz="449263" fontAlgn="base">
              <a:spcBef>
                <a:spcPts val="1375"/>
              </a:spcBef>
              <a:spcAft>
                <a:spcPct val="0"/>
              </a:spcAft>
              <a:buClr>
                <a:srgbClr val="000000"/>
              </a:buClr>
              <a:buSzPct val="100000"/>
              <a:buFont typeface="Wingdings" charset="2"/>
              <a:buChar char=""/>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pPr>
            <a:r>
              <a:rPr lang="en-US" sz="2200" dirty="0" smtClean="0">
                <a:solidFill>
                  <a:srgbClr val="000000"/>
                </a:solidFill>
                <a:ea typeface="MS Gothic" charset="-128"/>
              </a:rPr>
              <a:t>See the existence of objects that have instance-level security</a:t>
            </a:r>
          </a:p>
          <a:p>
            <a:pPr marL="492125" lvl="2" indent="-158750" defTabSz="449263" fontAlgn="base">
              <a:spcBef>
                <a:spcPts val="1375"/>
              </a:spcBef>
              <a:spcAft>
                <a:spcPct val="0"/>
              </a:spcAft>
              <a:buClr>
                <a:srgbClr val="000000"/>
              </a:buClr>
              <a:buSzPct val="100000"/>
              <a:buFont typeface="Wingdings" charset="2"/>
              <a:buChar char=""/>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pPr>
            <a:r>
              <a:rPr lang="en-US" sz="2200" dirty="0" smtClean="0">
                <a:solidFill>
                  <a:srgbClr val="000000"/>
                </a:solidFill>
                <a:ea typeface="MS Gothic" charset="-128"/>
              </a:rPr>
              <a:t>Access </a:t>
            </a:r>
            <a:r>
              <a:rPr lang="en-US" sz="2200" i="1" u="sng" dirty="0" smtClean="0">
                <a:solidFill>
                  <a:srgbClr val="000000"/>
                </a:solidFill>
                <a:ea typeface="MS Gothic" charset="-128"/>
              </a:rPr>
              <a:t>Administration</a:t>
            </a:r>
            <a:r>
              <a:rPr lang="en-US" sz="2200" dirty="0" smtClean="0">
                <a:solidFill>
                  <a:srgbClr val="000000"/>
                </a:solidFill>
                <a:ea typeface="MS Gothic" charset="-128"/>
              </a:rPr>
              <a:t> links (through “Perform” permissions)</a:t>
            </a:r>
          </a:p>
          <a:p>
            <a:pPr marL="492125" lvl="2" indent="-158750" defTabSz="449263" fontAlgn="base">
              <a:spcBef>
                <a:spcPts val="1375"/>
              </a:spcBef>
              <a:spcAft>
                <a:spcPct val="0"/>
              </a:spcAft>
              <a:buClr>
                <a:srgbClr val="000000"/>
              </a:buClr>
              <a:buSzPct val="100000"/>
              <a:buFont typeface="Wingdings" charset="2"/>
              <a:buChar char=""/>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pPr>
            <a:r>
              <a:rPr lang="en-US" sz="2200" dirty="0" smtClean="0">
                <a:solidFill>
                  <a:srgbClr val="000000"/>
                </a:solidFill>
                <a:ea typeface="MS Gothic" charset="-128"/>
              </a:rPr>
              <a:t>See sub-tabs for objects</a:t>
            </a:r>
          </a:p>
          <a:p>
            <a:pPr marL="492125" lvl="2" indent="-158750" defTabSz="449263" fontAlgn="base">
              <a:spcBef>
                <a:spcPts val="1375"/>
              </a:spcBef>
              <a:spcAft>
                <a:spcPct val="0"/>
              </a:spcAft>
              <a:buClr>
                <a:srgbClr val="000000"/>
              </a:buClr>
              <a:buSzPct val="100000"/>
              <a:buFont typeface="Wingdings" charset="2"/>
              <a:buChar char=""/>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pPr>
            <a:r>
              <a:rPr lang="en-US" sz="2200" dirty="0" smtClean="0">
                <a:solidFill>
                  <a:srgbClr val="000000"/>
                </a:solidFill>
                <a:ea typeface="MS Gothic" charset="-128"/>
              </a:rPr>
              <a:t>Access objects for creators</a:t>
            </a:r>
          </a:p>
          <a:p>
            <a:pPr marL="492125" lvl="2" indent="-158750" defTabSz="449263" fontAlgn="base">
              <a:spcBef>
                <a:spcPts val="1375"/>
              </a:spcBef>
              <a:spcAft>
                <a:spcPct val="0"/>
              </a:spcAft>
              <a:buClr>
                <a:srgbClr val="000000"/>
              </a:buClr>
              <a:buSzPct val="100000"/>
              <a:buFont typeface="Wingdings" charset="2"/>
              <a:buChar char=""/>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pPr>
            <a:r>
              <a:rPr lang="en-US" sz="2200" dirty="0" smtClean="0">
                <a:solidFill>
                  <a:srgbClr val="000000"/>
                </a:solidFill>
                <a:ea typeface="MS Gothic" charset="-128"/>
              </a:rPr>
              <a:t>Read or update a contract, even if you don’t have a task on the contract</a:t>
            </a:r>
          </a:p>
          <a:p>
            <a:pPr marL="34925" lvl="1" indent="-158750" defTabSz="449263" fontAlgn="base">
              <a:spcBef>
                <a:spcPts val="1375"/>
              </a:spcBef>
              <a:spcAft>
                <a:spcPct val="0"/>
              </a:spcAft>
              <a:buClr>
                <a:srgbClr val="000000"/>
              </a:buClr>
              <a:buSzPct val="100000"/>
              <a:buFont typeface="Wingdings" charset="2"/>
              <a:buChar char=""/>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pPr>
            <a:r>
              <a:rPr lang="en-US" dirty="0" smtClean="0"/>
              <a:t>Permissions do not apply to external users. Instead, external users are limited</a:t>
            </a:r>
          </a:p>
          <a:p>
            <a:r>
              <a:rPr lang="en-US" dirty="0" smtClean="0"/>
              <a:t>to certain activities within the authored/received contract or amendment to</a:t>
            </a:r>
          </a:p>
          <a:p>
            <a:r>
              <a:rPr lang="en-US" dirty="0" smtClean="0"/>
              <a:t>which they are party. Internal users acting as the external party of a contract</a:t>
            </a:r>
          </a:p>
          <a:p>
            <a:r>
              <a:rPr lang="en-US" dirty="0" smtClean="0"/>
              <a:t>are also restricted to external user activities within that individual contract.</a:t>
            </a:r>
            <a:endParaRPr lang="en-US" sz="4800" dirty="0" smtClean="0">
              <a:solidFill>
                <a:srgbClr val="000000"/>
              </a:solidFill>
              <a:ea typeface="MS Gothic" charset="-128"/>
            </a:endParaRPr>
          </a:p>
          <a:p>
            <a:pPr marL="173038" indent="-158750" defTabSz="449263" fontAlgn="base">
              <a:spcBef>
                <a:spcPts val="1375"/>
              </a:spcBef>
              <a:spcAft>
                <a:spcPct val="0"/>
              </a:spcAft>
              <a:buSzPct val="10000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pPr>
            <a:endParaRPr lang="en-US" sz="2200" dirty="0" smtClean="0">
              <a:solidFill>
                <a:srgbClr val="000000"/>
              </a:solidFill>
              <a:ea typeface="MS Gothic" charset="-128"/>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52400"/>
            <a:ext cx="6583362" cy="685800"/>
          </a:xfrm>
        </p:spPr>
        <p:txBody>
          <a:bodyPr/>
          <a:lstStyle/>
          <a:p>
            <a:r>
              <a:rPr lang="en-US" dirty="0" smtClean="0">
                <a:latin typeface="+mn-lt"/>
              </a:rPr>
              <a:t>Permission Groups</a:t>
            </a:r>
            <a:endParaRPr lang="en-US" dirty="0">
              <a:latin typeface="+mn-lt"/>
            </a:endParaRPr>
          </a:p>
        </p:txBody>
      </p:sp>
      <p:sp>
        <p:nvSpPr>
          <p:cNvPr id="3" name="Content Placeholder 2"/>
          <p:cNvSpPr>
            <a:spLocks noGrp="1"/>
          </p:cNvSpPr>
          <p:nvPr>
            <p:ph idx="1"/>
          </p:nvPr>
        </p:nvSpPr>
        <p:spPr>
          <a:xfrm>
            <a:off x="228600" y="838200"/>
            <a:ext cx="8686800" cy="5715000"/>
          </a:xfrm>
        </p:spPr>
        <p:txBody>
          <a:bodyPr/>
          <a:lstStyle/>
          <a:p>
            <a:pPr>
              <a:spcBef>
                <a:spcPct val="30000"/>
              </a:spcBef>
            </a:pPr>
            <a:r>
              <a:rPr lang="en-GB" sz="2000" dirty="0" smtClean="0">
                <a:latin typeface="Calibri" pitchFamily="34" charset="0"/>
                <a:cs typeface="Calibri" pitchFamily="34" charset="0"/>
              </a:rPr>
              <a:t>Permission Groups are sets of permissions that simplify the assignment of related permissions to user groups (or users).</a:t>
            </a:r>
          </a:p>
          <a:p>
            <a:pPr>
              <a:spcBef>
                <a:spcPct val="30000"/>
              </a:spcBef>
            </a:pPr>
            <a:r>
              <a:rPr lang="en-GB" sz="2000" dirty="0" smtClean="0">
                <a:latin typeface="Calibri" pitchFamily="34" charset="0"/>
                <a:cs typeface="Calibri" pitchFamily="34" charset="0"/>
              </a:rPr>
              <a:t>There are ~65 predefined Permission Groups shipped with ECM.</a:t>
            </a:r>
          </a:p>
          <a:p>
            <a:pPr lvl="1">
              <a:spcBef>
                <a:spcPct val="30000"/>
              </a:spcBef>
            </a:pPr>
            <a:r>
              <a:rPr lang="en-GB" sz="2000" dirty="0" smtClean="0">
                <a:latin typeface="Calibri" pitchFamily="34" charset="0"/>
                <a:cs typeface="Calibri" pitchFamily="34" charset="0"/>
              </a:rPr>
              <a:t> See the Security Administration Guide for the list of them, plus which permissions each one includes.</a:t>
            </a:r>
          </a:p>
          <a:p>
            <a:pPr>
              <a:spcBef>
                <a:spcPct val="30000"/>
              </a:spcBef>
            </a:pPr>
            <a:r>
              <a:rPr lang="en-GB" sz="2000" dirty="0" smtClean="0">
                <a:latin typeface="Calibri" pitchFamily="34" charset="0"/>
                <a:cs typeface="Calibri" pitchFamily="34" charset="0"/>
              </a:rPr>
              <a:t>Each Permission Group has a Type that defines what it applies to (see the “Applies to” column in this screen shot).</a:t>
            </a:r>
          </a:p>
          <a:p>
            <a:pPr>
              <a:spcBef>
                <a:spcPct val="30000"/>
              </a:spcBef>
              <a:buNone/>
            </a:pPr>
            <a:endParaRPr lang="en-US" sz="2000" dirty="0" smtClean="0">
              <a:solidFill>
                <a:srgbClr val="FF0000"/>
              </a:solidFill>
              <a:latin typeface="Calibri" pitchFamily="34" charset="0"/>
              <a:cs typeface="Calibri" pitchFamily="34" charset="0"/>
            </a:endParaRPr>
          </a:p>
        </p:txBody>
      </p:sp>
      <p:sp>
        <p:nvSpPr>
          <p:cNvPr id="4" name="Slide Number Placeholder 3"/>
          <p:cNvSpPr>
            <a:spLocks noGrp="1"/>
          </p:cNvSpPr>
          <p:nvPr>
            <p:ph type="sldNum" sz="quarter" idx="10"/>
          </p:nvPr>
        </p:nvSpPr>
        <p:spPr/>
        <p:txBody>
          <a:bodyPr/>
          <a:lstStyle/>
          <a:p>
            <a:fld id="{7E2764A3-AA0A-4280-BDC4-E2AB2371F190}" type="slidenum">
              <a:rPr lang="en-US" smtClean="0"/>
              <a:pPr/>
              <a:t>12</a:t>
            </a:fld>
            <a:endParaRPr lang="en-US"/>
          </a:p>
        </p:txBody>
      </p:sp>
      <p:pic>
        <p:nvPicPr>
          <p:cNvPr id="7171" name="Picture 3"/>
          <p:cNvPicPr>
            <a:picLocks noChangeAspect="1" noChangeArrowheads="1"/>
          </p:cNvPicPr>
          <p:nvPr/>
        </p:nvPicPr>
        <p:blipFill>
          <a:blip r:embed="rId2" cstate="print"/>
          <a:srcRect/>
          <a:stretch>
            <a:fillRect/>
          </a:stretch>
        </p:blipFill>
        <p:spPr bwMode="auto">
          <a:xfrm>
            <a:off x="1447800" y="3352800"/>
            <a:ext cx="6261354" cy="317525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idx="10"/>
          </p:nvPr>
        </p:nvSpPr>
        <p:spPr/>
        <p:txBody>
          <a:bodyPr/>
          <a:lstStyle/>
          <a:p>
            <a:fld id="{70453A3A-4A51-4910-ADD2-2F6F187B4E38}" type="slidenum">
              <a:rPr lang="en-US"/>
              <a:pPr/>
              <a:t>13</a:t>
            </a:fld>
            <a:endParaRPr lang="en-US"/>
          </a:p>
        </p:txBody>
      </p:sp>
      <p:sp>
        <p:nvSpPr>
          <p:cNvPr id="56321" name="Text Box 1"/>
          <p:cNvSpPr txBox="1">
            <a:spLocks noChangeArrowheads="1"/>
          </p:cNvSpPr>
          <p:nvPr/>
        </p:nvSpPr>
        <p:spPr bwMode="auto">
          <a:xfrm>
            <a:off x="2286000" y="152400"/>
            <a:ext cx="6705600" cy="695325"/>
          </a:xfrm>
          <a:prstGeom prst="rect">
            <a:avLst/>
          </a:prstGeom>
          <a:noFill/>
          <a:ln w="21600">
            <a:noFill/>
            <a:round/>
            <a:headEnd/>
            <a:tailEnd/>
          </a:ln>
          <a:effectLst/>
        </p:spPr>
        <p:txBody>
          <a:bodyPr/>
          <a:lstStyle/>
          <a:p>
            <a:pPr defTabSz="449263" fontAlgn="base">
              <a:lnSpc>
                <a:spcPct val="90000"/>
              </a:lnSpc>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400" b="1" smtClean="0">
                <a:solidFill>
                  <a:srgbClr val="7889FB"/>
                </a:solidFill>
              </a:rPr>
              <a:t>Permission “Grants”</a:t>
            </a:r>
          </a:p>
        </p:txBody>
      </p:sp>
      <p:sp>
        <p:nvSpPr>
          <p:cNvPr id="56322" name="Text Box 2"/>
          <p:cNvSpPr txBox="1">
            <a:spLocks noChangeArrowheads="1"/>
          </p:cNvSpPr>
          <p:nvPr/>
        </p:nvSpPr>
        <p:spPr bwMode="auto">
          <a:xfrm>
            <a:off x="381000" y="914400"/>
            <a:ext cx="8229600" cy="2514600"/>
          </a:xfrm>
          <a:prstGeom prst="rect">
            <a:avLst/>
          </a:prstGeom>
          <a:noFill/>
          <a:ln w="21600">
            <a:noFill/>
            <a:round/>
            <a:headEnd/>
            <a:tailEnd/>
          </a:ln>
          <a:effectLst/>
        </p:spPr>
        <p:txBody>
          <a:bodyPr/>
          <a:lstStyle/>
          <a:p>
            <a:pPr marL="158750" indent="-158750" defTabSz="449263" fontAlgn="base">
              <a:spcBef>
                <a:spcPts val="125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dirty="0" smtClean="0">
                <a:solidFill>
                  <a:srgbClr val="000000"/>
                </a:solidFill>
                <a:latin typeface="Calibri" pitchFamily="34" charset="0"/>
              </a:rPr>
              <a:t>A permission </a:t>
            </a:r>
            <a:r>
              <a:rPr lang="en-US" b="1" i="1" dirty="0" smtClean="0">
                <a:solidFill>
                  <a:srgbClr val="000000"/>
                </a:solidFill>
                <a:latin typeface="Calibri" pitchFamily="34" charset="0"/>
              </a:rPr>
              <a:t>grant</a:t>
            </a:r>
            <a:r>
              <a:rPr lang="en-US" dirty="0" smtClean="0">
                <a:solidFill>
                  <a:srgbClr val="000000"/>
                </a:solidFill>
                <a:latin typeface="Calibri" pitchFamily="34" charset="0"/>
              </a:rPr>
              <a:t> occurs when one </a:t>
            </a:r>
            <a:r>
              <a:rPr lang="en-US" u="sng" dirty="0" smtClean="0">
                <a:solidFill>
                  <a:srgbClr val="000000"/>
                </a:solidFill>
                <a:latin typeface="Calibri" pitchFamily="34" charset="0"/>
              </a:rPr>
              <a:t>user</a:t>
            </a:r>
            <a:r>
              <a:rPr lang="en-US" dirty="0" smtClean="0">
                <a:solidFill>
                  <a:srgbClr val="000000"/>
                </a:solidFill>
                <a:latin typeface="Calibri" pitchFamily="34" charset="0"/>
              </a:rPr>
              <a:t> or </a:t>
            </a:r>
            <a:r>
              <a:rPr lang="en-US" u="sng" dirty="0" smtClean="0">
                <a:solidFill>
                  <a:srgbClr val="000000"/>
                </a:solidFill>
                <a:latin typeface="Calibri" pitchFamily="34" charset="0"/>
              </a:rPr>
              <a:t>user group</a:t>
            </a:r>
            <a:r>
              <a:rPr lang="en-US" dirty="0" smtClean="0">
                <a:solidFill>
                  <a:srgbClr val="000000"/>
                </a:solidFill>
                <a:latin typeface="Calibri" pitchFamily="34" charset="0"/>
              </a:rPr>
              <a:t> is assigned a </a:t>
            </a:r>
            <a:r>
              <a:rPr lang="en-US" u="sng" dirty="0" smtClean="0">
                <a:solidFill>
                  <a:srgbClr val="000000"/>
                </a:solidFill>
                <a:latin typeface="Calibri" pitchFamily="34" charset="0"/>
              </a:rPr>
              <a:t>single permission</a:t>
            </a:r>
            <a:r>
              <a:rPr lang="en-US" dirty="0" smtClean="0">
                <a:solidFill>
                  <a:srgbClr val="000000"/>
                </a:solidFill>
                <a:latin typeface="Calibri" pitchFamily="34" charset="0"/>
              </a:rPr>
              <a:t> or a </a:t>
            </a:r>
            <a:r>
              <a:rPr lang="en-US" u="sng" dirty="0" smtClean="0">
                <a:solidFill>
                  <a:srgbClr val="000000"/>
                </a:solidFill>
                <a:latin typeface="Calibri" pitchFamily="34" charset="0"/>
              </a:rPr>
              <a:t>permission group</a:t>
            </a:r>
            <a:r>
              <a:rPr lang="en-US" dirty="0" smtClean="0">
                <a:solidFill>
                  <a:srgbClr val="000000"/>
                </a:solidFill>
                <a:latin typeface="Calibri" pitchFamily="34" charset="0"/>
              </a:rPr>
              <a:t>.</a:t>
            </a:r>
          </a:p>
          <a:p>
            <a:pPr marL="158750" indent="-158750" defTabSz="449263" fontAlgn="base">
              <a:spcBef>
                <a:spcPts val="125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GB" dirty="0" smtClean="0">
                <a:latin typeface="Calibri" pitchFamily="34" charset="0"/>
                <a:cs typeface="Calibri" pitchFamily="34" charset="0"/>
              </a:rPr>
              <a:t>Security supports Grant only; cannot revoke a permission from a user or user group</a:t>
            </a:r>
            <a:endParaRPr lang="en-US" dirty="0" smtClean="0">
              <a:solidFill>
                <a:srgbClr val="000000"/>
              </a:solidFill>
              <a:latin typeface="Calibri" pitchFamily="34" charset="0"/>
            </a:endParaRPr>
          </a:p>
          <a:p>
            <a:pPr marL="158750" indent="-158750" defTabSz="449263" fontAlgn="base">
              <a:spcBef>
                <a:spcPts val="125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dirty="0" smtClean="0">
                <a:solidFill>
                  <a:srgbClr val="000000"/>
                </a:solidFill>
                <a:latin typeface="Calibri" pitchFamily="34" charset="0"/>
              </a:rPr>
              <a:t>In Security Manager, selecting the user or user group causes its assigned permissions to be displayed under Assigned Permissions.</a:t>
            </a:r>
          </a:p>
          <a:p>
            <a:pPr marL="158750" indent="-158750" defTabSz="449263" fontAlgn="base">
              <a:spcBef>
                <a:spcPts val="125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dirty="0" smtClean="0">
                <a:solidFill>
                  <a:srgbClr val="000000"/>
                </a:solidFill>
                <a:latin typeface="Calibri" pitchFamily="34" charset="0"/>
              </a:rPr>
              <a:t>It is a </a:t>
            </a:r>
            <a:r>
              <a:rPr lang="en-US" b="1" dirty="0" smtClean="0">
                <a:solidFill>
                  <a:srgbClr val="000000"/>
                </a:solidFill>
                <a:latin typeface="Calibri" pitchFamily="34" charset="0"/>
              </a:rPr>
              <a:t>Best Practice</a:t>
            </a:r>
            <a:r>
              <a:rPr lang="en-US" dirty="0" smtClean="0">
                <a:solidFill>
                  <a:srgbClr val="000000"/>
                </a:solidFill>
                <a:latin typeface="Calibri" pitchFamily="34" charset="0"/>
              </a:rPr>
              <a:t> to never assign Class-level permissions to individual users, only to user groups (even if this causes you to have some user groups with only one user).</a:t>
            </a:r>
            <a:endParaRPr lang="en-US" dirty="0" smtClean="0">
              <a:solidFill>
                <a:srgbClr val="FF0000"/>
              </a:solidFill>
              <a:latin typeface="Calibri" pitchFamily="34" charset="0"/>
            </a:endParaRPr>
          </a:p>
        </p:txBody>
      </p:sp>
      <p:pic>
        <p:nvPicPr>
          <p:cNvPr id="6146" name="Picture 2"/>
          <p:cNvPicPr>
            <a:picLocks noChangeAspect="1" noChangeArrowheads="1"/>
          </p:cNvPicPr>
          <p:nvPr/>
        </p:nvPicPr>
        <p:blipFill>
          <a:blip r:embed="rId3" cstate="print"/>
          <a:srcRect/>
          <a:stretch>
            <a:fillRect/>
          </a:stretch>
        </p:blipFill>
        <p:spPr bwMode="auto">
          <a:xfrm>
            <a:off x="1752600" y="3505200"/>
            <a:ext cx="4997768" cy="312229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1"/>
          <p:cNvSpPr>
            <a:spLocks noGrp="1"/>
          </p:cNvSpPr>
          <p:nvPr>
            <p:ph type="sldNum" idx="10"/>
          </p:nvPr>
        </p:nvSpPr>
        <p:spPr/>
        <p:txBody>
          <a:bodyPr/>
          <a:lstStyle/>
          <a:p>
            <a:fld id="{59FC9528-8EDB-4081-A08D-70986A7258A2}" type="slidenum">
              <a:rPr lang="en-US"/>
              <a:pPr/>
              <a:t>14</a:t>
            </a:fld>
            <a:endParaRPr lang="en-US"/>
          </a:p>
        </p:txBody>
      </p:sp>
      <p:sp>
        <p:nvSpPr>
          <p:cNvPr id="49153" name="Text Box 1"/>
          <p:cNvSpPr txBox="1">
            <a:spLocks noChangeArrowheads="1"/>
          </p:cNvSpPr>
          <p:nvPr/>
        </p:nvSpPr>
        <p:spPr bwMode="auto">
          <a:xfrm>
            <a:off x="2286000" y="152400"/>
            <a:ext cx="6705600" cy="914400"/>
          </a:xfrm>
          <a:prstGeom prst="rect">
            <a:avLst/>
          </a:prstGeom>
          <a:noFill/>
          <a:ln w="21600">
            <a:noFill/>
            <a:round/>
            <a:headEnd/>
            <a:tailEnd/>
          </a:ln>
          <a:effectLst/>
        </p:spPr>
        <p:txBody>
          <a:bodyPr/>
          <a:lstStyle/>
          <a:p>
            <a:pPr defTabSz="449263" fontAlgn="base">
              <a:lnSpc>
                <a:spcPct val="90000"/>
              </a:lnSpc>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400" b="1" smtClean="0">
                <a:solidFill>
                  <a:srgbClr val="7889FB"/>
                </a:solidFill>
              </a:rPr>
              <a:t>Security Groups</a:t>
            </a:r>
          </a:p>
        </p:txBody>
      </p:sp>
      <p:sp>
        <p:nvSpPr>
          <p:cNvPr id="49154" name="Text Box 2"/>
          <p:cNvSpPr txBox="1">
            <a:spLocks noChangeArrowheads="1"/>
          </p:cNvSpPr>
          <p:nvPr/>
        </p:nvSpPr>
        <p:spPr bwMode="auto">
          <a:xfrm>
            <a:off x="457200" y="1371600"/>
            <a:ext cx="8229600" cy="4800600"/>
          </a:xfrm>
          <a:prstGeom prst="rect">
            <a:avLst/>
          </a:prstGeom>
          <a:noFill/>
          <a:ln w="21600">
            <a:noFill/>
            <a:round/>
            <a:headEnd/>
            <a:tailEnd/>
          </a:ln>
          <a:effectLst/>
        </p:spPr>
        <p:txBody>
          <a:bodyPr/>
          <a:lstStyle/>
          <a:p>
            <a:pPr marL="158750" indent="-158750" algn="ctr" defTabSz="449263" fontAlgn="base">
              <a:spcBef>
                <a:spcPts val="1375"/>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200" smtClean="0">
                <a:solidFill>
                  <a:srgbClr val="000000"/>
                </a:solidFill>
              </a:rPr>
              <a:t>User Group = Collection of Users</a:t>
            </a:r>
          </a:p>
          <a:p>
            <a:pPr marL="158750" indent="-158750" algn="ctr" defTabSz="449263" fontAlgn="base">
              <a:spcBef>
                <a:spcPts val="1375"/>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200" smtClean="0">
                <a:solidFill>
                  <a:srgbClr val="000000"/>
                </a:solidFill>
              </a:rPr>
              <a:t>Permission Group = List of Permissions</a:t>
            </a:r>
          </a:p>
        </p:txBody>
      </p:sp>
      <p:grpSp>
        <p:nvGrpSpPr>
          <p:cNvPr id="2" name="Group 3"/>
          <p:cNvGrpSpPr>
            <a:grpSpLocks/>
          </p:cNvGrpSpPr>
          <p:nvPr/>
        </p:nvGrpSpPr>
        <p:grpSpPr bwMode="auto">
          <a:xfrm>
            <a:off x="990600" y="2819400"/>
            <a:ext cx="3414713" cy="3414713"/>
            <a:chOff x="624" y="1776"/>
            <a:chExt cx="2151" cy="2151"/>
          </a:xfrm>
        </p:grpSpPr>
        <p:graphicFrame>
          <p:nvGraphicFramePr>
            <p:cNvPr id="49156" name="Object 4"/>
            <p:cNvGraphicFramePr>
              <a:graphicFrameLocks noChangeAspect="1"/>
            </p:cNvGraphicFramePr>
            <p:nvPr/>
          </p:nvGraphicFramePr>
          <p:xfrm>
            <a:off x="624" y="1776"/>
            <a:ext cx="2151" cy="2151"/>
          </p:xfrm>
          <a:graphic>
            <a:graphicData uri="http://schemas.openxmlformats.org/presentationml/2006/ole">
              <p:oleObj spid="_x0000_s5123" r:id="rId4" imgW="2091960" imgH="2091960" progId="">
                <p:embed/>
              </p:oleObj>
            </a:graphicData>
          </a:graphic>
        </p:graphicFrame>
        <p:sp>
          <p:nvSpPr>
            <p:cNvPr id="49157" name="Text Box 5"/>
            <p:cNvSpPr txBox="1">
              <a:spLocks noChangeArrowheads="1"/>
            </p:cNvSpPr>
            <p:nvPr/>
          </p:nvSpPr>
          <p:spPr bwMode="auto">
            <a:xfrm>
              <a:off x="624" y="1776"/>
              <a:ext cx="2151" cy="2151"/>
            </a:xfrm>
            <a:prstGeom prst="rect">
              <a:avLst/>
            </a:prstGeom>
            <a:noFill/>
            <a:ln w="9525">
              <a:noFill/>
              <a:round/>
              <a:headEnd/>
              <a:tailEnd/>
            </a:ln>
            <a:effectLst/>
          </p:spPr>
          <p:txBody>
            <a:bodyPr wrap="none" anchor="ct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grpSp>
      <p:grpSp>
        <p:nvGrpSpPr>
          <p:cNvPr id="3" name="Group 6"/>
          <p:cNvGrpSpPr>
            <a:grpSpLocks/>
          </p:cNvGrpSpPr>
          <p:nvPr/>
        </p:nvGrpSpPr>
        <p:grpSpPr bwMode="auto">
          <a:xfrm>
            <a:off x="4724400" y="2819400"/>
            <a:ext cx="3414713" cy="3414713"/>
            <a:chOff x="2976" y="1776"/>
            <a:chExt cx="2151" cy="2151"/>
          </a:xfrm>
        </p:grpSpPr>
        <p:graphicFrame>
          <p:nvGraphicFramePr>
            <p:cNvPr id="49159" name="Object 7"/>
            <p:cNvGraphicFramePr>
              <a:graphicFrameLocks noChangeAspect="1"/>
            </p:cNvGraphicFramePr>
            <p:nvPr/>
          </p:nvGraphicFramePr>
          <p:xfrm>
            <a:off x="2976" y="1776"/>
            <a:ext cx="2151" cy="2151"/>
          </p:xfrm>
          <a:graphic>
            <a:graphicData uri="http://schemas.openxmlformats.org/presentationml/2006/ole">
              <p:oleObj spid="_x0000_s5122" r:id="rId5" imgW="2091960" imgH="2091960" progId="">
                <p:embed/>
              </p:oleObj>
            </a:graphicData>
          </a:graphic>
        </p:graphicFrame>
        <p:sp>
          <p:nvSpPr>
            <p:cNvPr id="49160" name="Text Box 8"/>
            <p:cNvSpPr txBox="1">
              <a:spLocks noChangeArrowheads="1"/>
            </p:cNvSpPr>
            <p:nvPr/>
          </p:nvSpPr>
          <p:spPr bwMode="auto">
            <a:xfrm>
              <a:off x="2976" y="1776"/>
              <a:ext cx="2151" cy="2151"/>
            </a:xfrm>
            <a:prstGeom prst="rect">
              <a:avLst/>
            </a:prstGeom>
            <a:noFill/>
            <a:ln w="9525">
              <a:noFill/>
              <a:round/>
              <a:headEnd/>
              <a:tailEnd/>
            </a:ln>
            <a:effectLst/>
          </p:spPr>
          <p:txBody>
            <a:bodyPr wrap="none" anchor="ct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gr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idx="10"/>
          </p:nvPr>
        </p:nvSpPr>
        <p:spPr/>
        <p:txBody>
          <a:bodyPr/>
          <a:lstStyle/>
          <a:p>
            <a:fld id="{5A0A0E3E-84C3-4227-BE86-0F99C959666A}" type="slidenum">
              <a:rPr lang="en-US"/>
              <a:pPr/>
              <a:t>15</a:t>
            </a:fld>
            <a:endParaRPr lang="en-US"/>
          </a:p>
        </p:txBody>
      </p:sp>
      <p:sp>
        <p:nvSpPr>
          <p:cNvPr id="48129" name="Rectangle 1"/>
          <p:cNvSpPr>
            <a:spLocks noChangeArrowheads="1"/>
          </p:cNvSpPr>
          <p:nvPr/>
        </p:nvSpPr>
        <p:spPr bwMode="auto">
          <a:xfrm>
            <a:off x="1295400" y="2590800"/>
            <a:ext cx="7543800" cy="381000"/>
          </a:xfrm>
          <a:prstGeom prst="rect">
            <a:avLst/>
          </a:prstGeom>
          <a:solidFill>
            <a:srgbClr val="7889FB"/>
          </a:solidFill>
          <a:ln w="12600">
            <a:solidFill>
              <a:srgbClr val="000000"/>
            </a:solidFill>
            <a:miter lim="800000"/>
            <a:headEnd/>
            <a:tailEnd/>
          </a:ln>
          <a:effectLst/>
        </p:spPr>
        <p:txBody>
          <a:bodyPr wrap="none" anchor="ct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sp>
        <p:nvSpPr>
          <p:cNvPr id="48130" name="Text Box 2"/>
          <p:cNvSpPr txBox="1">
            <a:spLocks noChangeArrowheads="1"/>
          </p:cNvSpPr>
          <p:nvPr/>
        </p:nvSpPr>
        <p:spPr bwMode="auto">
          <a:xfrm>
            <a:off x="1798638" y="198438"/>
            <a:ext cx="6354762" cy="695325"/>
          </a:xfrm>
          <a:prstGeom prst="rect">
            <a:avLst/>
          </a:prstGeom>
          <a:noFill/>
          <a:ln w="21600">
            <a:noFill/>
            <a:round/>
            <a:headEnd/>
            <a:tailEnd/>
          </a:ln>
          <a:effectLst/>
        </p:spPr>
        <p:txBody>
          <a:bodyPr/>
          <a:lstStyle/>
          <a:p>
            <a:pPr defTabSz="449263" fontAlgn="base">
              <a:lnSpc>
                <a:spcPct val="90000"/>
              </a:lnSpc>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400" b="1" smtClean="0">
                <a:solidFill>
                  <a:srgbClr val="7889FB"/>
                </a:solidFill>
              </a:rPr>
              <a:t>Agenda</a:t>
            </a:r>
          </a:p>
        </p:txBody>
      </p:sp>
      <p:sp>
        <p:nvSpPr>
          <p:cNvPr id="48131" name="Text Box 3"/>
          <p:cNvSpPr txBox="1">
            <a:spLocks noChangeArrowheads="1"/>
          </p:cNvSpPr>
          <p:nvPr/>
        </p:nvSpPr>
        <p:spPr bwMode="auto">
          <a:xfrm>
            <a:off x="1447800" y="1901825"/>
            <a:ext cx="7543800" cy="3406775"/>
          </a:xfrm>
          <a:prstGeom prst="rect">
            <a:avLst/>
          </a:prstGeom>
          <a:noFill/>
          <a:ln w="21600">
            <a:noFill/>
            <a:round/>
            <a:headEnd/>
            <a:tailEnd/>
          </a:ln>
          <a:effectLst/>
        </p:spPr>
        <p:txBody>
          <a:bodyPr/>
          <a:lstStyle/>
          <a:p>
            <a:pPr marL="158750" indent="-158750" defTabSz="449263" fontAlgn="base">
              <a:spcBef>
                <a:spcPts val="100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1600" dirty="0" smtClean="0">
                <a:solidFill>
                  <a:srgbClr val="000000"/>
                </a:solidFill>
                <a:ea typeface="MS Gothic" charset="-128"/>
              </a:rPr>
              <a:t>Users &amp; User Groups</a:t>
            </a:r>
          </a:p>
          <a:p>
            <a:pPr marL="158750" indent="-158750" defTabSz="449263" fontAlgn="base">
              <a:spcBef>
                <a:spcPts val="100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1600" dirty="0" smtClean="0">
                <a:solidFill>
                  <a:srgbClr val="000000"/>
                </a:solidFill>
                <a:ea typeface="MS Gothic" charset="-128"/>
              </a:rPr>
              <a:t>Permissions &amp; Permission Groups</a:t>
            </a:r>
          </a:p>
          <a:p>
            <a:pPr marL="158750" indent="-158750" defTabSz="449263" fontAlgn="base">
              <a:spcBef>
                <a:spcPts val="100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1600" dirty="0" smtClean="0">
                <a:ea typeface="MS Gothic" charset="-128"/>
              </a:rPr>
              <a:t>Organizations</a:t>
            </a:r>
          </a:p>
          <a:p>
            <a:pPr marL="158750" indent="-158750" defTabSz="449263" fontAlgn="base">
              <a:spcBef>
                <a:spcPts val="100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1600" dirty="0" smtClean="0">
                <a:ea typeface="MS Gothic" charset="-128"/>
              </a:rPr>
              <a:t>Putting it all together</a:t>
            </a:r>
            <a:endParaRPr lang="en-US" sz="1600" dirty="0" smtClean="0">
              <a:solidFill>
                <a:srgbClr val="FF0000"/>
              </a:solidFill>
              <a:ea typeface="MS Gothic" charset="-128"/>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38" y="198438"/>
            <a:ext cx="6507162" cy="639762"/>
          </a:xfrm>
        </p:spPr>
        <p:txBody>
          <a:bodyPr/>
          <a:lstStyle/>
          <a:p>
            <a:r>
              <a:rPr lang="en-US" sz="3800" dirty="0" smtClean="0"/>
              <a:t>Security Model - Organizations</a:t>
            </a:r>
            <a:endParaRPr lang="en-US" sz="3800" dirty="0"/>
          </a:p>
        </p:txBody>
      </p:sp>
      <p:sp>
        <p:nvSpPr>
          <p:cNvPr id="3" name="Content Placeholder 2"/>
          <p:cNvSpPr>
            <a:spLocks noGrp="1"/>
          </p:cNvSpPr>
          <p:nvPr>
            <p:ph idx="1"/>
          </p:nvPr>
        </p:nvSpPr>
        <p:spPr>
          <a:xfrm>
            <a:off x="228600" y="1219200"/>
            <a:ext cx="8686800" cy="4672048"/>
          </a:xfrm>
          <a:noFill/>
          <a:ln>
            <a:noFill/>
          </a:ln>
        </p:spPr>
        <p:txBody>
          <a:bodyPr wrap="square">
            <a:spAutoFit/>
          </a:bodyPr>
          <a:lstStyle/>
          <a:p>
            <a:pPr>
              <a:lnSpc>
                <a:spcPct val="90000"/>
              </a:lnSpc>
              <a:spcBef>
                <a:spcPct val="30000"/>
              </a:spcBef>
              <a:buNone/>
            </a:pPr>
            <a:r>
              <a:rPr lang="en-GB" sz="2400" b="1" kern="1200" dirty="0" smtClean="0">
                <a:latin typeface="Calibri" pitchFamily="34" charset="0"/>
                <a:ea typeface="ＭＳ Ｐゴシック" pitchFamily="34" charset="-128"/>
                <a:cs typeface="Calibri" pitchFamily="34" charset="0"/>
              </a:rPr>
              <a:t>Organizations</a:t>
            </a:r>
          </a:p>
          <a:p>
            <a:pPr>
              <a:lnSpc>
                <a:spcPct val="90000"/>
              </a:lnSpc>
              <a:spcBef>
                <a:spcPct val="30000"/>
              </a:spcBef>
              <a:buFont typeface="Arial" charset="0"/>
              <a:buChar char="•"/>
            </a:pPr>
            <a:r>
              <a:rPr lang="en-US" sz="2000" kern="1200" dirty="0" smtClean="0">
                <a:latin typeface="Calibri" pitchFamily="34" charset="0"/>
                <a:ea typeface="ＭＳ Ｐゴシック" pitchFamily="34" charset="-128"/>
                <a:cs typeface="Calibri" pitchFamily="34" charset="0"/>
              </a:rPr>
              <a:t>Organizations (Legal Entities / Categories / Countries) can be structured in a logical Hierarchy</a:t>
            </a:r>
          </a:p>
          <a:p>
            <a:pPr>
              <a:lnSpc>
                <a:spcPct val="90000"/>
              </a:lnSpc>
              <a:spcBef>
                <a:spcPct val="30000"/>
              </a:spcBef>
              <a:buFont typeface="Arial" charset="0"/>
              <a:buChar char="•"/>
            </a:pPr>
            <a:r>
              <a:rPr lang="en-US" sz="2000" kern="1200" dirty="0" smtClean="0">
                <a:latin typeface="Calibri" pitchFamily="34" charset="0"/>
                <a:ea typeface="ＭＳ Ｐゴシック" pitchFamily="34" charset="-128"/>
                <a:cs typeface="Calibri" pitchFamily="34" charset="0"/>
              </a:rPr>
              <a:t>Organizations do not have to be Legal Entities, but the contracting party on a contract must be.</a:t>
            </a:r>
          </a:p>
          <a:p>
            <a:pPr>
              <a:lnSpc>
                <a:spcPct val="90000"/>
              </a:lnSpc>
              <a:spcBef>
                <a:spcPct val="30000"/>
              </a:spcBef>
              <a:buFont typeface="Arial" charset="0"/>
              <a:buChar char="•"/>
            </a:pPr>
            <a:r>
              <a:rPr lang="en-US" sz="2000" kern="1200" dirty="0" smtClean="0">
                <a:latin typeface="Calibri" pitchFamily="34" charset="0"/>
                <a:ea typeface="ＭＳ Ｐゴシック" pitchFamily="34" charset="-128"/>
                <a:cs typeface="Calibri" pitchFamily="34" charset="0"/>
              </a:rPr>
              <a:t>Visibility of contracts can be restricted on a organizational basis to other members of the owner’s user group being:</a:t>
            </a:r>
          </a:p>
          <a:p>
            <a:pPr lvl="1">
              <a:lnSpc>
                <a:spcPct val="90000"/>
              </a:lnSpc>
              <a:spcBef>
                <a:spcPts val="0"/>
              </a:spcBef>
              <a:buNone/>
            </a:pPr>
            <a:r>
              <a:rPr lang="en-US" sz="2000" kern="1200" dirty="0" smtClean="0">
                <a:latin typeface="Calibri" pitchFamily="34" charset="0"/>
                <a:ea typeface="ＭＳ Ｐゴシック" pitchFamily="34" charset="-128"/>
                <a:cs typeface="Calibri" pitchFamily="34" charset="0"/>
              </a:rPr>
              <a:t>(a) in the same organization, or </a:t>
            </a:r>
          </a:p>
          <a:p>
            <a:pPr lvl="1">
              <a:lnSpc>
                <a:spcPct val="90000"/>
              </a:lnSpc>
              <a:spcBef>
                <a:spcPts val="0"/>
              </a:spcBef>
              <a:buNone/>
            </a:pPr>
            <a:r>
              <a:rPr lang="en-US" sz="2000" kern="1200" dirty="0" smtClean="0">
                <a:latin typeface="Calibri" pitchFamily="34" charset="0"/>
                <a:ea typeface="ＭＳ Ｐゴシック" pitchFamily="34" charset="-128"/>
                <a:cs typeface="Calibri" pitchFamily="34" charset="0"/>
              </a:rPr>
              <a:t>(b) in the same or a parent organization, or </a:t>
            </a:r>
          </a:p>
          <a:p>
            <a:pPr lvl="1">
              <a:lnSpc>
                <a:spcPct val="90000"/>
              </a:lnSpc>
              <a:spcBef>
                <a:spcPts val="0"/>
              </a:spcBef>
              <a:buNone/>
            </a:pPr>
            <a:r>
              <a:rPr lang="en-US" sz="2000" kern="1200" dirty="0" smtClean="0">
                <a:latin typeface="Calibri" pitchFamily="34" charset="0"/>
                <a:ea typeface="ＭＳ Ｐゴシック" pitchFamily="34" charset="-128"/>
                <a:cs typeface="Calibri" pitchFamily="34" charset="0"/>
              </a:rPr>
              <a:t>(c) in any organization (i.e., not restricted)</a:t>
            </a:r>
          </a:p>
          <a:p>
            <a:pPr lvl="1">
              <a:lnSpc>
                <a:spcPct val="90000"/>
              </a:lnSpc>
              <a:spcBef>
                <a:spcPts val="0"/>
              </a:spcBef>
              <a:buNone/>
            </a:pPr>
            <a:endParaRPr lang="en-US" sz="2000" kern="1200" dirty="0" smtClean="0">
              <a:latin typeface="Calibri" pitchFamily="34" charset="0"/>
              <a:ea typeface="ＭＳ Ｐゴシック" pitchFamily="34" charset="-128"/>
              <a:cs typeface="Calibri" pitchFamily="34" charset="0"/>
            </a:endParaRPr>
          </a:p>
          <a:p>
            <a:pPr lvl="1">
              <a:lnSpc>
                <a:spcPct val="90000"/>
              </a:lnSpc>
              <a:spcBef>
                <a:spcPts val="0"/>
              </a:spcBef>
              <a:buNone/>
            </a:pPr>
            <a:r>
              <a:rPr lang="en-US" sz="2000" kern="1200" dirty="0" smtClean="0">
                <a:latin typeface="Calibri" pitchFamily="34" charset="0"/>
                <a:ea typeface="ＭＳ Ｐゴシック" pitchFamily="34" charset="-128"/>
                <a:cs typeface="Calibri" pitchFamily="34" charset="0"/>
              </a:rPr>
              <a:t>(More about this later …)</a:t>
            </a:r>
          </a:p>
          <a:p>
            <a:pPr lvl="1">
              <a:lnSpc>
                <a:spcPct val="90000"/>
              </a:lnSpc>
              <a:spcBef>
                <a:spcPts val="0"/>
              </a:spcBef>
              <a:buNone/>
            </a:pPr>
            <a:endParaRPr lang="en-US" sz="2000" kern="1200" dirty="0" smtClean="0">
              <a:latin typeface="Calibri" pitchFamily="34" charset="0"/>
              <a:ea typeface="ＭＳ Ｐゴシック" pitchFamily="34" charset="-128"/>
              <a:cs typeface="Calibri" pitchFamily="34" charset="0"/>
            </a:endParaRPr>
          </a:p>
          <a:p>
            <a:pPr>
              <a:lnSpc>
                <a:spcPct val="90000"/>
              </a:lnSpc>
              <a:spcBef>
                <a:spcPct val="30000"/>
              </a:spcBef>
              <a:buFont typeface="Arial" charset="0"/>
              <a:buChar char="•"/>
            </a:pPr>
            <a:r>
              <a:rPr lang="en-US" sz="2000" kern="1200" dirty="0" smtClean="0">
                <a:latin typeface="Calibri" pitchFamily="34" charset="0"/>
                <a:ea typeface="ＭＳ Ｐゴシック" pitchFamily="34" charset="-128"/>
                <a:cs typeface="Calibri" pitchFamily="34" charset="0"/>
              </a:rPr>
              <a:t>A User can belong to only one organization, but a User Group can have members from multiple organizations.</a:t>
            </a:r>
          </a:p>
        </p:txBody>
      </p:sp>
      <p:sp>
        <p:nvSpPr>
          <p:cNvPr id="4" name="Slide Number Placeholder 3"/>
          <p:cNvSpPr>
            <a:spLocks noGrp="1"/>
          </p:cNvSpPr>
          <p:nvPr>
            <p:ph type="sldNum" sz="quarter" idx="10"/>
          </p:nvPr>
        </p:nvSpPr>
        <p:spPr/>
        <p:txBody>
          <a:bodyPr/>
          <a:lstStyle/>
          <a:p>
            <a:fld id="{7E2764A3-AA0A-4280-BDC4-E2AB2371F190}"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idx="10"/>
          </p:nvPr>
        </p:nvSpPr>
        <p:spPr/>
        <p:txBody>
          <a:bodyPr/>
          <a:lstStyle/>
          <a:p>
            <a:fld id="{85A3D6CF-F55B-49EB-85DE-76EE8CA42FEC}" type="slidenum">
              <a:rPr lang="en-US"/>
              <a:pPr/>
              <a:t>17</a:t>
            </a:fld>
            <a:endParaRPr lang="en-US"/>
          </a:p>
        </p:txBody>
      </p:sp>
      <p:sp>
        <p:nvSpPr>
          <p:cNvPr id="45057" name="Text Box 1"/>
          <p:cNvSpPr txBox="1">
            <a:spLocks noChangeArrowheads="1"/>
          </p:cNvSpPr>
          <p:nvPr/>
        </p:nvSpPr>
        <p:spPr bwMode="auto">
          <a:xfrm>
            <a:off x="1798638" y="198438"/>
            <a:ext cx="6354762" cy="695325"/>
          </a:xfrm>
          <a:prstGeom prst="rect">
            <a:avLst/>
          </a:prstGeom>
          <a:noFill/>
          <a:ln w="21600">
            <a:noFill/>
            <a:round/>
            <a:headEnd/>
            <a:tailEnd/>
          </a:ln>
          <a:effectLst/>
        </p:spPr>
        <p:txBody>
          <a:bodyPr/>
          <a:lstStyle/>
          <a:p>
            <a:pPr defTabSz="449263" fontAlgn="base">
              <a:lnSpc>
                <a:spcPct val="90000"/>
              </a:lnSpc>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800" b="1" dirty="0" smtClean="0">
                <a:solidFill>
                  <a:srgbClr val="7889FB"/>
                </a:solidFill>
              </a:rPr>
              <a:t>Security &amp; Organizations</a:t>
            </a:r>
            <a:r>
              <a:rPr lang="en-US" sz="4400" b="1" dirty="0" smtClean="0">
                <a:solidFill>
                  <a:srgbClr val="7889FB"/>
                </a:solidFill>
              </a:rPr>
              <a:t> </a:t>
            </a:r>
          </a:p>
        </p:txBody>
      </p:sp>
      <p:sp>
        <p:nvSpPr>
          <p:cNvPr id="45058" name="Text Box 2"/>
          <p:cNvSpPr txBox="1">
            <a:spLocks noChangeArrowheads="1"/>
          </p:cNvSpPr>
          <p:nvPr/>
        </p:nvSpPr>
        <p:spPr bwMode="auto">
          <a:xfrm>
            <a:off x="182563" y="1874838"/>
            <a:ext cx="8686800" cy="4479925"/>
          </a:xfrm>
          <a:prstGeom prst="rect">
            <a:avLst/>
          </a:prstGeom>
          <a:noFill/>
          <a:ln w="21600">
            <a:noFill/>
            <a:round/>
            <a:headEnd/>
            <a:tailEnd/>
          </a:ln>
          <a:effectLst/>
        </p:spPr>
        <p:txBody>
          <a:bodyPr/>
          <a:lstStyle/>
          <a:p>
            <a:pPr marL="158750" indent="-158750" defTabSz="449263" fontAlgn="base">
              <a:spcBef>
                <a:spcPts val="100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1600" smtClean="0">
                <a:solidFill>
                  <a:srgbClr val="000000"/>
                </a:solidFill>
                <a:ea typeface="MS Gothic" charset="-128"/>
              </a:rPr>
              <a:t> Organizations impact security for: </a:t>
            </a:r>
          </a:p>
          <a:p>
            <a:pPr marL="495300" lvl="1" indent="-158750" defTabSz="449263" fontAlgn="base">
              <a:spcBef>
                <a:spcPct val="0"/>
              </a:spcBef>
              <a:spcAft>
                <a:spcPct val="0"/>
              </a:spcAft>
              <a:buClr>
                <a:srgbClr val="000000"/>
              </a:buClr>
              <a:buSzPct val="100000"/>
              <a:buFont typeface="Arial" charset="0"/>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1600" smtClean="0">
                <a:solidFill>
                  <a:srgbClr val="000000"/>
                </a:solidFill>
                <a:ea typeface="MS Gothic" charset="-128"/>
              </a:rPr>
              <a:t>Clauses</a:t>
            </a:r>
          </a:p>
          <a:p>
            <a:pPr marL="495300" lvl="1" indent="-158750" defTabSz="449263" fontAlgn="base">
              <a:spcBef>
                <a:spcPct val="0"/>
              </a:spcBef>
              <a:spcAft>
                <a:spcPct val="0"/>
              </a:spcAft>
              <a:buClr>
                <a:srgbClr val="000000"/>
              </a:buClr>
              <a:buSzPct val="100000"/>
              <a:buFont typeface="Arial" charset="0"/>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1600" smtClean="0">
                <a:solidFill>
                  <a:srgbClr val="000000"/>
                </a:solidFill>
                <a:ea typeface="MS Gothic" charset="-128"/>
              </a:rPr>
              <a:t>Clause templates</a:t>
            </a:r>
          </a:p>
          <a:p>
            <a:pPr marL="495300" lvl="1" indent="-158750" defTabSz="449263" fontAlgn="base">
              <a:spcBef>
                <a:spcPct val="0"/>
              </a:spcBef>
              <a:spcAft>
                <a:spcPct val="0"/>
              </a:spcAft>
              <a:buClr>
                <a:srgbClr val="000000"/>
              </a:buClr>
              <a:buSzPct val="100000"/>
              <a:buFont typeface="Arial" charset="0"/>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1600" smtClean="0">
                <a:solidFill>
                  <a:srgbClr val="000000"/>
                </a:solidFill>
                <a:ea typeface="MS Gothic" charset="-128"/>
              </a:rPr>
              <a:t>Contracts</a:t>
            </a:r>
          </a:p>
          <a:p>
            <a:pPr marL="495300" lvl="1" indent="-158750" defTabSz="449263" fontAlgn="base">
              <a:spcBef>
                <a:spcPct val="0"/>
              </a:spcBef>
              <a:spcAft>
                <a:spcPct val="0"/>
              </a:spcAft>
              <a:buClr>
                <a:srgbClr val="000000"/>
              </a:buClr>
              <a:buSzPct val="100000"/>
              <a:buFont typeface="Arial" charset="0"/>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1600" smtClean="0">
                <a:solidFill>
                  <a:srgbClr val="000000"/>
                </a:solidFill>
                <a:ea typeface="MS Gothic" charset="-128"/>
              </a:rPr>
              <a:t>Contract templates</a:t>
            </a:r>
          </a:p>
          <a:p>
            <a:pPr marL="495300" lvl="1" indent="-158750" defTabSz="449263" fontAlgn="base">
              <a:spcBef>
                <a:spcPct val="0"/>
              </a:spcBef>
              <a:spcAft>
                <a:spcPct val="0"/>
              </a:spcAft>
              <a:buClr>
                <a:srgbClr val="000000"/>
              </a:buClr>
              <a:buSzPct val="100000"/>
              <a:buFont typeface="Arial" charset="0"/>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1600" smtClean="0">
                <a:solidFill>
                  <a:srgbClr val="000000"/>
                </a:solidFill>
                <a:ea typeface="MS Gothic" charset="-128"/>
              </a:rPr>
              <a:t>Term definitions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idx="10"/>
          </p:nvPr>
        </p:nvSpPr>
        <p:spPr/>
        <p:txBody>
          <a:bodyPr/>
          <a:lstStyle/>
          <a:p>
            <a:fld id="{F616E6F8-3650-42BC-B616-109543BF020B}" type="slidenum">
              <a:rPr lang="en-US"/>
              <a:pPr/>
              <a:t>18</a:t>
            </a:fld>
            <a:endParaRPr lang="en-US"/>
          </a:p>
        </p:txBody>
      </p:sp>
      <p:sp>
        <p:nvSpPr>
          <p:cNvPr id="46081" name="Text Box 1"/>
          <p:cNvSpPr txBox="1">
            <a:spLocks noChangeArrowheads="1"/>
          </p:cNvSpPr>
          <p:nvPr/>
        </p:nvSpPr>
        <p:spPr bwMode="auto">
          <a:xfrm>
            <a:off x="1798638" y="198439"/>
            <a:ext cx="6354762" cy="715962"/>
          </a:xfrm>
          <a:prstGeom prst="rect">
            <a:avLst/>
          </a:prstGeom>
          <a:noFill/>
          <a:ln w="21600">
            <a:noFill/>
            <a:round/>
            <a:headEnd/>
            <a:tailEnd/>
          </a:ln>
          <a:effectLst/>
        </p:spPr>
        <p:txBody>
          <a:bodyPr/>
          <a:lstStyle/>
          <a:p>
            <a:pPr defTabSz="449263" fontAlgn="base">
              <a:lnSpc>
                <a:spcPct val="90000"/>
              </a:lnSpc>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b="1" dirty="0" smtClean="0">
                <a:solidFill>
                  <a:srgbClr val="7889FB"/>
                </a:solidFill>
              </a:rPr>
              <a:t>Organizations on Templates</a:t>
            </a:r>
          </a:p>
        </p:txBody>
      </p:sp>
      <p:sp>
        <p:nvSpPr>
          <p:cNvPr id="46082" name="Text Box 2"/>
          <p:cNvSpPr txBox="1">
            <a:spLocks noChangeArrowheads="1"/>
          </p:cNvSpPr>
          <p:nvPr/>
        </p:nvSpPr>
        <p:spPr bwMode="auto">
          <a:xfrm>
            <a:off x="182563" y="1874838"/>
            <a:ext cx="8686800" cy="4479925"/>
          </a:xfrm>
          <a:prstGeom prst="rect">
            <a:avLst/>
          </a:prstGeom>
          <a:noFill/>
          <a:ln w="21600">
            <a:noFill/>
            <a:round/>
            <a:headEnd/>
            <a:tailEnd/>
          </a:ln>
          <a:effectLst/>
        </p:spPr>
        <p:txBody>
          <a:bodyPr/>
          <a:lstStyle/>
          <a:p>
            <a:pPr marL="158750" indent="-158750" defTabSz="449263" fontAlgn="base">
              <a:spcBef>
                <a:spcPts val="100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1600" dirty="0" smtClean="0">
                <a:solidFill>
                  <a:srgbClr val="000000"/>
                </a:solidFill>
                <a:ea typeface="MS Gothic" charset="-128"/>
              </a:rPr>
              <a:t>An individual is a member of only one organization at a time in ECM (but as of V10.0.1, can be in a different organization for Sourcing, for example)</a:t>
            </a:r>
          </a:p>
          <a:p>
            <a:pPr marL="158750" indent="-158750" defTabSz="449263" fontAlgn="base">
              <a:spcBef>
                <a:spcPts val="100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1600" dirty="0" smtClean="0">
                <a:solidFill>
                  <a:srgbClr val="000000"/>
                </a:solidFill>
                <a:ea typeface="MS Gothic" charset="-128"/>
              </a:rPr>
              <a:t>Organizations are used to select which members of a user group have access to an object</a:t>
            </a:r>
          </a:p>
          <a:p>
            <a:pPr marL="158750" indent="-158750" defTabSz="449263" fontAlgn="base">
              <a:spcBef>
                <a:spcPts val="100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1600" dirty="0" smtClean="0">
                <a:solidFill>
                  <a:srgbClr val="000000"/>
                </a:solidFill>
                <a:ea typeface="MS Gothic" charset="-128"/>
              </a:rPr>
              <a:t> Organizations are assigned:</a:t>
            </a:r>
          </a:p>
          <a:p>
            <a:pPr marL="495300" lvl="1" indent="-158750" defTabSz="449263" fontAlgn="base">
              <a:spcBef>
                <a:spcPct val="0"/>
              </a:spcBef>
              <a:spcAft>
                <a:spcPct val="0"/>
              </a:spcAft>
              <a:buClr>
                <a:srgbClr val="000000"/>
              </a:buClr>
              <a:buSzPct val="100000"/>
              <a:buFont typeface="Arial" charset="0"/>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1600" dirty="0" smtClean="0">
                <a:solidFill>
                  <a:srgbClr val="000000"/>
                </a:solidFill>
                <a:ea typeface="MS Gothic" charset="-128"/>
              </a:rPr>
              <a:t>To User(s)</a:t>
            </a:r>
          </a:p>
          <a:p>
            <a:pPr marL="495300" lvl="1" indent="-158750" defTabSz="449263" fontAlgn="base">
              <a:spcBef>
                <a:spcPct val="0"/>
              </a:spcBef>
              <a:spcAft>
                <a:spcPct val="0"/>
              </a:spcAft>
              <a:buClr>
                <a:srgbClr val="000000"/>
              </a:buClr>
              <a:buSzPct val="100000"/>
              <a:buFont typeface="Arial" charset="0"/>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1600" dirty="0" smtClean="0">
                <a:solidFill>
                  <a:srgbClr val="000000"/>
                </a:solidFill>
                <a:ea typeface="MS Gothic" charset="-128"/>
              </a:rPr>
              <a:t>To Objects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idx="10"/>
          </p:nvPr>
        </p:nvSpPr>
        <p:spPr/>
        <p:txBody>
          <a:bodyPr/>
          <a:lstStyle/>
          <a:p>
            <a:fld id="{5A0A0E3E-84C3-4227-BE86-0F99C959666A}" type="slidenum">
              <a:rPr lang="en-US"/>
              <a:pPr/>
              <a:t>19</a:t>
            </a:fld>
            <a:endParaRPr lang="en-US"/>
          </a:p>
        </p:txBody>
      </p:sp>
      <p:sp>
        <p:nvSpPr>
          <p:cNvPr id="48129" name="Rectangle 1"/>
          <p:cNvSpPr>
            <a:spLocks noChangeArrowheads="1"/>
          </p:cNvSpPr>
          <p:nvPr/>
        </p:nvSpPr>
        <p:spPr bwMode="auto">
          <a:xfrm>
            <a:off x="1219200" y="2971800"/>
            <a:ext cx="7620000" cy="381000"/>
          </a:xfrm>
          <a:prstGeom prst="rect">
            <a:avLst/>
          </a:prstGeom>
          <a:solidFill>
            <a:srgbClr val="7889FB"/>
          </a:solidFill>
          <a:ln w="12600">
            <a:solidFill>
              <a:srgbClr val="000000"/>
            </a:solidFill>
            <a:miter lim="800000"/>
            <a:headEnd/>
            <a:tailEnd/>
          </a:ln>
          <a:effectLst/>
        </p:spPr>
        <p:txBody>
          <a:bodyPr wrap="none" anchor="ct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sp>
        <p:nvSpPr>
          <p:cNvPr id="48130" name="Text Box 2"/>
          <p:cNvSpPr txBox="1">
            <a:spLocks noChangeArrowheads="1"/>
          </p:cNvSpPr>
          <p:nvPr/>
        </p:nvSpPr>
        <p:spPr bwMode="auto">
          <a:xfrm>
            <a:off x="1798638" y="198438"/>
            <a:ext cx="6354762" cy="695325"/>
          </a:xfrm>
          <a:prstGeom prst="rect">
            <a:avLst/>
          </a:prstGeom>
          <a:noFill/>
          <a:ln w="21600">
            <a:noFill/>
            <a:round/>
            <a:headEnd/>
            <a:tailEnd/>
          </a:ln>
          <a:effectLst/>
        </p:spPr>
        <p:txBody>
          <a:bodyPr/>
          <a:lstStyle/>
          <a:p>
            <a:pPr defTabSz="449263" fontAlgn="base">
              <a:lnSpc>
                <a:spcPct val="90000"/>
              </a:lnSpc>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400" b="1" smtClean="0">
                <a:solidFill>
                  <a:srgbClr val="7889FB"/>
                </a:solidFill>
              </a:rPr>
              <a:t>Agenda</a:t>
            </a:r>
          </a:p>
        </p:txBody>
      </p:sp>
      <p:sp>
        <p:nvSpPr>
          <p:cNvPr id="48131" name="Text Box 3"/>
          <p:cNvSpPr txBox="1">
            <a:spLocks noChangeArrowheads="1"/>
          </p:cNvSpPr>
          <p:nvPr/>
        </p:nvSpPr>
        <p:spPr bwMode="auto">
          <a:xfrm>
            <a:off x="1447800" y="1901825"/>
            <a:ext cx="7543800" cy="3406775"/>
          </a:xfrm>
          <a:prstGeom prst="rect">
            <a:avLst/>
          </a:prstGeom>
          <a:noFill/>
          <a:ln w="21600">
            <a:noFill/>
            <a:round/>
            <a:headEnd/>
            <a:tailEnd/>
          </a:ln>
          <a:effectLst/>
        </p:spPr>
        <p:txBody>
          <a:bodyPr/>
          <a:lstStyle/>
          <a:p>
            <a:pPr marL="158750" indent="-158750" defTabSz="449263" fontAlgn="base">
              <a:spcBef>
                <a:spcPts val="100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1600" dirty="0" smtClean="0">
                <a:solidFill>
                  <a:srgbClr val="000000"/>
                </a:solidFill>
                <a:ea typeface="MS Gothic" charset="-128"/>
              </a:rPr>
              <a:t>Users &amp; User Groups</a:t>
            </a:r>
          </a:p>
          <a:p>
            <a:pPr marL="158750" indent="-158750" defTabSz="449263" fontAlgn="base">
              <a:spcBef>
                <a:spcPts val="100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1600" dirty="0" smtClean="0">
                <a:solidFill>
                  <a:srgbClr val="000000"/>
                </a:solidFill>
                <a:ea typeface="MS Gothic" charset="-128"/>
              </a:rPr>
              <a:t>Permissions &amp; Permission Groups</a:t>
            </a:r>
          </a:p>
          <a:p>
            <a:pPr marL="158750" indent="-158750" defTabSz="449263" fontAlgn="base">
              <a:spcBef>
                <a:spcPts val="100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1600" dirty="0" smtClean="0">
                <a:ea typeface="MS Gothic" charset="-128"/>
              </a:rPr>
              <a:t>Organizations</a:t>
            </a:r>
          </a:p>
          <a:p>
            <a:pPr marL="158750" indent="-158750" defTabSz="449263" fontAlgn="base">
              <a:spcBef>
                <a:spcPts val="100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1600" dirty="0" smtClean="0">
                <a:ea typeface="MS Gothic" charset="-128"/>
              </a:rPr>
              <a:t>Putting it all together</a:t>
            </a:r>
            <a:endParaRPr lang="en-US" sz="1600" dirty="0" smtClean="0">
              <a:solidFill>
                <a:srgbClr val="FF0000"/>
              </a:solidFill>
              <a:ea typeface="MS Gothic" charset="-128"/>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idx="10"/>
          </p:nvPr>
        </p:nvSpPr>
        <p:spPr/>
        <p:txBody>
          <a:bodyPr/>
          <a:lstStyle/>
          <a:p>
            <a:fld id="{5A0A0E3E-84C3-4227-BE86-0F99C959666A}" type="slidenum">
              <a:rPr lang="en-US"/>
              <a:pPr/>
              <a:t>2</a:t>
            </a:fld>
            <a:endParaRPr lang="en-US"/>
          </a:p>
        </p:txBody>
      </p:sp>
      <p:sp>
        <p:nvSpPr>
          <p:cNvPr id="48129" name="Rectangle 1"/>
          <p:cNvSpPr>
            <a:spLocks noChangeArrowheads="1"/>
          </p:cNvSpPr>
          <p:nvPr/>
        </p:nvSpPr>
        <p:spPr bwMode="auto">
          <a:xfrm>
            <a:off x="1295400" y="1905000"/>
            <a:ext cx="7543800" cy="407987"/>
          </a:xfrm>
          <a:prstGeom prst="rect">
            <a:avLst/>
          </a:prstGeom>
          <a:solidFill>
            <a:srgbClr val="7889FB"/>
          </a:solidFill>
          <a:ln w="12600">
            <a:solidFill>
              <a:srgbClr val="000000"/>
            </a:solidFill>
            <a:miter lim="800000"/>
            <a:headEnd/>
            <a:tailEnd/>
          </a:ln>
          <a:effectLst/>
        </p:spPr>
        <p:txBody>
          <a:bodyPr wrap="none" anchor="ct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sp>
        <p:nvSpPr>
          <p:cNvPr id="48130" name="Text Box 2"/>
          <p:cNvSpPr txBox="1">
            <a:spLocks noChangeArrowheads="1"/>
          </p:cNvSpPr>
          <p:nvPr/>
        </p:nvSpPr>
        <p:spPr bwMode="auto">
          <a:xfrm>
            <a:off x="1798638" y="198438"/>
            <a:ext cx="6354762" cy="695325"/>
          </a:xfrm>
          <a:prstGeom prst="rect">
            <a:avLst/>
          </a:prstGeom>
          <a:noFill/>
          <a:ln w="21600">
            <a:noFill/>
            <a:round/>
            <a:headEnd/>
            <a:tailEnd/>
          </a:ln>
          <a:effectLst/>
        </p:spPr>
        <p:txBody>
          <a:bodyPr/>
          <a:lstStyle/>
          <a:p>
            <a:pPr defTabSz="449263" fontAlgn="base">
              <a:lnSpc>
                <a:spcPct val="90000"/>
              </a:lnSpc>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400" b="1" smtClean="0">
                <a:solidFill>
                  <a:srgbClr val="7889FB"/>
                </a:solidFill>
              </a:rPr>
              <a:t>Agenda</a:t>
            </a:r>
          </a:p>
        </p:txBody>
      </p:sp>
      <p:sp>
        <p:nvSpPr>
          <p:cNvPr id="48131" name="Text Box 3"/>
          <p:cNvSpPr txBox="1">
            <a:spLocks noChangeArrowheads="1"/>
          </p:cNvSpPr>
          <p:nvPr/>
        </p:nvSpPr>
        <p:spPr bwMode="auto">
          <a:xfrm>
            <a:off x="1447800" y="1901825"/>
            <a:ext cx="7543800" cy="3406775"/>
          </a:xfrm>
          <a:prstGeom prst="rect">
            <a:avLst/>
          </a:prstGeom>
          <a:noFill/>
          <a:ln w="21600">
            <a:noFill/>
            <a:round/>
            <a:headEnd/>
            <a:tailEnd/>
          </a:ln>
          <a:effectLst/>
        </p:spPr>
        <p:txBody>
          <a:bodyPr/>
          <a:lstStyle/>
          <a:p>
            <a:pPr marL="158750" indent="-158750" defTabSz="449263" fontAlgn="base">
              <a:spcBef>
                <a:spcPts val="100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1600" dirty="0" smtClean="0">
                <a:solidFill>
                  <a:srgbClr val="000000"/>
                </a:solidFill>
                <a:ea typeface="MS Gothic" charset="-128"/>
              </a:rPr>
              <a:t>Users &amp; User Groups</a:t>
            </a:r>
          </a:p>
          <a:p>
            <a:pPr marL="158750" indent="-158750" defTabSz="449263" fontAlgn="base">
              <a:spcBef>
                <a:spcPts val="100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1600" dirty="0" smtClean="0">
                <a:solidFill>
                  <a:srgbClr val="000000"/>
                </a:solidFill>
                <a:ea typeface="MS Gothic" charset="-128"/>
              </a:rPr>
              <a:t>Permissions &amp; Permission Groups</a:t>
            </a:r>
          </a:p>
          <a:p>
            <a:pPr marL="158750" indent="-158750" defTabSz="449263" fontAlgn="base">
              <a:spcBef>
                <a:spcPts val="100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1600" dirty="0" smtClean="0">
                <a:ea typeface="MS Gothic" charset="-128"/>
              </a:rPr>
              <a:t>Organizations</a:t>
            </a:r>
          </a:p>
          <a:p>
            <a:pPr marL="158750" indent="-158750" defTabSz="449263" fontAlgn="base">
              <a:spcBef>
                <a:spcPts val="100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1600" dirty="0" smtClean="0">
                <a:ea typeface="MS Gothic" charset="-128"/>
              </a:rPr>
              <a:t>Putting it all together</a:t>
            </a:r>
            <a:endParaRPr lang="en-US" sz="1600" dirty="0" smtClean="0">
              <a:solidFill>
                <a:srgbClr val="FF0000"/>
              </a:solidFill>
              <a:ea typeface="MS Gothic" charset="-128"/>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38" y="198438"/>
            <a:ext cx="6507162" cy="639762"/>
          </a:xfrm>
        </p:spPr>
        <p:txBody>
          <a:bodyPr/>
          <a:lstStyle/>
          <a:p>
            <a:r>
              <a:rPr lang="en-US" sz="3800" dirty="0" smtClean="0"/>
              <a:t>Demonstration / Exercise</a:t>
            </a:r>
            <a:endParaRPr lang="en-US" sz="3800" dirty="0"/>
          </a:p>
        </p:txBody>
      </p:sp>
      <p:sp>
        <p:nvSpPr>
          <p:cNvPr id="3" name="Content Placeholder 2"/>
          <p:cNvSpPr>
            <a:spLocks noGrp="1"/>
          </p:cNvSpPr>
          <p:nvPr>
            <p:ph idx="1"/>
          </p:nvPr>
        </p:nvSpPr>
        <p:spPr>
          <a:xfrm>
            <a:off x="228600" y="990600"/>
            <a:ext cx="8686800" cy="2215991"/>
          </a:xfrm>
          <a:noFill/>
          <a:ln>
            <a:noFill/>
          </a:ln>
        </p:spPr>
        <p:txBody>
          <a:bodyPr wrap="square">
            <a:spAutoFit/>
          </a:bodyPr>
          <a:lstStyle/>
          <a:p>
            <a:pPr>
              <a:lnSpc>
                <a:spcPct val="90000"/>
              </a:lnSpc>
              <a:spcBef>
                <a:spcPct val="30000"/>
              </a:spcBef>
              <a:buNone/>
            </a:pPr>
            <a:r>
              <a:rPr lang="en-GB" sz="2000" b="1" kern="1200" dirty="0" smtClean="0">
                <a:latin typeface="Calibri" pitchFamily="34" charset="0"/>
                <a:ea typeface="ＭＳ Ｐゴシック" pitchFamily="34" charset="-128"/>
                <a:cs typeface="Calibri" pitchFamily="34" charset="0"/>
              </a:rPr>
              <a:t>For a particular user, what class-level ECM permissions does he/she have?</a:t>
            </a:r>
            <a:endParaRPr lang="en-GB" b="1" kern="1200" dirty="0" smtClean="0">
              <a:latin typeface="Calibri" pitchFamily="34" charset="0"/>
              <a:ea typeface="ＭＳ Ｐゴシック" pitchFamily="34" charset="-128"/>
              <a:cs typeface="Calibri" pitchFamily="34" charset="0"/>
            </a:endParaRPr>
          </a:p>
          <a:p>
            <a:pPr marL="457200" indent="-457200">
              <a:lnSpc>
                <a:spcPct val="90000"/>
              </a:lnSpc>
              <a:spcBef>
                <a:spcPct val="30000"/>
              </a:spcBef>
              <a:buFont typeface="+mj-lt"/>
              <a:buAutoNum type="arabicPeriod"/>
            </a:pPr>
            <a:r>
              <a:rPr lang="en-US" kern="1200" dirty="0" smtClean="0">
                <a:latin typeface="Calibri" pitchFamily="34" charset="0"/>
                <a:ea typeface="ＭＳ Ｐゴシック" pitchFamily="34" charset="-128"/>
                <a:cs typeface="Calibri" pitchFamily="34" charset="0"/>
              </a:rPr>
              <a:t>Log in to SSM as a user with ECM Admin permissions, and go into Contract Management.</a:t>
            </a:r>
          </a:p>
          <a:p>
            <a:pPr marL="457200" indent="-457200">
              <a:lnSpc>
                <a:spcPct val="90000"/>
              </a:lnSpc>
              <a:spcBef>
                <a:spcPct val="30000"/>
              </a:spcBef>
              <a:buFont typeface="+mj-lt"/>
              <a:buAutoNum type="arabicPeriod"/>
            </a:pPr>
            <a:r>
              <a:rPr lang="en-US" kern="1200" dirty="0" smtClean="0">
                <a:latin typeface="Calibri" pitchFamily="34" charset="0"/>
                <a:ea typeface="ＭＳ Ｐゴシック" pitchFamily="34" charset="-128"/>
                <a:cs typeface="Calibri" pitchFamily="34" charset="0"/>
              </a:rPr>
              <a:t>Go to the Security Manager:  Administration &gt; Security &gt; Security Manager &gt; View by Users</a:t>
            </a:r>
          </a:p>
          <a:p>
            <a:pPr marL="457200" indent="-457200">
              <a:lnSpc>
                <a:spcPct val="90000"/>
              </a:lnSpc>
              <a:spcBef>
                <a:spcPct val="30000"/>
              </a:spcBef>
              <a:buFont typeface="+mj-lt"/>
              <a:buAutoNum type="arabicPeriod"/>
            </a:pPr>
            <a:r>
              <a:rPr lang="en-US" kern="1200" dirty="0" smtClean="0">
                <a:latin typeface="Calibri" pitchFamily="34" charset="0"/>
                <a:ea typeface="ＭＳ Ｐゴシック" pitchFamily="34" charset="-128"/>
                <a:cs typeface="Calibri" pitchFamily="34" charset="0"/>
              </a:rPr>
              <a:t>Click the Inspect button.  As prompted, select a user; when you click on that user, the Inspect User window is displayed with all of the user’s permissions, either assigned directly or inherited from one of the user’s User Groups or a Permission Group. </a:t>
            </a:r>
            <a:endParaRPr lang="en-US" dirty="0" smtClean="0"/>
          </a:p>
          <a:p>
            <a:pPr marL="457200" indent="-457200">
              <a:lnSpc>
                <a:spcPct val="90000"/>
              </a:lnSpc>
              <a:spcBef>
                <a:spcPct val="30000"/>
              </a:spcBef>
              <a:buFont typeface="+mj-lt"/>
              <a:buAutoNum type="arabicPeriod"/>
            </a:pPr>
            <a:r>
              <a:rPr lang="en-US" kern="1200" dirty="0" smtClean="0">
                <a:latin typeface="Calibri" pitchFamily="34" charset="0"/>
                <a:ea typeface="ＭＳ Ｐゴシック" pitchFamily="34" charset="-128"/>
                <a:cs typeface="Calibri" pitchFamily="34" charset="0"/>
              </a:rPr>
              <a:t>You can also do the opposite:  View by Permissions &gt; Inspect &gt; select a Permission, and it will display all of the users with that permission.</a:t>
            </a:r>
            <a:endParaRPr lang="en-US" kern="1200" dirty="0" smtClean="0">
              <a:solidFill>
                <a:srgbClr val="FF0000"/>
              </a:solidFill>
              <a:latin typeface="Calibri" pitchFamily="34" charset="0"/>
              <a:ea typeface="ＭＳ Ｐゴシック" pitchFamily="34" charset="-128"/>
              <a:cs typeface="Calibri" pitchFamily="34" charset="0"/>
            </a:endParaRPr>
          </a:p>
        </p:txBody>
      </p:sp>
      <p:sp>
        <p:nvSpPr>
          <p:cNvPr id="4" name="Slide Number Placeholder 3"/>
          <p:cNvSpPr>
            <a:spLocks noGrp="1"/>
          </p:cNvSpPr>
          <p:nvPr>
            <p:ph type="sldNum" sz="quarter" idx="10"/>
          </p:nvPr>
        </p:nvSpPr>
        <p:spPr/>
        <p:txBody>
          <a:bodyPr/>
          <a:lstStyle/>
          <a:p>
            <a:fld id="{7E2764A3-AA0A-4280-BDC4-E2AB2371F190}" type="slidenum">
              <a:rPr lang="en-US" smtClean="0"/>
              <a:pPr/>
              <a:t>20</a:t>
            </a:fld>
            <a:endParaRPr lang="en-US"/>
          </a:p>
        </p:txBody>
      </p:sp>
      <p:pic>
        <p:nvPicPr>
          <p:cNvPr id="8194" name="Picture 2"/>
          <p:cNvPicPr>
            <a:picLocks noChangeAspect="1" noChangeArrowheads="1"/>
          </p:cNvPicPr>
          <p:nvPr/>
        </p:nvPicPr>
        <p:blipFill>
          <a:blip r:embed="rId2" cstate="print"/>
          <a:srcRect l="63246" t="37176"/>
          <a:stretch>
            <a:fillRect/>
          </a:stretch>
        </p:blipFill>
        <p:spPr bwMode="auto">
          <a:xfrm>
            <a:off x="0" y="3429000"/>
            <a:ext cx="1388920" cy="584057"/>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t="17511"/>
          <a:stretch>
            <a:fillRect/>
          </a:stretch>
        </p:blipFill>
        <p:spPr bwMode="auto">
          <a:xfrm>
            <a:off x="1524000" y="3505200"/>
            <a:ext cx="3571589" cy="1770435"/>
          </a:xfrm>
          <a:prstGeom prst="rect">
            <a:avLst/>
          </a:prstGeom>
          <a:noFill/>
          <a:ln w="9525">
            <a:noFill/>
            <a:miter lim="800000"/>
            <a:headEnd/>
            <a:tailEnd/>
          </a:ln>
        </p:spPr>
      </p:pic>
      <p:pic>
        <p:nvPicPr>
          <p:cNvPr id="10" name="Picture 4"/>
          <p:cNvPicPr>
            <a:picLocks noChangeAspect="1" noChangeArrowheads="1"/>
          </p:cNvPicPr>
          <p:nvPr/>
        </p:nvPicPr>
        <p:blipFill>
          <a:blip r:embed="rId4" cstate="print"/>
          <a:srcRect/>
          <a:stretch>
            <a:fillRect/>
          </a:stretch>
        </p:blipFill>
        <p:spPr bwMode="auto">
          <a:xfrm>
            <a:off x="4724400" y="4495800"/>
            <a:ext cx="4133850" cy="1809750"/>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38" y="198438"/>
            <a:ext cx="6507162" cy="639762"/>
          </a:xfrm>
        </p:spPr>
        <p:txBody>
          <a:bodyPr/>
          <a:lstStyle/>
          <a:p>
            <a:r>
              <a:rPr lang="en-US" sz="3600" dirty="0" smtClean="0"/>
              <a:t>Demonstration / Exercise, cont.</a:t>
            </a:r>
            <a:endParaRPr lang="en-US" sz="3600" dirty="0"/>
          </a:p>
        </p:txBody>
      </p:sp>
      <p:sp>
        <p:nvSpPr>
          <p:cNvPr id="3" name="Content Placeholder 2"/>
          <p:cNvSpPr>
            <a:spLocks noGrp="1"/>
          </p:cNvSpPr>
          <p:nvPr>
            <p:ph idx="1"/>
          </p:nvPr>
        </p:nvSpPr>
        <p:spPr>
          <a:xfrm>
            <a:off x="228600" y="990600"/>
            <a:ext cx="8686800" cy="3674852"/>
          </a:xfrm>
          <a:noFill/>
          <a:ln>
            <a:noFill/>
          </a:ln>
        </p:spPr>
        <p:txBody>
          <a:bodyPr wrap="square">
            <a:spAutoFit/>
          </a:bodyPr>
          <a:lstStyle/>
          <a:p>
            <a:pPr>
              <a:lnSpc>
                <a:spcPct val="90000"/>
              </a:lnSpc>
              <a:spcBef>
                <a:spcPct val="30000"/>
              </a:spcBef>
              <a:buNone/>
            </a:pPr>
            <a:r>
              <a:rPr lang="en-GB" sz="2000" b="1" kern="1200" dirty="0" smtClean="0">
                <a:latin typeface="Calibri" pitchFamily="34" charset="0"/>
                <a:ea typeface="ＭＳ Ｐゴシック" pitchFamily="34" charset="-128"/>
                <a:cs typeface="Calibri" pitchFamily="34" charset="0"/>
              </a:rPr>
              <a:t>We can answer the question in a different way.  This allows us to also find the user’s User Groups and which permissions each group “brings” to the user.  </a:t>
            </a:r>
            <a:endParaRPr lang="en-GB" b="1" kern="1200" dirty="0" smtClean="0">
              <a:latin typeface="Calibri" pitchFamily="34" charset="0"/>
              <a:ea typeface="ＭＳ Ｐゴシック" pitchFamily="34" charset="-128"/>
              <a:cs typeface="Calibri" pitchFamily="34" charset="0"/>
            </a:endParaRPr>
          </a:p>
          <a:p>
            <a:pPr marL="457200" indent="-457200">
              <a:lnSpc>
                <a:spcPct val="90000"/>
              </a:lnSpc>
              <a:spcBef>
                <a:spcPct val="30000"/>
              </a:spcBef>
              <a:buFont typeface="+mj-lt"/>
              <a:buAutoNum type="arabicPeriod"/>
            </a:pPr>
            <a:r>
              <a:rPr lang="en-US" kern="1200" dirty="0" smtClean="0">
                <a:latin typeface="Calibri" pitchFamily="34" charset="0"/>
                <a:ea typeface="ＭＳ Ｐゴシック" pitchFamily="34" charset="-128"/>
                <a:cs typeface="Calibri" pitchFamily="34" charset="0"/>
              </a:rPr>
              <a:t>Find what User Groups the user is in.  Either:</a:t>
            </a:r>
          </a:p>
          <a:p>
            <a:pPr marL="793750" lvl="1" indent="-457200">
              <a:lnSpc>
                <a:spcPct val="90000"/>
              </a:lnSpc>
              <a:spcBef>
                <a:spcPct val="30000"/>
              </a:spcBef>
              <a:buFont typeface="+mj-lt"/>
              <a:buAutoNum type="alphaLcParenR"/>
            </a:pPr>
            <a:r>
              <a:rPr lang="en-US" kern="1200" dirty="0" smtClean="0">
                <a:latin typeface="Calibri" pitchFamily="34" charset="0"/>
                <a:ea typeface="ＭＳ Ｐゴシック" pitchFamily="34" charset="-128"/>
                <a:cs typeface="Calibri" pitchFamily="34" charset="0"/>
              </a:rPr>
              <a:t>Look at user’s Profile in VSM, either through an Admin user or the user’s logged in session.  Applications  tab &gt; Contract Management &gt; </a:t>
            </a:r>
            <a:r>
              <a:rPr lang="en-US" dirty="0" smtClean="0"/>
              <a:t>Assigned Groups; e.g., you might see “</a:t>
            </a:r>
            <a:r>
              <a:rPr lang="en-US" dirty="0" err="1" smtClean="0"/>
              <a:t>ecm_Business</a:t>
            </a:r>
            <a:r>
              <a:rPr lang="en-US" dirty="0" smtClean="0"/>
              <a:t> Unit Manager”.   OR …</a:t>
            </a:r>
          </a:p>
          <a:p>
            <a:pPr marL="793750" lvl="1" indent="-457200">
              <a:lnSpc>
                <a:spcPct val="90000"/>
              </a:lnSpc>
              <a:spcBef>
                <a:spcPct val="30000"/>
              </a:spcBef>
              <a:buFont typeface="+mj-lt"/>
              <a:buAutoNum type="alphaLcParenR"/>
            </a:pPr>
            <a:r>
              <a:rPr lang="en-US" dirty="0" smtClean="0"/>
              <a:t>In ECM:  Administration &gt; Parties &gt; Individuals &gt; (search for the user and click on the link for him/her) &gt; click on the “View User Account” icon (a head that looks rather like Elvis).  The user’s User Groups are listed there.</a:t>
            </a:r>
          </a:p>
          <a:p>
            <a:pPr marL="457200" indent="-457200">
              <a:lnSpc>
                <a:spcPct val="90000"/>
              </a:lnSpc>
              <a:spcBef>
                <a:spcPct val="30000"/>
              </a:spcBef>
              <a:buFont typeface="+mj-lt"/>
              <a:buAutoNum type="arabicPeriod"/>
            </a:pPr>
            <a:r>
              <a:rPr lang="en-US" kern="1200" dirty="0" smtClean="0">
                <a:latin typeface="Calibri" pitchFamily="34" charset="0"/>
                <a:ea typeface="ＭＳ Ｐゴシック" pitchFamily="34" charset="-128"/>
                <a:cs typeface="Calibri" pitchFamily="34" charset="0"/>
              </a:rPr>
              <a:t>In ECM (logged in to SSM as a user with ECM Admin permissions):  Administration &gt; Security &gt; Security Manager &gt; View by users – see below.</a:t>
            </a:r>
          </a:p>
          <a:p>
            <a:pPr marL="457200" indent="-457200">
              <a:lnSpc>
                <a:spcPct val="90000"/>
              </a:lnSpc>
              <a:spcBef>
                <a:spcPct val="30000"/>
              </a:spcBef>
              <a:buFont typeface="+mj-lt"/>
              <a:buAutoNum type="arabicPeriod"/>
            </a:pPr>
            <a:r>
              <a:rPr lang="en-US" kern="1200" dirty="0" smtClean="0">
                <a:latin typeface="Calibri" pitchFamily="34" charset="0"/>
                <a:ea typeface="ＭＳ Ｐゴシック" pitchFamily="34" charset="-128"/>
                <a:cs typeface="Calibri" pitchFamily="34" charset="0"/>
              </a:rPr>
              <a:t>Find </a:t>
            </a:r>
            <a:r>
              <a:rPr lang="en-US" u="sng" kern="1200" dirty="0" smtClean="0">
                <a:latin typeface="Calibri" pitchFamily="34" charset="0"/>
                <a:ea typeface="ＭＳ Ｐゴシック" pitchFamily="34" charset="-128"/>
                <a:cs typeface="Calibri" pitchFamily="34" charset="0"/>
              </a:rPr>
              <a:t>each</a:t>
            </a:r>
            <a:r>
              <a:rPr lang="en-US" kern="1200" dirty="0" smtClean="0">
                <a:latin typeface="Calibri" pitchFamily="34" charset="0"/>
                <a:ea typeface="ＭＳ Ｐゴシック" pitchFamily="34" charset="-128"/>
                <a:cs typeface="Calibri" pitchFamily="34" charset="0"/>
              </a:rPr>
              <a:t> of the user’s assigned groups, click in its line (not the link), and see permissions in the pane on the right.  The </a:t>
            </a:r>
            <a:r>
              <a:rPr lang="en-US" u="sng" kern="1200" dirty="0" smtClean="0">
                <a:latin typeface="Calibri" pitchFamily="34" charset="0"/>
                <a:ea typeface="ＭＳ Ｐゴシック" pitchFamily="34" charset="-128"/>
                <a:cs typeface="Calibri" pitchFamily="34" charset="0"/>
              </a:rPr>
              <a:t>user</a:t>
            </a:r>
            <a:r>
              <a:rPr lang="en-US" kern="1200" dirty="0" smtClean="0">
                <a:latin typeface="Calibri" pitchFamily="34" charset="0"/>
                <a:ea typeface="ＭＳ Ｐゴシック" pitchFamily="34" charset="-128"/>
                <a:cs typeface="Calibri" pitchFamily="34" charset="0"/>
              </a:rPr>
              <a:t> may also have permissions assigned directly to him/her (but this is </a:t>
            </a:r>
            <a:r>
              <a:rPr lang="en-US" u="sng" kern="1200" dirty="0" smtClean="0">
                <a:latin typeface="Calibri" pitchFamily="34" charset="0"/>
                <a:ea typeface="ＭＳ Ｐゴシック" pitchFamily="34" charset="-128"/>
                <a:cs typeface="Calibri" pitchFamily="34" charset="0"/>
              </a:rPr>
              <a:t>not</a:t>
            </a:r>
            <a:r>
              <a:rPr lang="en-US" kern="1200" dirty="0" smtClean="0">
                <a:latin typeface="Calibri" pitchFamily="34" charset="0"/>
                <a:ea typeface="ＭＳ Ｐゴシック" pitchFamily="34" charset="-128"/>
                <a:cs typeface="Calibri" pitchFamily="34" charset="0"/>
              </a:rPr>
              <a:t> recommended).  The set of all of these permissions tells you what the user is allowed to do.</a:t>
            </a:r>
            <a:endParaRPr lang="en-US" kern="1200" dirty="0" smtClean="0">
              <a:solidFill>
                <a:srgbClr val="FF0000"/>
              </a:solidFill>
              <a:latin typeface="Calibri" pitchFamily="34" charset="0"/>
              <a:ea typeface="ＭＳ Ｐゴシック" pitchFamily="34" charset="-128"/>
              <a:cs typeface="Calibri" pitchFamily="34" charset="0"/>
            </a:endParaRPr>
          </a:p>
        </p:txBody>
      </p:sp>
      <p:sp>
        <p:nvSpPr>
          <p:cNvPr id="4" name="Slide Number Placeholder 3"/>
          <p:cNvSpPr>
            <a:spLocks noGrp="1"/>
          </p:cNvSpPr>
          <p:nvPr>
            <p:ph type="sldNum" sz="quarter" idx="10"/>
          </p:nvPr>
        </p:nvSpPr>
        <p:spPr/>
        <p:txBody>
          <a:bodyPr/>
          <a:lstStyle/>
          <a:p>
            <a:fld id="{7E2764A3-AA0A-4280-BDC4-E2AB2371F190}" type="slidenum">
              <a:rPr lang="en-US" smtClean="0"/>
              <a:pPr/>
              <a:t>21</a:t>
            </a:fld>
            <a:endParaRPr lang="en-US"/>
          </a:p>
        </p:txBody>
      </p:sp>
      <p:pic>
        <p:nvPicPr>
          <p:cNvPr id="1027" name="Picture 3"/>
          <p:cNvPicPr>
            <a:picLocks noChangeAspect="1" noChangeArrowheads="1"/>
          </p:cNvPicPr>
          <p:nvPr/>
        </p:nvPicPr>
        <p:blipFill>
          <a:blip r:embed="rId2" cstate="print"/>
          <a:srcRect/>
          <a:stretch>
            <a:fillRect/>
          </a:stretch>
        </p:blipFill>
        <p:spPr bwMode="auto">
          <a:xfrm>
            <a:off x="990600" y="4648200"/>
            <a:ext cx="6424613" cy="1934147"/>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idx="10"/>
          </p:nvPr>
        </p:nvSpPr>
        <p:spPr/>
        <p:txBody>
          <a:bodyPr/>
          <a:lstStyle/>
          <a:p>
            <a:fld id="{5FE6DF76-7AD7-4145-A97A-3C883030FA38}" type="slidenum">
              <a:rPr lang="en-US"/>
              <a:pPr/>
              <a:t>22</a:t>
            </a:fld>
            <a:endParaRPr lang="en-US"/>
          </a:p>
        </p:txBody>
      </p:sp>
      <p:sp>
        <p:nvSpPr>
          <p:cNvPr id="34817" name="Text Box 1"/>
          <p:cNvSpPr txBox="1">
            <a:spLocks noChangeArrowheads="1"/>
          </p:cNvSpPr>
          <p:nvPr/>
        </p:nvSpPr>
        <p:spPr bwMode="auto">
          <a:xfrm>
            <a:off x="1798638" y="198438"/>
            <a:ext cx="6354762" cy="695325"/>
          </a:xfrm>
          <a:prstGeom prst="rect">
            <a:avLst/>
          </a:prstGeom>
          <a:noFill/>
          <a:ln w="21600">
            <a:noFill/>
            <a:round/>
            <a:headEnd/>
            <a:tailEnd/>
          </a:ln>
          <a:effectLst/>
        </p:spPr>
        <p:txBody>
          <a:bodyPr/>
          <a:lstStyle/>
          <a:p>
            <a:pPr defTabSz="449263" fontAlgn="base">
              <a:lnSpc>
                <a:spcPct val="90000"/>
              </a:lnSpc>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400" b="1" smtClean="0">
                <a:solidFill>
                  <a:srgbClr val="7889FB"/>
                </a:solidFill>
              </a:rPr>
              <a:t>Key Terms for Security</a:t>
            </a:r>
          </a:p>
        </p:txBody>
      </p:sp>
      <p:sp>
        <p:nvSpPr>
          <p:cNvPr id="34818" name="Text Box 2"/>
          <p:cNvSpPr txBox="1">
            <a:spLocks noChangeArrowheads="1"/>
          </p:cNvSpPr>
          <p:nvPr/>
        </p:nvSpPr>
        <p:spPr bwMode="auto">
          <a:xfrm>
            <a:off x="457200" y="2057400"/>
            <a:ext cx="8229600" cy="4114800"/>
          </a:xfrm>
          <a:prstGeom prst="rect">
            <a:avLst/>
          </a:prstGeom>
          <a:noFill/>
          <a:ln w="21600">
            <a:noFill/>
            <a:round/>
            <a:headEnd/>
            <a:tailEnd/>
          </a:ln>
          <a:effectLst/>
        </p:spPr>
        <p:txBody>
          <a:bodyPr/>
          <a:lstStyle/>
          <a:p>
            <a:pPr marL="158750" indent="-158750" defTabSz="449263" fontAlgn="base">
              <a:spcBef>
                <a:spcPts val="1375"/>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200" dirty="0" smtClean="0">
                <a:solidFill>
                  <a:srgbClr val="000000"/>
                </a:solidFill>
                <a:ea typeface="MS Gothic" charset="-128"/>
              </a:rPr>
              <a:t>Contract Management </a:t>
            </a:r>
            <a:r>
              <a:rPr lang="en-US" sz="2200" b="1" dirty="0" smtClean="0">
                <a:solidFill>
                  <a:srgbClr val="000000"/>
                </a:solidFill>
                <a:ea typeface="MS Gothic" charset="-128"/>
              </a:rPr>
              <a:t>Objects</a:t>
            </a:r>
            <a:endParaRPr lang="en-US" sz="1000" dirty="0" smtClean="0">
              <a:solidFill>
                <a:srgbClr val="000000"/>
              </a:solidFill>
              <a:ea typeface="MS Gothic" charset="-128"/>
            </a:endParaRPr>
          </a:p>
          <a:p>
            <a:pPr marL="158750" indent="-158750" defTabSz="449263" fontAlgn="base">
              <a:spcBef>
                <a:spcPts val="1375"/>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200" b="1" dirty="0" smtClean="0">
                <a:solidFill>
                  <a:srgbClr val="000000"/>
                </a:solidFill>
                <a:ea typeface="MS Gothic" charset="-128"/>
              </a:rPr>
              <a:t>Instance</a:t>
            </a:r>
            <a:r>
              <a:rPr lang="en-US" sz="2200" dirty="0" smtClean="0">
                <a:solidFill>
                  <a:srgbClr val="000000"/>
                </a:solidFill>
                <a:ea typeface="MS Gothic" charset="-128"/>
              </a:rPr>
              <a:t> security access</a:t>
            </a:r>
            <a:endParaRPr lang="en-US" sz="1000" dirty="0" smtClean="0">
              <a:solidFill>
                <a:srgbClr val="000000"/>
              </a:solidFill>
              <a:ea typeface="MS Gothic" charset="-128"/>
            </a:endParaRPr>
          </a:p>
          <a:p>
            <a:pPr marL="158750" indent="-158750" defTabSz="449263" fontAlgn="base">
              <a:spcBef>
                <a:spcPts val="1375"/>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200" b="1" dirty="0" smtClean="0">
                <a:solidFill>
                  <a:srgbClr val="000000"/>
                </a:solidFill>
                <a:ea typeface="MS Gothic" charset="-128"/>
              </a:rPr>
              <a:t>Class</a:t>
            </a:r>
            <a:r>
              <a:rPr lang="en-US" sz="2200" dirty="0" smtClean="0">
                <a:solidFill>
                  <a:srgbClr val="000000"/>
                </a:solidFill>
                <a:ea typeface="MS Gothic" charset="-128"/>
              </a:rPr>
              <a:t> security access</a:t>
            </a:r>
            <a:endParaRPr lang="en-US" sz="1000" dirty="0" smtClean="0">
              <a:solidFill>
                <a:srgbClr val="000000"/>
              </a:solidFill>
              <a:ea typeface="MS Gothic" charset="-128"/>
            </a:endParaRPr>
          </a:p>
          <a:p>
            <a:pPr marL="158750" indent="-158750" defTabSz="449263" fontAlgn="base">
              <a:spcBef>
                <a:spcPts val="1375"/>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200" b="1" dirty="0" smtClean="0">
                <a:solidFill>
                  <a:srgbClr val="000000"/>
                </a:solidFill>
                <a:ea typeface="MS Gothic" charset="-128"/>
              </a:rPr>
              <a:t>Security Lists</a:t>
            </a:r>
          </a:p>
          <a:p>
            <a:pPr marL="171450" indent="-158750" defTabSz="449263" fontAlgn="base">
              <a:spcBef>
                <a:spcPts val="1375"/>
              </a:spcBef>
              <a:spcAft>
                <a:spcPct val="0"/>
              </a:spcAft>
              <a:buSzPct val="100000"/>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endParaRPr lang="en-US" sz="2200" b="1" dirty="0" smtClean="0">
              <a:solidFill>
                <a:srgbClr val="000000"/>
              </a:solidFill>
              <a:ea typeface="MS Gothic" charset="-128"/>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1"/>
          <p:cNvSpPr>
            <a:spLocks noGrp="1"/>
          </p:cNvSpPr>
          <p:nvPr>
            <p:ph type="sldNum" idx="10"/>
          </p:nvPr>
        </p:nvSpPr>
        <p:spPr/>
        <p:txBody>
          <a:bodyPr/>
          <a:lstStyle/>
          <a:p>
            <a:fld id="{4E48B2D7-CB0A-4901-85BB-0147F23D1DB9}" type="slidenum">
              <a:rPr lang="en-US"/>
              <a:pPr/>
              <a:t>23</a:t>
            </a:fld>
            <a:endParaRPr lang="en-US"/>
          </a:p>
        </p:txBody>
      </p:sp>
      <p:sp>
        <p:nvSpPr>
          <p:cNvPr id="35841" name="Text Box 1"/>
          <p:cNvSpPr txBox="1">
            <a:spLocks noChangeArrowheads="1"/>
          </p:cNvSpPr>
          <p:nvPr/>
        </p:nvSpPr>
        <p:spPr bwMode="auto">
          <a:xfrm>
            <a:off x="1800225" y="179388"/>
            <a:ext cx="7019925" cy="639762"/>
          </a:xfrm>
          <a:prstGeom prst="rect">
            <a:avLst/>
          </a:prstGeom>
          <a:noFill/>
          <a:ln w="21600">
            <a:noFill/>
            <a:round/>
            <a:headEnd/>
            <a:tailEnd/>
          </a:ln>
          <a:effectLst/>
        </p:spPr>
        <p:txBody>
          <a:bodyPr/>
          <a:lstStyle/>
          <a:p>
            <a:pPr defTabSz="449263" fontAlgn="base">
              <a:lnSpc>
                <a:spcPct val="90000"/>
              </a:lnSpc>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b="1" smtClean="0">
                <a:solidFill>
                  <a:srgbClr val="7889FB"/>
                </a:solidFill>
              </a:rPr>
              <a:t>Contract Management Objects</a:t>
            </a:r>
          </a:p>
        </p:txBody>
      </p:sp>
      <p:pic>
        <p:nvPicPr>
          <p:cNvPr id="35842" name="Picture 2"/>
          <p:cNvPicPr>
            <a:picLocks noChangeAspect="1" noChangeArrowheads="1"/>
          </p:cNvPicPr>
          <p:nvPr/>
        </p:nvPicPr>
        <p:blipFill>
          <a:blip r:embed="rId3" cstate="print"/>
          <a:srcRect/>
          <a:stretch>
            <a:fillRect/>
          </a:stretch>
        </p:blipFill>
        <p:spPr bwMode="auto">
          <a:xfrm>
            <a:off x="2381250" y="1398588"/>
            <a:ext cx="2019300" cy="1419225"/>
          </a:xfrm>
          <a:prstGeom prst="rect">
            <a:avLst/>
          </a:prstGeom>
          <a:noFill/>
          <a:ln w="21600">
            <a:noFill/>
            <a:round/>
            <a:headEnd/>
            <a:tailEnd/>
          </a:ln>
          <a:effectLst/>
        </p:spPr>
      </p:pic>
      <p:sp>
        <p:nvSpPr>
          <p:cNvPr id="35843" name="Rectangle 3"/>
          <p:cNvSpPr>
            <a:spLocks noChangeArrowheads="1"/>
          </p:cNvSpPr>
          <p:nvPr/>
        </p:nvSpPr>
        <p:spPr bwMode="auto">
          <a:xfrm>
            <a:off x="1814513" y="2136775"/>
            <a:ext cx="438150" cy="136525"/>
          </a:xfrm>
          <a:prstGeom prst="rect">
            <a:avLst/>
          </a:prstGeom>
          <a:noFill/>
          <a:ln w="21600">
            <a:noFill/>
            <a:round/>
            <a:headEnd/>
            <a:tailEnd/>
          </a:ln>
          <a:effectLst/>
        </p:spPr>
        <p:txBody>
          <a:bodyPr wrap="none" lIns="0" tIns="0" rIns="0" bIns="0">
            <a:spAutoFit/>
          </a:bodyPr>
          <a:lstStyle/>
          <a:p>
            <a:pPr algn="ctr" defTabSz="449263" eaLnBrk="0" fontAlgn="base" hangingPunct="0">
              <a:spcBef>
                <a:spcPts val="45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900" b="1" smtClean="0">
                <a:solidFill>
                  <a:srgbClr val="000000"/>
                </a:solidFill>
                <a:latin typeface="Arial" charset="0"/>
                <a:ea typeface="MS Gothic" charset="-128"/>
              </a:rPr>
              <a:t>Clauses</a:t>
            </a:r>
          </a:p>
        </p:txBody>
      </p:sp>
      <p:sp>
        <p:nvSpPr>
          <p:cNvPr id="35844" name="Rectangle 4"/>
          <p:cNvSpPr>
            <a:spLocks noChangeArrowheads="1"/>
          </p:cNvSpPr>
          <p:nvPr/>
        </p:nvSpPr>
        <p:spPr bwMode="auto">
          <a:xfrm>
            <a:off x="1827213" y="3544888"/>
            <a:ext cx="374650" cy="136525"/>
          </a:xfrm>
          <a:prstGeom prst="rect">
            <a:avLst/>
          </a:prstGeom>
          <a:noFill/>
          <a:ln w="21600">
            <a:noFill/>
            <a:round/>
            <a:headEnd/>
            <a:tailEnd/>
          </a:ln>
          <a:effectLst/>
        </p:spPr>
        <p:txBody>
          <a:bodyPr wrap="none" lIns="0" tIns="0" rIns="0" bIns="0">
            <a:spAutoFit/>
          </a:bodyPr>
          <a:lstStyle/>
          <a:p>
            <a:pPr algn="ctr" defTabSz="449263" eaLnBrk="0" fontAlgn="base" hangingPunct="0">
              <a:spcBef>
                <a:spcPts val="45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900" b="1" smtClean="0">
                <a:solidFill>
                  <a:srgbClr val="000000"/>
                </a:solidFill>
                <a:latin typeface="Arial" charset="0"/>
                <a:ea typeface="MS Gothic" charset="-128"/>
              </a:rPr>
              <a:t>Clause</a:t>
            </a:r>
          </a:p>
        </p:txBody>
      </p:sp>
      <p:sp>
        <p:nvSpPr>
          <p:cNvPr id="35845" name="Rectangle 5"/>
          <p:cNvSpPr>
            <a:spLocks noChangeArrowheads="1"/>
          </p:cNvSpPr>
          <p:nvPr/>
        </p:nvSpPr>
        <p:spPr bwMode="auto">
          <a:xfrm>
            <a:off x="1733550" y="3678238"/>
            <a:ext cx="565150" cy="136525"/>
          </a:xfrm>
          <a:prstGeom prst="rect">
            <a:avLst/>
          </a:prstGeom>
          <a:noFill/>
          <a:ln w="21600">
            <a:noFill/>
            <a:round/>
            <a:headEnd/>
            <a:tailEnd/>
          </a:ln>
          <a:effectLst/>
        </p:spPr>
        <p:txBody>
          <a:bodyPr wrap="none" lIns="0" tIns="0" rIns="0" bIns="0">
            <a:spAutoFit/>
          </a:bodyPr>
          <a:lstStyle/>
          <a:p>
            <a:pPr algn="ctr" defTabSz="449263" eaLnBrk="0" fontAlgn="base" hangingPunct="0">
              <a:spcBef>
                <a:spcPts val="45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900" b="1" smtClean="0">
                <a:solidFill>
                  <a:srgbClr val="000000"/>
                </a:solidFill>
                <a:latin typeface="Arial" charset="0"/>
                <a:ea typeface="MS Gothic" charset="-128"/>
              </a:rPr>
              <a:t>Templates</a:t>
            </a:r>
          </a:p>
        </p:txBody>
      </p:sp>
      <p:sp>
        <p:nvSpPr>
          <p:cNvPr id="35846" name="Rectangle 6"/>
          <p:cNvSpPr>
            <a:spLocks noChangeArrowheads="1"/>
          </p:cNvSpPr>
          <p:nvPr/>
        </p:nvSpPr>
        <p:spPr bwMode="auto">
          <a:xfrm>
            <a:off x="1793875" y="5187950"/>
            <a:ext cx="533400" cy="136525"/>
          </a:xfrm>
          <a:prstGeom prst="rect">
            <a:avLst/>
          </a:prstGeom>
          <a:noFill/>
          <a:ln w="21600">
            <a:noFill/>
            <a:round/>
            <a:headEnd/>
            <a:tailEnd/>
          </a:ln>
          <a:effectLst/>
        </p:spPr>
        <p:txBody>
          <a:bodyPr wrap="none" lIns="0" tIns="0" rIns="0" bIns="0">
            <a:spAutoFit/>
          </a:bodyPr>
          <a:lstStyle/>
          <a:p>
            <a:pPr algn="ctr" defTabSz="449263" eaLnBrk="0" fontAlgn="base" hangingPunct="0">
              <a:spcBef>
                <a:spcPts val="45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900" b="1" smtClean="0">
                <a:solidFill>
                  <a:srgbClr val="000000"/>
                </a:solidFill>
                <a:latin typeface="Arial" charset="0"/>
                <a:ea typeface="MS Gothic" charset="-128"/>
              </a:rPr>
              <a:t>Contracts</a:t>
            </a:r>
          </a:p>
        </p:txBody>
      </p:sp>
      <p:sp>
        <p:nvSpPr>
          <p:cNvPr id="35847" name="Rectangle 7"/>
          <p:cNvSpPr>
            <a:spLocks noChangeArrowheads="1"/>
          </p:cNvSpPr>
          <p:nvPr/>
        </p:nvSpPr>
        <p:spPr bwMode="auto">
          <a:xfrm>
            <a:off x="5307013" y="2136775"/>
            <a:ext cx="469900" cy="136525"/>
          </a:xfrm>
          <a:prstGeom prst="rect">
            <a:avLst/>
          </a:prstGeom>
          <a:noFill/>
          <a:ln w="21600">
            <a:noFill/>
            <a:round/>
            <a:headEnd/>
            <a:tailEnd/>
          </a:ln>
          <a:effectLst/>
        </p:spPr>
        <p:txBody>
          <a:bodyPr wrap="none" lIns="0" tIns="0" rIns="0" bIns="0">
            <a:spAutoFit/>
          </a:bodyPr>
          <a:lstStyle/>
          <a:p>
            <a:pPr algn="ctr" defTabSz="449263" eaLnBrk="0" fontAlgn="base" hangingPunct="0">
              <a:spcBef>
                <a:spcPts val="45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900" b="1" smtClean="0">
                <a:solidFill>
                  <a:srgbClr val="000000"/>
                </a:solidFill>
                <a:latin typeface="Arial" charset="0"/>
                <a:ea typeface="MS Gothic" charset="-128"/>
              </a:rPr>
              <a:t>Contract</a:t>
            </a:r>
          </a:p>
        </p:txBody>
      </p:sp>
      <p:sp>
        <p:nvSpPr>
          <p:cNvPr id="35848" name="Rectangle 8"/>
          <p:cNvSpPr>
            <a:spLocks noChangeArrowheads="1"/>
          </p:cNvSpPr>
          <p:nvPr/>
        </p:nvSpPr>
        <p:spPr bwMode="auto">
          <a:xfrm>
            <a:off x="5262563" y="2266950"/>
            <a:ext cx="565150" cy="136525"/>
          </a:xfrm>
          <a:prstGeom prst="rect">
            <a:avLst/>
          </a:prstGeom>
          <a:noFill/>
          <a:ln w="21600">
            <a:noFill/>
            <a:round/>
            <a:headEnd/>
            <a:tailEnd/>
          </a:ln>
          <a:effectLst/>
        </p:spPr>
        <p:txBody>
          <a:bodyPr wrap="none" lIns="0" tIns="0" rIns="0" bIns="0">
            <a:spAutoFit/>
          </a:bodyPr>
          <a:lstStyle/>
          <a:p>
            <a:pPr algn="ctr" defTabSz="449263" eaLnBrk="0" fontAlgn="base" hangingPunct="0">
              <a:spcBef>
                <a:spcPts val="45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900" b="1" smtClean="0">
                <a:solidFill>
                  <a:srgbClr val="000000"/>
                </a:solidFill>
                <a:latin typeface="Arial" charset="0"/>
                <a:ea typeface="MS Gothic" charset="-128"/>
              </a:rPr>
              <a:t>Templates</a:t>
            </a:r>
          </a:p>
        </p:txBody>
      </p:sp>
      <p:sp>
        <p:nvSpPr>
          <p:cNvPr id="35849" name="Rectangle 9"/>
          <p:cNvSpPr>
            <a:spLocks noChangeArrowheads="1"/>
          </p:cNvSpPr>
          <p:nvPr/>
        </p:nvSpPr>
        <p:spPr bwMode="auto">
          <a:xfrm>
            <a:off x="5400675" y="3544888"/>
            <a:ext cx="279400" cy="136525"/>
          </a:xfrm>
          <a:prstGeom prst="rect">
            <a:avLst/>
          </a:prstGeom>
          <a:noFill/>
          <a:ln w="21600">
            <a:noFill/>
            <a:round/>
            <a:headEnd/>
            <a:tailEnd/>
          </a:ln>
          <a:effectLst/>
        </p:spPr>
        <p:txBody>
          <a:bodyPr wrap="none" lIns="0" tIns="0" rIns="0" bIns="0">
            <a:spAutoFit/>
          </a:bodyPr>
          <a:lstStyle/>
          <a:p>
            <a:pPr algn="ctr" defTabSz="449263" eaLnBrk="0" fontAlgn="base" hangingPunct="0">
              <a:spcBef>
                <a:spcPts val="45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900" b="1" smtClean="0">
                <a:solidFill>
                  <a:srgbClr val="000000"/>
                </a:solidFill>
                <a:latin typeface="Arial" charset="0"/>
                <a:ea typeface="MS Gothic" charset="-128"/>
              </a:rPr>
              <a:t>Term</a:t>
            </a:r>
          </a:p>
        </p:txBody>
      </p:sp>
      <p:sp>
        <p:nvSpPr>
          <p:cNvPr id="35850" name="Rectangle 10"/>
          <p:cNvSpPr>
            <a:spLocks noChangeArrowheads="1"/>
          </p:cNvSpPr>
          <p:nvPr/>
        </p:nvSpPr>
        <p:spPr bwMode="auto">
          <a:xfrm>
            <a:off x="5248275" y="3678238"/>
            <a:ext cx="590550" cy="136525"/>
          </a:xfrm>
          <a:prstGeom prst="rect">
            <a:avLst/>
          </a:prstGeom>
          <a:noFill/>
          <a:ln w="21600">
            <a:noFill/>
            <a:round/>
            <a:headEnd/>
            <a:tailEnd/>
          </a:ln>
          <a:effectLst/>
        </p:spPr>
        <p:txBody>
          <a:bodyPr wrap="none" lIns="0" tIns="0" rIns="0" bIns="0">
            <a:spAutoFit/>
          </a:bodyPr>
          <a:lstStyle/>
          <a:p>
            <a:pPr algn="ctr" defTabSz="449263" eaLnBrk="0" fontAlgn="base" hangingPunct="0">
              <a:spcBef>
                <a:spcPts val="45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900" b="1" smtClean="0">
                <a:solidFill>
                  <a:srgbClr val="000000"/>
                </a:solidFill>
                <a:latin typeface="Arial" charset="0"/>
                <a:ea typeface="MS Gothic" charset="-128"/>
              </a:rPr>
              <a:t>Definitions</a:t>
            </a:r>
          </a:p>
        </p:txBody>
      </p:sp>
      <p:sp>
        <p:nvSpPr>
          <p:cNvPr id="35851" name="Rectangle 11"/>
          <p:cNvSpPr>
            <a:spLocks noChangeArrowheads="1"/>
          </p:cNvSpPr>
          <p:nvPr/>
        </p:nvSpPr>
        <p:spPr bwMode="auto">
          <a:xfrm>
            <a:off x="5332413" y="5187950"/>
            <a:ext cx="469900" cy="136525"/>
          </a:xfrm>
          <a:prstGeom prst="rect">
            <a:avLst/>
          </a:prstGeom>
          <a:noFill/>
          <a:ln w="21600">
            <a:noFill/>
            <a:round/>
            <a:headEnd/>
            <a:tailEnd/>
          </a:ln>
          <a:effectLst/>
        </p:spPr>
        <p:txBody>
          <a:bodyPr wrap="none" lIns="0" tIns="0" rIns="0" bIns="0">
            <a:spAutoFit/>
          </a:bodyPr>
          <a:lstStyle/>
          <a:p>
            <a:pPr algn="ctr" defTabSz="449263" eaLnBrk="0" fontAlgn="base" hangingPunct="0">
              <a:spcBef>
                <a:spcPts val="45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900" b="1" smtClean="0">
                <a:solidFill>
                  <a:srgbClr val="000000"/>
                </a:solidFill>
                <a:latin typeface="Arial" charset="0"/>
                <a:ea typeface="MS Gothic" charset="-128"/>
              </a:rPr>
              <a:t>Contract</a:t>
            </a:r>
          </a:p>
        </p:txBody>
      </p:sp>
      <p:sp>
        <p:nvSpPr>
          <p:cNvPr id="35852" name="Rectangle 12"/>
          <p:cNvSpPr>
            <a:spLocks noChangeArrowheads="1"/>
          </p:cNvSpPr>
          <p:nvPr/>
        </p:nvSpPr>
        <p:spPr bwMode="auto">
          <a:xfrm>
            <a:off x="5360988" y="5318125"/>
            <a:ext cx="412750" cy="136525"/>
          </a:xfrm>
          <a:prstGeom prst="rect">
            <a:avLst/>
          </a:prstGeom>
          <a:noFill/>
          <a:ln w="21600">
            <a:noFill/>
            <a:round/>
            <a:headEnd/>
            <a:tailEnd/>
          </a:ln>
          <a:effectLst/>
        </p:spPr>
        <p:txBody>
          <a:bodyPr wrap="none" lIns="0" tIns="0" rIns="0" bIns="0">
            <a:spAutoFit/>
          </a:bodyPr>
          <a:lstStyle/>
          <a:p>
            <a:pPr algn="ctr" defTabSz="449263" eaLnBrk="0" fontAlgn="base" hangingPunct="0">
              <a:spcBef>
                <a:spcPts val="45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900" b="1" smtClean="0">
                <a:solidFill>
                  <a:srgbClr val="000000"/>
                </a:solidFill>
                <a:latin typeface="Arial" charset="0"/>
                <a:ea typeface="MS Gothic" charset="-128"/>
              </a:rPr>
              <a:t>Folders</a:t>
            </a:r>
          </a:p>
        </p:txBody>
      </p:sp>
      <p:sp>
        <p:nvSpPr>
          <p:cNvPr id="35853" name="Rectangle 13"/>
          <p:cNvSpPr>
            <a:spLocks noChangeArrowheads="1"/>
          </p:cNvSpPr>
          <p:nvPr/>
        </p:nvSpPr>
        <p:spPr bwMode="auto">
          <a:xfrm>
            <a:off x="1966913" y="1741488"/>
            <a:ext cx="147637" cy="320675"/>
          </a:xfrm>
          <a:prstGeom prst="rect">
            <a:avLst/>
          </a:prstGeom>
          <a:noFill/>
          <a:ln w="21600">
            <a:noFill/>
            <a:round/>
            <a:headEnd/>
            <a:tailEnd/>
          </a:ln>
          <a:effectLst/>
        </p:spPr>
        <p:txBody>
          <a:bodyPr wrap="none" lIns="0" tIns="0" rIns="0" bIns="0">
            <a:spAutoFit/>
          </a:bodyPr>
          <a:lstStyle/>
          <a:p>
            <a:pPr algn="ctr" defTabSz="449263" eaLnBrk="0" fontAlgn="base" hangingPunct="0">
              <a:spcBef>
                <a:spcPts val="105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100" b="1" smtClean="0">
                <a:solidFill>
                  <a:srgbClr val="000000"/>
                </a:solidFill>
                <a:latin typeface="Arial" charset="0"/>
                <a:ea typeface="MS Gothic" charset="-128"/>
              </a:rPr>
              <a:t>1</a:t>
            </a:r>
          </a:p>
        </p:txBody>
      </p:sp>
      <p:sp>
        <p:nvSpPr>
          <p:cNvPr id="35854" name="Rectangle 14"/>
          <p:cNvSpPr>
            <a:spLocks noChangeArrowheads="1"/>
          </p:cNvSpPr>
          <p:nvPr/>
        </p:nvSpPr>
        <p:spPr bwMode="auto">
          <a:xfrm>
            <a:off x="5546725" y="4816475"/>
            <a:ext cx="147638" cy="320675"/>
          </a:xfrm>
          <a:prstGeom prst="rect">
            <a:avLst/>
          </a:prstGeom>
          <a:noFill/>
          <a:ln w="21600">
            <a:noFill/>
            <a:round/>
            <a:headEnd/>
            <a:tailEnd/>
          </a:ln>
          <a:effectLst/>
        </p:spPr>
        <p:txBody>
          <a:bodyPr wrap="none" lIns="0" tIns="0" rIns="0" bIns="0">
            <a:spAutoFit/>
          </a:bodyPr>
          <a:lstStyle/>
          <a:p>
            <a:pPr algn="ctr" defTabSz="449263" eaLnBrk="0" fontAlgn="base" hangingPunct="0">
              <a:spcBef>
                <a:spcPts val="105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100" b="1" smtClean="0">
                <a:solidFill>
                  <a:srgbClr val="000000"/>
                </a:solidFill>
                <a:latin typeface="Arial" charset="0"/>
                <a:ea typeface="MS Gothic" charset="-128"/>
              </a:rPr>
              <a:t>6</a:t>
            </a:r>
          </a:p>
        </p:txBody>
      </p:sp>
      <p:sp>
        <p:nvSpPr>
          <p:cNvPr id="35855" name="Rectangle 15"/>
          <p:cNvSpPr>
            <a:spLocks noChangeArrowheads="1"/>
          </p:cNvSpPr>
          <p:nvPr/>
        </p:nvSpPr>
        <p:spPr bwMode="auto">
          <a:xfrm>
            <a:off x="5534025" y="3194050"/>
            <a:ext cx="147638" cy="320675"/>
          </a:xfrm>
          <a:prstGeom prst="rect">
            <a:avLst/>
          </a:prstGeom>
          <a:noFill/>
          <a:ln w="21600">
            <a:noFill/>
            <a:round/>
            <a:headEnd/>
            <a:tailEnd/>
          </a:ln>
          <a:effectLst/>
        </p:spPr>
        <p:txBody>
          <a:bodyPr wrap="none" lIns="0" tIns="0" rIns="0" bIns="0">
            <a:spAutoFit/>
          </a:bodyPr>
          <a:lstStyle/>
          <a:p>
            <a:pPr algn="ctr" defTabSz="449263" eaLnBrk="0" fontAlgn="base" hangingPunct="0">
              <a:spcBef>
                <a:spcPts val="105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100" b="1" smtClean="0">
                <a:solidFill>
                  <a:srgbClr val="000000"/>
                </a:solidFill>
                <a:latin typeface="Arial" charset="0"/>
                <a:ea typeface="MS Gothic" charset="-128"/>
              </a:rPr>
              <a:t>5</a:t>
            </a:r>
          </a:p>
        </p:txBody>
      </p:sp>
      <p:sp>
        <p:nvSpPr>
          <p:cNvPr id="35856" name="Rectangle 16"/>
          <p:cNvSpPr>
            <a:spLocks noChangeArrowheads="1"/>
          </p:cNvSpPr>
          <p:nvPr/>
        </p:nvSpPr>
        <p:spPr bwMode="auto">
          <a:xfrm>
            <a:off x="5534025" y="1741488"/>
            <a:ext cx="147638" cy="320675"/>
          </a:xfrm>
          <a:prstGeom prst="rect">
            <a:avLst/>
          </a:prstGeom>
          <a:noFill/>
          <a:ln w="21600">
            <a:noFill/>
            <a:round/>
            <a:headEnd/>
            <a:tailEnd/>
          </a:ln>
          <a:effectLst/>
        </p:spPr>
        <p:txBody>
          <a:bodyPr wrap="none" lIns="0" tIns="0" rIns="0" bIns="0">
            <a:spAutoFit/>
          </a:bodyPr>
          <a:lstStyle/>
          <a:p>
            <a:pPr algn="ctr" defTabSz="449263" eaLnBrk="0" fontAlgn="base" hangingPunct="0">
              <a:spcBef>
                <a:spcPts val="105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100" b="1" smtClean="0">
                <a:solidFill>
                  <a:srgbClr val="000000"/>
                </a:solidFill>
                <a:latin typeface="Arial" charset="0"/>
                <a:ea typeface="MS Gothic" charset="-128"/>
              </a:rPr>
              <a:t>4</a:t>
            </a:r>
          </a:p>
        </p:txBody>
      </p:sp>
      <p:sp>
        <p:nvSpPr>
          <p:cNvPr id="35857" name="Rectangle 17"/>
          <p:cNvSpPr>
            <a:spLocks noChangeArrowheads="1"/>
          </p:cNvSpPr>
          <p:nvPr/>
        </p:nvSpPr>
        <p:spPr bwMode="auto">
          <a:xfrm>
            <a:off x="2030413" y="4816475"/>
            <a:ext cx="147637" cy="320675"/>
          </a:xfrm>
          <a:prstGeom prst="rect">
            <a:avLst/>
          </a:prstGeom>
          <a:noFill/>
          <a:ln w="21600">
            <a:noFill/>
            <a:round/>
            <a:headEnd/>
            <a:tailEnd/>
          </a:ln>
          <a:effectLst/>
        </p:spPr>
        <p:txBody>
          <a:bodyPr wrap="none" lIns="0" tIns="0" rIns="0" bIns="0">
            <a:spAutoFit/>
          </a:bodyPr>
          <a:lstStyle/>
          <a:p>
            <a:pPr algn="ctr" defTabSz="449263" eaLnBrk="0" fontAlgn="base" hangingPunct="0">
              <a:spcBef>
                <a:spcPts val="105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100" b="1" smtClean="0">
                <a:solidFill>
                  <a:srgbClr val="000000"/>
                </a:solidFill>
                <a:latin typeface="Arial" charset="0"/>
                <a:ea typeface="MS Gothic" charset="-128"/>
              </a:rPr>
              <a:t>3</a:t>
            </a:r>
          </a:p>
        </p:txBody>
      </p:sp>
      <p:sp>
        <p:nvSpPr>
          <p:cNvPr id="35858" name="Rectangle 18"/>
          <p:cNvSpPr>
            <a:spLocks noChangeArrowheads="1"/>
          </p:cNvSpPr>
          <p:nvPr/>
        </p:nvSpPr>
        <p:spPr bwMode="auto">
          <a:xfrm>
            <a:off x="2005013" y="3194050"/>
            <a:ext cx="147637" cy="320675"/>
          </a:xfrm>
          <a:prstGeom prst="rect">
            <a:avLst/>
          </a:prstGeom>
          <a:noFill/>
          <a:ln w="21600">
            <a:noFill/>
            <a:round/>
            <a:headEnd/>
            <a:tailEnd/>
          </a:ln>
          <a:effectLst/>
        </p:spPr>
        <p:txBody>
          <a:bodyPr wrap="none" lIns="0" tIns="0" rIns="0" bIns="0">
            <a:spAutoFit/>
          </a:bodyPr>
          <a:lstStyle/>
          <a:p>
            <a:pPr algn="ctr" defTabSz="449263" eaLnBrk="0" fontAlgn="base" hangingPunct="0">
              <a:spcBef>
                <a:spcPts val="105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100" b="1" smtClean="0">
                <a:solidFill>
                  <a:srgbClr val="000000"/>
                </a:solidFill>
                <a:latin typeface="Arial" charset="0"/>
                <a:ea typeface="MS Gothic" charset="-128"/>
              </a:rPr>
              <a:t>2</a:t>
            </a:r>
          </a:p>
        </p:txBody>
      </p:sp>
      <p:pic>
        <p:nvPicPr>
          <p:cNvPr id="35859" name="Picture 19"/>
          <p:cNvPicPr>
            <a:picLocks noChangeAspect="1" noChangeArrowheads="1"/>
          </p:cNvPicPr>
          <p:nvPr/>
        </p:nvPicPr>
        <p:blipFill>
          <a:blip r:embed="rId4" cstate="print"/>
          <a:srcRect/>
          <a:stretch>
            <a:fillRect/>
          </a:stretch>
        </p:blipFill>
        <p:spPr bwMode="auto">
          <a:xfrm>
            <a:off x="2381250" y="2986088"/>
            <a:ext cx="2019300" cy="1419225"/>
          </a:xfrm>
          <a:prstGeom prst="rect">
            <a:avLst/>
          </a:prstGeom>
          <a:noFill/>
          <a:ln w="21600">
            <a:noFill/>
            <a:round/>
            <a:headEnd/>
            <a:tailEnd/>
          </a:ln>
          <a:effectLst/>
        </p:spPr>
      </p:pic>
      <p:pic>
        <p:nvPicPr>
          <p:cNvPr id="35860" name="Picture 20"/>
          <p:cNvPicPr>
            <a:picLocks noChangeAspect="1" noChangeArrowheads="1"/>
          </p:cNvPicPr>
          <p:nvPr/>
        </p:nvPicPr>
        <p:blipFill>
          <a:blip r:embed="rId5" cstate="print"/>
          <a:srcRect/>
          <a:stretch>
            <a:fillRect/>
          </a:stretch>
        </p:blipFill>
        <p:spPr bwMode="auto">
          <a:xfrm>
            <a:off x="5945188" y="1385888"/>
            <a:ext cx="1981200" cy="1431925"/>
          </a:xfrm>
          <a:prstGeom prst="rect">
            <a:avLst/>
          </a:prstGeom>
          <a:noFill/>
          <a:ln w="21600">
            <a:noFill/>
            <a:round/>
            <a:headEnd/>
            <a:tailEnd/>
          </a:ln>
          <a:effectLst/>
        </p:spPr>
      </p:pic>
      <p:pic>
        <p:nvPicPr>
          <p:cNvPr id="35861" name="Picture 21"/>
          <p:cNvPicPr>
            <a:picLocks noChangeAspect="1" noChangeArrowheads="1"/>
          </p:cNvPicPr>
          <p:nvPr/>
        </p:nvPicPr>
        <p:blipFill>
          <a:blip r:embed="rId6" cstate="print"/>
          <a:srcRect/>
          <a:stretch>
            <a:fillRect/>
          </a:stretch>
        </p:blipFill>
        <p:spPr bwMode="auto">
          <a:xfrm>
            <a:off x="5961063" y="2997200"/>
            <a:ext cx="1933575" cy="1425575"/>
          </a:xfrm>
          <a:prstGeom prst="rect">
            <a:avLst/>
          </a:prstGeom>
          <a:noFill/>
          <a:ln w="21600">
            <a:noFill/>
            <a:round/>
            <a:headEnd/>
            <a:tailEnd/>
          </a:ln>
          <a:effectLst/>
        </p:spPr>
      </p:pic>
      <p:pic>
        <p:nvPicPr>
          <p:cNvPr id="35862" name="Picture 22"/>
          <p:cNvPicPr>
            <a:picLocks noChangeAspect="1" noChangeArrowheads="1"/>
          </p:cNvPicPr>
          <p:nvPr/>
        </p:nvPicPr>
        <p:blipFill>
          <a:blip r:embed="rId7" cstate="print"/>
          <a:srcRect/>
          <a:stretch>
            <a:fillRect/>
          </a:stretch>
        </p:blipFill>
        <p:spPr bwMode="auto">
          <a:xfrm>
            <a:off x="5962650" y="4640263"/>
            <a:ext cx="1943100" cy="1133475"/>
          </a:xfrm>
          <a:prstGeom prst="rect">
            <a:avLst/>
          </a:prstGeom>
          <a:noFill/>
          <a:ln w="21600">
            <a:noFill/>
            <a:round/>
            <a:headEnd/>
            <a:tailEnd/>
          </a:ln>
          <a:effectLst/>
        </p:spPr>
      </p:pic>
      <p:pic>
        <p:nvPicPr>
          <p:cNvPr id="35863" name="Picture 23"/>
          <p:cNvPicPr>
            <a:picLocks noChangeAspect="1" noChangeArrowheads="1"/>
          </p:cNvPicPr>
          <p:nvPr/>
        </p:nvPicPr>
        <p:blipFill>
          <a:blip r:embed="rId8" cstate="print"/>
          <a:srcRect/>
          <a:stretch>
            <a:fillRect/>
          </a:stretch>
        </p:blipFill>
        <p:spPr bwMode="auto">
          <a:xfrm>
            <a:off x="2381250" y="4613275"/>
            <a:ext cx="2032000" cy="1454150"/>
          </a:xfrm>
          <a:prstGeom prst="rect">
            <a:avLst/>
          </a:prstGeom>
          <a:noFill/>
          <a:ln w="21600">
            <a:noFill/>
            <a:round/>
            <a:headEnd/>
            <a:tailEnd/>
          </a:ln>
          <a:effectLst/>
        </p:spPr>
      </p:pic>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idx="10"/>
          </p:nvPr>
        </p:nvSpPr>
        <p:spPr/>
        <p:txBody>
          <a:bodyPr/>
          <a:lstStyle/>
          <a:p>
            <a:fld id="{313A5E08-3D67-4D74-A5E3-17AF1AF0BF3A}" type="slidenum">
              <a:rPr lang="en-US"/>
              <a:pPr/>
              <a:t>24</a:t>
            </a:fld>
            <a:endParaRPr lang="en-US"/>
          </a:p>
        </p:txBody>
      </p:sp>
      <p:sp>
        <p:nvSpPr>
          <p:cNvPr id="36865" name="Text Box 1"/>
          <p:cNvSpPr txBox="1">
            <a:spLocks noChangeArrowheads="1"/>
          </p:cNvSpPr>
          <p:nvPr/>
        </p:nvSpPr>
        <p:spPr bwMode="auto">
          <a:xfrm>
            <a:off x="1798638" y="293688"/>
            <a:ext cx="6354762" cy="695325"/>
          </a:xfrm>
          <a:prstGeom prst="rect">
            <a:avLst/>
          </a:prstGeom>
          <a:noFill/>
          <a:ln w="21600">
            <a:noFill/>
            <a:round/>
            <a:headEnd/>
            <a:tailEnd/>
          </a:ln>
          <a:effectLst/>
        </p:spPr>
        <p:txBody>
          <a:bodyPr anchor="ctr"/>
          <a:lstStyle/>
          <a:p>
            <a:pPr defTabSz="449263" fontAlgn="base">
              <a:lnSpc>
                <a:spcPct val="90000"/>
              </a:lnSpc>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400" b="1" smtClean="0">
                <a:solidFill>
                  <a:srgbClr val="7889FB"/>
                </a:solidFill>
              </a:rPr>
              <a:t>Instance vs. Class Access</a:t>
            </a:r>
          </a:p>
        </p:txBody>
      </p:sp>
      <p:grpSp>
        <p:nvGrpSpPr>
          <p:cNvPr id="2" name="Group 2"/>
          <p:cNvGrpSpPr>
            <a:grpSpLocks/>
          </p:cNvGrpSpPr>
          <p:nvPr/>
        </p:nvGrpSpPr>
        <p:grpSpPr bwMode="auto">
          <a:xfrm>
            <a:off x="1062038" y="2601913"/>
            <a:ext cx="6913562" cy="3013075"/>
            <a:chOff x="669" y="1639"/>
            <a:chExt cx="4355" cy="1898"/>
          </a:xfrm>
        </p:grpSpPr>
        <p:graphicFrame>
          <p:nvGraphicFramePr>
            <p:cNvPr id="36867" name="Object 3"/>
            <p:cNvGraphicFramePr>
              <a:graphicFrameLocks noChangeAspect="1"/>
            </p:cNvGraphicFramePr>
            <p:nvPr/>
          </p:nvGraphicFramePr>
          <p:xfrm>
            <a:off x="669" y="1639"/>
            <a:ext cx="4355" cy="1898"/>
          </p:xfrm>
          <a:graphic>
            <a:graphicData uri="http://schemas.openxmlformats.org/presentationml/2006/ole">
              <p:oleObj spid="_x0000_s1026" r:id="rId4" imgW="6928560" imgH="3027240" progId="">
                <p:embed/>
              </p:oleObj>
            </a:graphicData>
          </a:graphic>
        </p:graphicFrame>
        <p:sp>
          <p:nvSpPr>
            <p:cNvPr id="36868" name="Text Box 4"/>
            <p:cNvSpPr txBox="1">
              <a:spLocks noChangeArrowheads="1"/>
            </p:cNvSpPr>
            <p:nvPr/>
          </p:nvSpPr>
          <p:spPr bwMode="auto">
            <a:xfrm>
              <a:off x="669" y="1639"/>
              <a:ext cx="4355" cy="1898"/>
            </a:xfrm>
            <a:prstGeom prst="rect">
              <a:avLst/>
            </a:prstGeom>
            <a:noFill/>
            <a:ln w="9525">
              <a:noFill/>
              <a:round/>
              <a:headEnd/>
              <a:tailEnd/>
            </a:ln>
            <a:effectLst/>
          </p:spPr>
          <p:txBody>
            <a:bodyPr wrap="none" anchor="ct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gr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idx="10"/>
          </p:nvPr>
        </p:nvSpPr>
        <p:spPr/>
        <p:txBody>
          <a:bodyPr/>
          <a:lstStyle/>
          <a:p>
            <a:fld id="{E23DF4E5-2C5E-4FBD-822F-EC710F6D0A76}" type="slidenum">
              <a:rPr lang="en-US"/>
              <a:pPr/>
              <a:t>25</a:t>
            </a:fld>
            <a:endParaRPr lang="en-US"/>
          </a:p>
        </p:txBody>
      </p:sp>
      <p:sp>
        <p:nvSpPr>
          <p:cNvPr id="37889" name="Text Box 1"/>
          <p:cNvSpPr txBox="1">
            <a:spLocks noChangeArrowheads="1"/>
          </p:cNvSpPr>
          <p:nvPr/>
        </p:nvSpPr>
        <p:spPr bwMode="auto">
          <a:xfrm>
            <a:off x="1798638" y="198438"/>
            <a:ext cx="6354762" cy="695325"/>
          </a:xfrm>
          <a:prstGeom prst="rect">
            <a:avLst/>
          </a:prstGeom>
          <a:noFill/>
          <a:ln w="21600">
            <a:noFill/>
            <a:round/>
            <a:headEnd/>
            <a:tailEnd/>
          </a:ln>
          <a:effectLst/>
        </p:spPr>
        <p:txBody>
          <a:bodyPr/>
          <a:lstStyle/>
          <a:p>
            <a:pPr defTabSz="449263" fontAlgn="base">
              <a:lnSpc>
                <a:spcPct val="90000"/>
              </a:lnSpc>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400" b="1" smtClean="0">
                <a:solidFill>
                  <a:srgbClr val="7889FB"/>
                </a:solidFill>
              </a:rPr>
              <a:t>Instance vs. Class Access</a:t>
            </a:r>
          </a:p>
        </p:txBody>
      </p:sp>
      <p:sp>
        <p:nvSpPr>
          <p:cNvPr id="37890" name="Text Box 2"/>
          <p:cNvSpPr txBox="1">
            <a:spLocks noChangeArrowheads="1"/>
          </p:cNvSpPr>
          <p:nvPr/>
        </p:nvSpPr>
        <p:spPr bwMode="auto">
          <a:xfrm>
            <a:off x="76200" y="990600"/>
            <a:ext cx="8839199" cy="5486400"/>
          </a:xfrm>
          <a:prstGeom prst="rect">
            <a:avLst/>
          </a:prstGeom>
          <a:noFill/>
          <a:ln w="21600">
            <a:noFill/>
            <a:round/>
            <a:headEnd/>
            <a:tailEnd/>
          </a:ln>
          <a:effectLst/>
        </p:spPr>
        <p:txBody>
          <a:bodyPr/>
          <a:lstStyle/>
          <a:p>
            <a:pPr marL="158750" indent="-158750" defTabSz="449263" fontAlgn="base">
              <a:lnSpc>
                <a:spcPct val="80000"/>
              </a:lnSpc>
              <a:spcBef>
                <a:spcPts val="1375"/>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200" dirty="0" smtClean="0">
                <a:solidFill>
                  <a:srgbClr val="000000"/>
                </a:solidFill>
                <a:ea typeface="MS Gothic" charset="-128"/>
              </a:rPr>
              <a:t>Class Access</a:t>
            </a:r>
          </a:p>
          <a:p>
            <a:pPr marL="495300" lvl="1" indent="-158750" defTabSz="449263" fontAlgn="base">
              <a:lnSpc>
                <a:spcPct val="80000"/>
              </a:lnSpc>
              <a:spcBef>
                <a:spcPct val="0"/>
              </a:spcBef>
              <a:spcAft>
                <a:spcPct val="0"/>
              </a:spcAft>
              <a:buClr>
                <a:srgbClr val="000000"/>
              </a:buClr>
              <a:buSzPct val="100000"/>
              <a:buFont typeface="Arial" charset="0"/>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dirty="0" smtClean="0">
                <a:solidFill>
                  <a:srgbClr val="000000"/>
                </a:solidFill>
                <a:ea typeface="MS Gothic" charset="-128"/>
              </a:rPr>
              <a:t>Granted through Security Manager</a:t>
            </a:r>
          </a:p>
          <a:p>
            <a:pPr marL="495300" lvl="1" indent="-158750" defTabSz="449263" fontAlgn="base">
              <a:lnSpc>
                <a:spcPct val="80000"/>
              </a:lnSpc>
              <a:spcBef>
                <a:spcPct val="0"/>
              </a:spcBef>
              <a:spcAft>
                <a:spcPct val="0"/>
              </a:spcAft>
              <a:buClr>
                <a:srgbClr val="000000"/>
              </a:buClr>
              <a:buSzPct val="100000"/>
              <a:buFont typeface="Arial" charset="0"/>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dirty="0" smtClean="0">
                <a:solidFill>
                  <a:srgbClr val="000000"/>
                </a:solidFill>
                <a:ea typeface="MS Gothic" charset="-128"/>
              </a:rPr>
              <a:t>Provides access to </a:t>
            </a:r>
            <a:r>
              <a:rPr lang="en-US" sz="2000" u="sng" dirty="0" smtClean="0">
                <a:solidFill>
                  <a:srgbClr val="000000"/>
                </a:solidFill>
                <a:ea typeface="MS Gothic" charset="-128"/>
              </a:rPr>
              <a:t>all instances</a:t>
            </a:r>
            <a:r>
              <a:rPr lang="en-US" sz="2000" dirty="0" smtClean="0">
                <a:solidFill>
                  <a:srgbClr val="000000"/>
                </a:solidFill>
                <a:ea typeface="MS Gothic" charset="-128"/>
              </a:rPr>
              <a:t> of the same kind of objects</a:t>
            </a:r>
          </a:p>
          <a:p>
            <a:pPr marL="952500" lvl="2" indent="-158750" defTabSz="449263" fontAlgn="base">
              <a:lnSpc>
                <a:spcPct val="80000"/>
              </a:lnSpc>
              <a:spcBef>
                <a:spcPct val="0"/>
              </a:spcBef>
              <a:spcAft>
                <a:spcPct val="0"/>
              </a:spcAft>
              <a:buClr>
                <a:srgbClr val="000000"/>
              </a:buClr>
              <a:buSzPct val="100000"/>
              <a:buFont typeface="Arial" charset="0"/>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dirty="0" smtClean="0">
                <a:solidFill>
                  <a:srgbClr val="000000"/>
                </a:solidFill>
                <a:ea typeface="MS Gothic" charset="-128"/>
              </a:rPr>
              <a:t>e.g., Contracts, Contract Folders, Contract Template, Term Definitions, …</a:t>
            </a:r>
          </a:p>
          <a:p>
            <a:pPr marL="495300" lvl="1" indent="-158750" defTabSz="449263" eaLnBrk="0" fontAlgn="base" hangingPunct="0">
              <a:spcBef>
                <a:spcPct val="0"/>
              </a:spcBef>
              <a:spcAft>
                <a:spcPct val="0"/>
              </a:spcAft>
              <a:buClr>
                <a:srgbClr val="000000"/>
              </a:buClr>
              <a:buSzPct val="100000"/>
              <a:buFont typeface="Arial" charset="0"/>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dirty="0" smtClean="0">
                <a:solidFill>
                  <a:srgbClr val="000000"/>
                </a:solidFill>
                <a:ea typeface="MS Gothic" charset="-128"/>
              </a:rPr>
              <a:t>Done via Permissions for specific activities/features for the class</a:t>
            </a:r>
          </a:p>
          <a:p>
            <a:pPr marL="952500" lvl="2" indent="-158750" defTabSz="449263" fontAlgn="base">
              <a:lnSpc>
                <a:spcPct val="80000"/>
              </a:lnSpc>
              <a:spcBef>
                <a:spcPct val="0"/>
              </a:spcBef>
              <a:spcAft>
                <a:spcPct val="0"/>
              </a:spcAft>
              <a:buClr>
                <a:srgbClr val="000000"/>
              </a:buClr>
              <a:buSzPct val="100000"/>
              <a:buFont typeface="Arial" charset="0"/>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dirty="0" smtClean="0">
                <a:solidFill>
                  <a:srgbClr val="000000"/>
                </a:solidFill>
                <a:ea typeface="MS Gothic" charset="-128"/>
              </a:rPr>
              <a:t>e.g., Clause Template &gt; Approvals &gt; Update</a:t>
            </a:r>
          </a:p>
          <a:p>
            <a:pPr marL="495300" lvl="1" indent="-158750" defTabSz="449263" fontAlgn="base">
              <a:lnSpc>
                <a:spcPct val="80000"/>
              </a:lnSpc>
              <a:spcBef>
                <a:spcPct val="0"/>
              </a:spcBef>
              <a:spcAft>
                <a:spcPct val="0"/>
              </a:spcAft>
              <a:buClr>
                <a:srgbClr val="000000"/>
              </a:buClr>
              <a:buSzPct val="100000"/>
              <a:buFont typeface="Arial" charset="0"/>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dirty="0" smtClean="0">
                <a:solidFill>
                  <a:srgbClr val="000000"/>
                </a:solidFill>
                <a:ea typeface="MS Gothic" charset="-128"/>
              </a:rPr>
              <a:t>This is the normal and preferred method for the bulk of the security setup, because it is the easiest to set up and administer.</a:t>
            </a:r>
          </a:p>
          <a:p>
            <a:pPr marL="158750" indent="-158750" defTabSz="449263" fontAlgn="base">
              <a:lnSpc>
                <a:spcPct val="80000"/>
              </a:lnSpc>
              <a:spcBef>
                <a:spcPts val="1375"/>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200" dirty="0" smtClean="0">
                <a:solidFill>
                  <a:srgbClr val="000000"/>
                </a:solidFill>
                <a:ea typeface="MS Gothic" charset="-128"/>
              </a:rPr>
              <a:t>Instance Access</a:t>
            </a:r>
          </a:p>
          <a:p>
            <a:pPr marL="495300" lvl="1" indent="-158750" defTabSz="449263" fontAlgn="base">
              <a:lnSpc>
                <a:spcPct val="80000"/>
              </a:lnSpc>
              <a:spcBef>
                <a:spcPct val="0"/>
              </a:spcBef>
              <a:spcAft>
                <a:spcPct val="0"/>
              </a:spcAft>
              <a:buClr>
                <a:srgbClr val="000000"/>
              </a:buClr>
              <a:buSzPct val="100000"/>
              <a:buFont typeface="Arial" charset="0"/>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dirty="0" smtClean="0">
                <a:solidFill>
                  <a:srgbClr val="000000"/>
                </a:solidFill>
                <a:ea typeface="MS Gothic" charset="-128"/>
              </a:rPr>
              <a:t>Granted through security lists within objects by object creator or administrator.</a:t>
            </a:r>
          </a:p>
          <a:p>
            <a:pPr marL="495300" lvl="1" indent="-158750" defTabSz="449263" fontAlgn="base">
              <a:lnSpc>
                <a:spcPct val="80000"/>
              </a:lnSpc>
              <a:spcBef>
                <a:spcPct val="0"/>
              </a:spcBef>
              <a:spcAft>
                <a:spcPct val="0"/>
              </a:spcAft>
              <a:buClr>
                <a:srgbClr val="000000"/>
              </a:buClr>
              <a:buSzPct val="100000"/>
              <a:buFont typeface="Arial" charset="0"/>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dirty="0" smtClean="0">
                <a:solidFill>
                  <a:srgbClr val="000000"/>
                </a:solidFill>
                <a:ea typeface="MS Gothic" charset="-128"/>
              </a:rPr>
              <a:t>Provides access on case-by-case basis to one specific object</a:t>
            </a:r>
          </a:p>
          <a:p>
            <a:pPr marL="495300" lvl="1" indent="-158750" defTabSz="449263" fontAlgn="base">
              <a:lnSpc>
                <a:spcPct val="80000"/>
              </a:lnSpc>
              <a:spcBef>
                <a:spcPct val="0"/>
              </a:spcBef>
              <a:spcAft>
                <a:spcPct val="0"/>
              </a:spcAft>
              <a:buClr>
                <a:srgbClr val="000000"/>
              </a:buClr>
              <a:buSzPct val="100000"/>
              <a:buFont typeface="Arial" charset="0"/>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dirty="0" smtClean="0">
                <a:solidFill>
                  <a:srgbClr val="000000"/>
                </a:solidFill>
                <a:ea typeface="MS Gothic" charset="-128"/>
              </a:rPr>
              <a:t>Instance permissions are also granted automatically by ECM when you create certain objects.  </a:t>
            </a:r>
          </a:p>
          <a:p>
            <a:pPr marL="952500" lvl="2" indent="-158750" defTabSz="449263" fontAlgn="base">
              <a:lnSpc>
                <a:spcPct val="80000"/>
              </a:lnSpc>
              <a:spcBef>
                <a:spcPct val="0"/>
              </a:spcBef>
              <a:spcAft>
                <a:spcPct val="0"/>
              </a:spcAft>
              <a:buClr>
                <a:srgbClr val="000000"/>
              </a:buClr>
              <a:buSzPct val="100000"/>
              <a:buFont typeface="Arial" charset="0"/>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dirty="0" smtClean="0">
                <a:solidFill>
                  <a:srgbClr val="000000"/>
                </a:solidFill>
                <a:ea typeface="MS Gothic" charset="-128"/>
              </a:rPr>
              <a:t>For example, if user ABC creates clause template XYZ, ABC is assigned the Clause Template Creator permission group (which includes many permissions, such as Clause Template &gt; Properties &gt; Update) for instance XYZ.  This ensures that ABC will still be able to manage XYZ, even if the class-level permissions ABC has to manage clause templates are removed.  (However, without the Clause Templates &gt; Administer &gt; Perform permission, the user would not see a link for Administer &gt; Standards &gt; Clause Templates.) </a:t>
            </a:r>
          </a:p>
          <a:p>
            <a:pPr marL="495300" lvl="1" indent="-158750" defTabSz="449263" fontAlgn="base">
              <a:lnSpc>
                <a:spcPct val="80000"/>
              </a:lnSpc>
              <a:spcBef>
                <a:spcPct val="0"/>
              </a:spcBef>
              <a:spcAft>
                <a:spcPct val="0"/>
              </a:spcAft>
              <a:buClr>
                <a:srgbClr val="000000"/>
              </a:buClr>
              <a:buSzPct val="100000"/>
              <a:buFont typeface="Arial" charset="0"/>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endParaRPr lang="en-US" sz="2000" dirty="0" smtClean="0">
              <a:solidFill>
                <a:srgbClr val="000000"/>
              </a:solidFill>
              <a:ea typeface="MS Gothic" charset="-128"/>
            </a:endParaRPr>
          </a:p>
          <a:p>
            <a:pPr marL="49213" indent="-150813" defTabSz="449263" fontAlgn="base">
              <a:lnSpc>
                <a:spcPct val="80000"/>
              </a:lnSpc>
              <a:spcBef>
                <a:spcPct val="0"/>
              </a:spcBef>
              <a:spcAft>
                <a:spcPct val="0"/>
              </a:spcAft>
              <a:buSzPct val="100000"/>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endParaRPr lang="en-US" sz="2000" dirty="0" smtClean="0">
              <a:solidFill>
                <a:srgbClr val="000000"/>
              </a:solidFill>
              <a:ea typeface="MS Gothic" charset="-128"/>
            </a:endParaRPr>
          </a:p>
          <a:p>
            <a:pPr marL="508000" lvl="1" indent="-149225" defTabSz="449263" fontAlgn="base">
              <a:lnSpc>
                <a:spcPct val="80000"/>
              </a:lnSpc>
              <a:spcBef>
                <a:spcPct val="0"/>
              </a:spcBef>
              <a:spcAft>
                <a:spcPct val="0"/>
              </a:spcAft>
              <a:buSzPct val="100000"/>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endParaRPr lang="en-US" sz="2000" dirty="0" smtClean="0">
              <a:solidFill>
                <a:srgbClr val="000000"/>
              </a:solidFill>
              <a:ea typeface="MS Gothic" charset="-128"/>
            </a:endParaRPr>
          </a:p>
          <a:p>
            <a:pPr marL="173038" indent="-158750" defTabSz="449263" fontAlgn="base">
              <a:lnSpc>
                <a:spcPct val="80000"/>
              </a:lnSpc>
              <a:spcBef>
                <a:spcPts val="1375"/>
              </a:spcBef>
              <a:spcAft>
                <a:spcPct val="0"/>
              </a:spcAft>
              <a:buSzPct val="100000"/>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200" dirty="0" smtClean="0">
                <a:solidFill>
                  <a:srgbClr val="000000"/>
                </a:solidFill>
                <a:ea typeface="MS Gothic" charset="-128"/>
              </a:rPr>
              <a:t> </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idx="10"/>
          </p:nvPr>
        </p:nvSpPr>
        <p:spPr/>
        <p:txBody>
          <a:bodyPr/>
          <a:lstStyle/>
          <a:p>
            <a:fld id="{150B85EC-8A3B-4F63-A8B6-AF3C48CC29A0}" type="slidenum">
              <a:rPr lang="en-US"/>
              <a:pPr/>
              <a:t>26</a:t>
            </a:fld>
            <a:endParaRPr lang="en-US"/>
          </a:p>
        </p:txBody>
      </p:sp>
      <p:pic>
        <p:nvPicPr>
          <p:cNvPr id="38913" name="Picture 1"/>
          <p:cNvPicPr>
            <a:picLocks noChangeAspect="1" noChangeArrowheads="1"/>
          </p:cNvPicPr>
          <p:nvPr/>
        </p:nvPicPr>
        <p:blipFill>
          <a:blip r:embed="rId3" cstate="print"/>
          <a:srcRect/>
          <a:stretch>
            <a:fillRect/>
          </a:stretch>
        </p:blipFill>
        <p:spPr bwMode="auto">
          <a:xfrm>
            <a:off x="1760538" y="1874838"/>
            <a:ext cx="2143125" cy="1533525"/>
          </a:xfrm>
          <a:prstGeom prst="rect">
            <a:avLst/>
          </a:prstGeom>
          <a:noFill/>
          <a:ln w="21600">
            <a:noFill/>
            <a:round/>
            <a:headEnd/>
            <a:tailEnd/>
          </a:ln>
          <a:effectLst/>
        </p:spPr>
      </p:pic>
      <p:sp>
        <p:nvSpPr>
          <p:cNvPr id="38914" name="Text Box 2"/>
          <p:cNvSpPr txBox="1">
            <a:spLocks noChangeArrowheads="1"/>
          </p:cNvSpPr>
          <p:nvPr/>
        </p:nvSpPr>
        <p:spPr bwMode="auto">
          <a:xfrm>
            <a:off x="2286000" y="152400"/>
            <a:ext cx="6705600" cy="571500"/>
          </a:xfrm>
          <a:prstGeom prst="rect">
            <a:avLst/>
          </a:prstGeom>
          <a:noFill/>
          <a:ln w="21600">
            <a:noFill/>
            <a:round/>
            <a:headEnd/>
            <a:tailEnd/>
          </a:ln>
          <a:effectLst/>
        </p:spPr>
        <p:txBody>
          <a:bodyPr/>
          <a:lstStyle/>
          <a:p>
            <a:pPr defTabSz="449263" fontAlgn="base">
              <a:lnSpc>
                <a:spcPct val="90000"/>
              </a:lnSpc>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200" smtClean="0">
                <a:solidFill>
                  <a:srgbClr val="7889FB"/>
                </a:solidFill>
              </a:rPr>
              <a:t>Instance vs. Class Access</a:t>
            </a:r>
          </a:p>
        </p:txBody>
      </p:sp>
      <p:sp>
        <p:nvSpPr>
          <p:cNvPr id="38915" name="AutoShape 3"/>
          <p:cNvSpPr>
            <a:spLocks noChangeArrowheads="1"/>
          </p:cNvSpPr>
          <p:nvPr/>
        </p:nvSpPr>
        <p:spPr bwMode="auto">
          <a:xfrm>
            <a:off x="2892425" y="2103438"/>
            <a:ext cx="1762125" cy="1287462"/>
          </a:xfrm>
          <a:custGeom>
            <a:avLst/>
            <a:gdLst>
              <a:gd name="T0" fmla="*/ 25968 w 950"/>
              <a:gd name="T1" fmla="*/ 12157 h 1059"/>
              <a:gd name="T2" fmla="*/ 172503 w 950"/>
              <a:gd name="T3" fmla="*/ 51061 h 1059"/>
              <a:gd name="T4" fmla="*/ 230004 w 950"/>
              <a:gd name="T5" fmla="*/ 68081 h 1059"/>
              <a:gd name="T6" fmla="*/ 285650 w 950"/>
              <a:gd name="T7" fmla="*/ 87533 h 1059"/>
              <a:gd name="T8" fmla="*/ 341296 w 950"/>
              <a:gd name="T9" fmla="*/ 110632 h 1059"/>
              <a:gd name="T10" fmla="*/ 398797 w 950"/>
              <a:gd name="T11" fmla="*/ 133731 h 1059"/>
              <a:gd name="T12" fmla="*/ 454443 w 950"/>
              <a:gd name="T13" fmla="*/ 158045 h 1059"/>
              <a:gd name="T14" fmla="*/ 510089 w 950"/>
              <a:gd name="T15" fmla="*/ 186007 h 1059"/>
              <a:gd name="T16" fmla="*/ 565735 w 950"/>
              <a:gd name="T17" fmla="*/ 213969 h 1059"/>
              <a:gd name="T18" fmla="*/ 649204 w 950"/>
              <a:gd name="T19" fmla="*/ 257736 h 1059"/>
              <a:gd name="T20" fmla="*/ 704850 w 950"/>
              <a:gd name="T21" fmla="*/ 290560 h 1059"/>
              <a:gd name="T22" fmla="*/ 762351 w 950"/>
              <a:gd name="T23" fmla="*/ 325817 h 1059"/>
              <a:gd name="T24" fmla="*/ 817997 w 950"/>
              <a:gd name="T25" fmla="*/ 362289 h 1059"/>
              <a:gd name="T26" fmla="*/ 873643 w 950"/>
              <a:gd name="T27" fmla="*/ 401192 h 1059"/>
              <a:gd name="T28" fmla="*/ 901466 w 950"/>
              <a:gd name="T29" fmla="*/ 421860 h 1059"/>
              <a:gd name="T30" fmla="*/ 927434 w 950"/>
              <a:gd name="T31" fmla="*/ 441311 h 1059"/>
              <a:gd name="T32" fmla="*/ 1007194 w 950"/>
              <a:gd name="T33" fmla="*/ 506961 h 1059"/>
              <a:gd name="T34" fmla="*/ 1060985 w 950"/>
              <a:gd name="T35" fmla="*/ 550727 h 1059"/>
              <a:gd name="T36" fmla="*/ 1116631 w 950"/>
              <a:gd name="T37" fmla="*/ 598141 h 1059"/>
              <a:gd name="T38" fmla="*/ 1224213 w 950"/>
              <a:gd name="T39" fmla="*/ 694184 h 1059"/>
              <a:gd name="T40" fmla="*/ 1278004 w 950"/>
              <a:gd name="T41" fmla="*/ 745245 h 1059"/>
              <a:gd name="T42" fmla="*/ 1331796 w 950"/>
              <a:gd name="T43" fmla="*/ 798737 h 1059"/>
              <a:gd name="T44" fmla="*/ 1385587 w 950"/>
              <a:gd name="T45" fmla="*/ 853445 h 1059"/>
              <a:gd name="T46" fmla="*/ 1435668 w 950"/>
              <a:gd name="T47" fmla="*/ 909369 h 1059"/>
              <a:gd name="T48" fmla="*/ 1489459 w 950"/>
              <a:gd name="T49" fmla="*/ 967724 h 1059"/>
              <a:gd name="T50" fmla="*/ 1543251 w 950"/>
              <a:gd name="T51" fmla="*/ 1028511 h 1059"/>
              <a:gd name="T52" fmla="*/ 1647123 w 950"/>
              <a:gd name="T53" fmla="*/ 1152515 h 1059"/>
              <a:gd name="T54" fmla="*/ 1725028 w 950"/>
              <a:gd name="T55" fmla="*/ 1253421 h 1059"/>
              <a:gd name="T56" fmla="*/ 1762125 w 950"/>
              <a:gd name="T57" fmla="*/ 1285031 h 1059"/>
              <a:gd name="T58" fmla="*/ 1682366 w 950"/>
              <a:gd name="T59" fmla="*/ 1182909 h 1059"/>
              <a:gd name="T60" fmla="*/ 1576638 w 950"/>
              <a:gd name="T61" fmla="*/ 1055257 h 1059"/>
              <a:gd name="T62" fmla="*/ 1526557 w 950"/>
              <a:gd name="T63" fmla="*/ 993254 h 1059"/>
              <a:gd name="T64" fmla="*/ 1472766 w 950"/>
              <a:gd name="T65" fmla="*/ 936115 h 1059"/>
              <a:gd name="T66" fmla="*/ 1418974 w 950"/>
              <a:gd name="T67" fmla="*/ 877760 h 1059"/>
              <a:gd name="T68" fmla="*/ 1368893 w 950"/>
              <a:gd name="T69" fmla="*/ 821836 h 1059"/>
              <a:gd name="T70" fmla="*/ 1315102 w 950"/>
              <a:gd name="T71" fmla="*/ 767128 h 1059"/>
              <a:gd name="T72" fmla="*/ 1261311 w 950"/>
              <a:gd name="T73" fmla="*/ 717283 h 1059"/>
              <a:gd name="T74" fmla="*/ 1155583 w 950"/>
              <a:gd name="T75" fmla="*/ 616377 h 1059"/>
              <a:gd name="T76" fmla="*/ 1101792 w 950"/>
              <a:gd name="T77" fmla="*/ 568963 h 1059"/>
              <a:gd name="T78" fmla="*/ 1044291 w 950"/>
              <a:gd name="T79" fmla="*/ 523981 h 1059"/>
              <a:gd name="T80" fmla="*/ 992355 w 950"/>
              <a:gd name="T81" fmla="*/ 480215 h 1059"/>
              <a:gd name="T82" fmla="*/ 908886 w 950"/>
              <a:gd name="T83" fmla="*/ 419428 h 1059"/>
              <a:gd name="T84" fmla="*/ 908886 w 950"/>
              <a:gd name="T85" fmla="*/ 419428 h 1059"/>
              <a:gd name="T86" fmla="*/ 853239 w 950"/>
              <a:gd name="T87" fmla="*/ 378093 h 1059"/>
              <a:gd name="T88" fmla="*/ 795739 w 950"/>
              <a:gd name="T89" fmla="*/ 340405 h 1059"/>
              <a:gd name="T90" fmla="*/ 740093 w 950"/>
              <a:gd name="T91" fmla="*/ 305149 h 1059"/>
              <a:gd name="T92" fmla="*/ 684446 w 950"/>
              <a:gd name="T93" fmla="*/ 271109 h 1059"/>
              <a:gd name="T94" fmla="*/ 600977 w 950"/>
              <a:gd name="T95" fmla="*/ 221264 h 1059"/>
              <a:gd name="T96" fmla="*/ 545331 w 950"/>
              <a:gd name="T97" fmla="*/ 193302 h 1059"/>
              <a:gd name="T98" fmla="*/ 489685 w 950"/>
              <a:gd name="T99" fmla="*/ 164124 h 1059"/>
              <a:gd name="T100" fmla="*/ 432184 w 950"/>
              <a:gd name="T101" fmla="*/ 138594 h 1059"/>
              <a:gd name="T102" fmla="*/ 376538 w 950"/>
              <a:gd name="T103" fmla="*/ 114279 h 1059"/>
              <a:gd name="T104" fmla="*/ 320892 w 950"/>
              <a:gd name="T105" fmla="*/ 91180 h 1059"/>
              <a:gd name="T106" fmla="*/ 263391 w 950"/>
              <a:gd name="T107" fmla="*/ 71728 h 1059"/>
              <a:gd name="T108" fmla="*/ 205890 w 950"/>
              <a:gd name="T109" fmla="*/ 52277 h 1059"/>
              <a:gd name="T110" fmla="*/ 120566 w 950"/>
              <a:gd name="T111" fmla="*/ 26746 h 1059"/>
              <a:gd name="T112" fmla="*/ 5565 w 950"/>
              <a:gd name="T113" fmla="*/ 0 h 1059"/>
              <a:gd name="T114" fmla="*/ 0 w 950"/>
              <a:gd name="T115" fmla="*/ 0 h 1059"/>
              <a:gd name="T116" fmla="*/ 950 w 950"/>
              <a:gd name="T117" fmla="*/ 1059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T114" t="T115" r="T116" b="T117"/>
            <a:pathLst>
              <a:path w="950" h="1059">
                <a:moveTo>
                  <a:pt x="0" y="6"/>
                </a:moveTo>
                <a:lnTo>
                  <a:pt x="14" y="10"/>
                </a:lnTo>
                <a:lnTo>
                  <a:pt x="62" y="27"/>
                </a:lnTo>
                <a:lnTo>
                  <a:pt x="93" y="42"/>
                </a:lnTo>
                <a:lnTo>
                  <a:pt x="108" y="49"/>
                </a:lnTo>
                <a:lnTo>
                  <a:pt x="124" y="56"/>
                </a:lnTo>
                <a:lnTo>
                  <a:pt x="140" y="65"/>
                </a:lnTo>
                <a:lnTo>
                  <a:pt x="154" y="72"/>
                </a:lnTo>
                <a:lnTo>
                  <a:pt x="170" y="81"/>
                </a:lnTo>
                <a:lnTo>
                  <a:pt x="184" y="91"/>
                </a:lnTo>
                <a:lnTo>
                  <a:pt x="200" y="99"/>
                </a:lnTo>
                <a:lnTo>
                  <a:pt x="215" y="110"/>
                </a:lnTo>
                <a:lnTo>
                  <a:pt x="230" y="120"/>
                </a:lnTo>
                <a:lnTo>
                  <a:pt x="245" y="130"/>
                </a:lnTo>
                <a:lnTo>
                  <a:pt x="261" y="141"/>
                </a:lnTo>
                <a:lnTo>
                  <a:pt x="275" y="153"/>
                </a:lnTo>
                <a:lnTo>
                  <a:pt x="291" y="164"/>
                </a:lnTo>
                <a:lnTo>
                  <a:pt x="305" y="176"/>
                </a:lnTo>
                <a:lnTo>
                  <a:pt x="321" y="187"/>
                </a:lnTo>
                <a:lnTo>
                  <a:pt x="350" y="212"/>
                </a:lnTo>
                <a:lnTo>
                  <a:pt x="366" y="226"/>
                </a:lnTo>
                <a:lnTo>
                  <a:pt x="380" y="239"/>
                </a:lnTo>
                <a:lnTo>
                  <a:pt x="396" y="254"/>
                </a:lnTo>
                <a:lnTo>
                  <a:pt x="411" y="268"/>
                </a:lnTo>
                <a:lnTo>
                  <a:pt x="427" y="283"/>
                </a:lnTo>
                <a:lnTo>
                  <a:pt x="441" y="298"/>
                </a:lnTo>
                <a:lnTo>
                  <a:pt x="457" y="314"/>
                </a:lnTo>
                <a:lnTo>
                  <a:pt x="471" y="330"/>
                </a:lnTo>
                <a:lnTo>
                  <a:pt x="487" y="347"/>
                </a:lnTo>
                <a:lnTo>
                  <a:pt x="486" y="347"/>
                </a:lnTo>
                <a:lnTo>
                  <a:pt x="487" y="347"/>
                </a:lnTo>
                <a:lnTo>
                  <a:pt x="500" y="363"/>
                </a:lnTo>
                <a:lnTo>
                  <a:pt x="529" y="398"/>
                </a:lnTo>
                <a:lnTo>
                  <a:pt x="543" y="417"/>
                </a:lnTo>
                <a:lnTo>
                  <a:pt x="558" y="434"/>
                </a:lnTo>
                <a:lnTo>
                  <a:pt x="572" y="453"/>
                </a:lnTo>
                <a:lnTo>
                  <a:pt x="588" y="471"/>
                </a:lnTo>
                <a:lnTo>
                  <a:pt x="602" y="492"/>
                </a:lnTo>
                <a:lnTo>
                  <a:pt x="617" y="510"/>
                </a:lnTo>
                <a:lnTo>
                  <a:pt x="660" y="571"/>
                </a:lnTo>
                <a:lnTo>
                  <a:pt x="674" y="592"/>
                </a:lnTo>
                <a:lnTo>
                  <a:pt x="689" y="613"/>
                </a:lnTo>
                <a:lnTo>
                  <a:pt x="703" y="634"/>
                </a:lnTo>
                <a:lnTo>
                  <a:pt x="718" y="657"/>
                </a:lnTo>
                <a:lnTo>
                  <a:pt x="732" y="679"/>
                </a:lnTo>
                <a:lnTo>
                  <a:pt x="747" y="702"/>
                </a:lnTo>
                <a:lnTo>
                  <a:pt x="760" y="725"/>
                </a:lnTo>
                <a:lnTo>
                  <a:pt x="774" y="748"/>
                </a:lnTo>
                <a:lnTo>
                  <a:pt x="788" y="773"/>
                </a:lnTo>
                <a:lnTo>
                  <a:pt x="803" y="796"/>
                </a:lnTo>
                <a:lnTo>
                  <a:pt x="817" y="820"/>
                </a:lnTo>
                <a:lnTo>
                  <a:pt x="832" y="846"/>
                </a:lnTo>
                <a:lnTo>
                  <a:pt x="845" y="871"/>
                </a:lnTo>
                <a:lnTo>
                  <a:pt x="888" y="948"/>
                </a:lnTo>
                <a:lnTo>
                  <a:pt x="901" y="976"/>
                </a:lnTo>
                <a:lnTo>
                  <a:pt x="930" y="1031"/>
                </a:lnTo>
                <a:lnTo>
                  <a:pt x="944" y="1059"/>
                </a:lnTo>
                <a:lnTo>
                  <a:pt x="950" y="1057"/>
                </a:lnTo>
                <a:lnTo>
                  <a:pt x="935" y="1028"/>
                </a:lnTo>
                <a:lnTo>
                  <a:pt x="907" y="973"/>
                </a:lnTo>
                <a:lnTo>
                  <a:pt x="894" y="946"/>
                </a:lnTo>
                <a:lnTo>
                  <a:pt x="850" y="868"/>
                </a:lnTo>
                <a:lnTo>
                  <a:pt x="837" y="843"/>
                </a:lnTo>
                <a:lnTo>
                  <a:pt x="823" y="817"/>
                </a:lnTo>
                <a:lnTo>
                  <a:pt x="809" y="793"/>
                </a:lnTo>
                <a:lnTo>
                  <a:pt x="794" y="770"/>
                </a:lnTo>
                <a:lnTo>
                  <a:pt x="780" y="745"/>
                </a:lnTo>
                <a:lnTo>
                  <a:pt x="765" y="722"/>
                </a:lnTo>
                <a:lnTo>
                  <a:pt x="752" y="699"/>
                </a:lnTo>
                <a:lnTo>
                  <a:pt x="738" y="676"/>
                </a:lnTo>
                <a:lnTo>
                  <a:pt x="724" y="654"/>
                </a:lnTo>
                <a:lnTo>
                  <a:pt x="709" y="631"/>
                </a:lnTo>
                <a:lnTo>
                  <a:pt x="695" y="610"/>
                </a:lnTo>
                <a:lnTo>
                  <a:pt x="680" y="590"/>
                </a:lnTo>
                <a:lnTo>
                  <a:pt x="666" y="568"/>
                </a:lnTo>
                <a:lnTo>
                  <a:pt x="623" y="507"/>
                </a:lnTo>
                <a:lnTo>
                  <a:pt x="608" y="489"/>
                </a:lnTo>
                <a:lnTo>
                  <a:pt x="594" y="468"/>
                </a:lnTo>
                <a:lnTo>
                  <a:pt x="578" y="450"/>
                </a:lnTo>
                <a:lnTo>
                  <a:pt x="563" y="431"/>
                </a:lnTo>
                <a:lnTo>
                  <a:pt x="549" y="414"/>
                </a:lnTo>
                <a:lnTo>
                  <a:pt x="535" y="395"/>
                </a:lnTo>
                <a:lnTo>
                  <a:pt x="506" y="360"/>
                </a:lnTo>
                <a:lnTo>
                  <a:pt x="490" y="345"/>
                </a:lnTo>
                <a:lnTo>
                  <a:pt x="491" y="345"/>
                </a:lnTo>
                <a:lnTo>
                  <a:pt x="490" y="345"/>
                </a:lnTo>
                <a:lnTo>
                  <a:pt x="474" y="327"/>
                </a:lnTo>
                <a:lnTo>
                  <a:pt x="460" y="311"/>
                </a:lnTo>
                <a:lnTo>
                  <a:pt x="444" y="295"/>
                </a:lnTo>
                <a:lnTo>
                  <a:pt x="429" y="280"/>
                </a:lnTo>
                <a:lnTo>
                  <a:pt x="414" y="265"/>
                </a:lnTo>
                <a:lnTo>
                  <a:pt x="399" y="251"/>
                </a:lnTo>
                <a:lnTo>
                  <a:pt x="383" y="236"/>
                </a:lnTo>
                <a:lnTo>
                  <a:pt x="369" y="223"/>
                </a:lnTo>
                <a:lnTo>
                  <a:pt x="353" y="209"/>
                </a:lnTo>
                <a:lnTo>
                  <a:pt x="324" y="182"/>
                </a:lnTo>
                <a:lnTo>
                  <a:pt x="308" y="170"/>
                </a:lnTo>
                <a:lnTo>
                  <a:pt x="294" y="159"/>
                </a:lnTo>
                <a:lnTo>
                  <a:pt x="278" y="147"/>
                </a:lnTo>
                <a:lnTo>
                  <a:pt x="264" y="135"/>
                </a:lnTo>
                <a:lnTo>
                  <a:pt x="248" y="124"/>
                </a:lnTo>
                <a:lnTo>
                  <a:pt x="233" y="114"/>
                </a:lnTo>
                <a:lnTo>
                  <a:pt x="217" y="104"/>
                </a:lnTo>
                <a:lnTo>
                  <a:pt x="203" y="94"/>
                </a:lnTo>
                <a:lnTo>
                  <a:pt x="187" y="85"/>
                </a:lnTo>
                <a:lnTo>
                  <a:pt x="173" y="75"/>
                </a:lnTo>
                <a:lnTo>
                  <a:pt x="157" y="66"/>
                </a:lnTo>
                <a:lnTo>
                  <a:pt x="142" y="59"/>
                </a:lnTo>
                <a:lnTo>
                  <a:pt x="127" y="50"/>
                </a:lnTo>
                <a:lnTo>
                  <a:pt x="111" y="43"/>
                </a:lnTo>
                <a:lnTo>
                  <a:pt x="96" y="36"/>
                </a:lnTo>
                <a:lnTo>
                  <a:pt x="65" y="22"/>
                </a:lnTo>
                <a:lnTo>
                  <a:pt x="17" y="4"/>
                </a:lnTo>
                <a:lnTo>
                  <a:pt x="3" y="0"/>
                </a:lnTo>
                <a:lnTo>
                  <a:pt x="0" y="6"/>
                </a:lnTo>
                <a:close/>
              </a:path>
            </a:pathLst>
          </a:custGeom>
          <a:solidFill>
            <a:srgbClr val="000000"/>
          </a:solidFill>
          <a:ln w="9360">
            <a:solidFill>
              <a:srgbClr val="000000"/>
            </a:solidFill>
            <a:round/>
            <a:headEnd/>
            <a:tailEnd/>
          </a:ln>
          <a:effectLst/>
        </p:spPr>
        <p:txBody>
          <a:bodyPr wrap="none" anchor="ct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sp>
        <p:nvSpPr>
          <p:cNvPr id="38916" name="AutoShape 4"/>
          <p:cNvSpPr>
            <a:spLocks noChangeArrowheads="1"/>
          </p:cNvSpPr>
          <p:nvPr/>
        </p:nvSpPr>
        <p:spPr bwMode="auto">
          <a:xfrm>
            <a:off x="2673350" y="2014538"/>
            <a:ext cx="192088" cy="103187"/>
          </a:xfrm>
          <a:custGeom>
            <a:avLst/>
            <a:gdLst>
              <a:gd name="T0" fmla="*/ 1588 w 121"/>
              <a:gd name="T1" fmla="*/ 63500 h 65"/>
              <a:gd name="T2" fmla="*/ 4763 w 121"/>
              <a:gd name="T3" fmla="*/ 69850 h 65"/>
              <a:gd name="T4" fmla="*/ 20638 w 121"/>
              <a:gd name="T5" fmla="*/ 84137 h 65"/>
              <a:gd name="T6" fmla="*/ 33338 w 121"/>
              <a:gd name="T7" fmla="*/ 88900 h 65"/>
              <a:gd name="T8" fmla="*/ 47625 w 121"/>
              <a:gd name="T9" fmla="*/ 95250 h 65"/>
              <a:gd name="T10" fmla="*/ 61913 w 121"/>
              <a:gd name="T11" fmla="*/ 98425 h 65"/>
              <a:gd name="T12" fmla="*/ 90488 w 121"/>
              <a:gd name="T13" fmla="*/ 103187 h 65"/>
              <a:gd name="T14" fmla="*/ 123825 w 121"/>
              <a:gd name="T15" fmla="*/ 100012 h 65"/>
              <a:gd name="T16" fmla="*/ 141288 w 121"/>
              <a:gd name="T17" fmla="*/ 95250 h 65"/>
              <a:gd name="T18" fmla="*/ 152400 w 121"/>
              <a:gd name="T19" fmla="*/ 93662 h 65"/>
              <a:gd name="T20" fmla="*/ 166688 w 121"/>
              <a:gd name="T21" fmla="*/ 84137 h 65"/>
              <a:gd name="T22" fmla="*/ 180975 w 121"/>
              <a:gd name="T23" fmla="*/ 77787 h 65"/>
              <a:gd name="T24" fmla="*/ 188913 w 121"/>
              <a:gd name="T25" fmla="*/ 66675 h 65"/>
              <a:gd name="T26" fmla="*/ 188913 w 121"/>
              <a:gd name="T27" fmla="*/ 57150 h 65"/>
              <a:gd name="T28" fmla="*/ 192088 w 121"/>
              <a:gd name="T29" fmla="*/ 36512 h 65"/>
              <a:gd name="T30" fmla="*/ 187325 w 121"/>
              <a:gd name="T31" fmla="*/ 30162 h 65"/>
              <a:gd name="T32" fmla="*/ 173038 w 121"/>
              <a:gd name="T33" fmla="*/ 15875 h 65"/>
              <a:gd name="T34" fmla="*/ 161925 w 121"/>
              <a:gd name="T35" fmla="*/ 11112 h 65"/>
              <a:gd name="T36" fmla="*/ 152400 w 121"/>
              <a:gd name="T37" fmla="*/ 6350 h 65"/>
              <a:gd name="T38" fmla="*/ 141288 w 121"/>
              <a:gd name="T39" fmla="*/ 4762 h 65"/>
              <a:gd name="T40" fmla="*/ 123825 w 121"/>
              <a:gd name="T41" fmla="*/ 0 h 65"/>
              <a:gd name="T42" fmla="*/ 53975 w 121"/>
              <a:gd name="T43" fmla="*/ 1587 h 65"/>
              <a:gd name="T44" fmla="*/ 42863 w 121"/>
              <a:gd name="T45" fmla="*/ 6350 h 65"/>
              <a:gd name="T46" fmla="*/ 31750 w 121"/>
              <a:gd name="T47" fmla="*/ 9525 h 65"/>
              <a:gd name="T48" fmla="*/ 20638 w 121"/>
              <a:gd name="T49" fmla="*/ 15875 h 65"/>
              <a:gd name="T50" fmla="*/ 6350 w 121"/>
              <a:gd name="T51" fmla="*/ 25400 h 65"/>
              <a:gd name="T52" fmla="*/ 1588 w 121"/>
              <a:gd name="T53" fmla="*/ 33337 h 65"/>
              <a:gd name="T54" fmla="*/ 17463 w 121"/>
              <a:gd name="T55" fmla="*/ 49212 h 65"/>
              <a:gd name="T56" fmla="*/ 20638 w 121"/>
              <a:gd name="T57" fmla="*/ 41275 h 65"/>
              <a:gd name="T58" fmla="*/ 20638 w 121"/>
              <a:gd name="T59" fmla="*/ 41275 h 65"/>
              <a:gd name="T60" fmla="*/ 33338 w 121"/>
              <a:gd name="T61" fmla="*/ 30162 h 65"/>
              <a:gd name="T62" fmla="*/ 46038 w 121"/>
              <a:gd name="T63" fmla="*/ 25400 h 65"/>
              <a:gd name="T64" fmla="*/ 53975 w 121"/>
              <a:gd name="T65" fmla="*/ 22225 h 65"/>
              <a:gd name="T66" fmla="*/ 71438 w 121"/>
              <a:gd name="T67" fmla="*/ 17462 h 65"/>
              <a:gd name="T68" fmla="*/ 123825 w 121"/>
              <a:gd name="T69" fmla="*/ 20637 h 65"/>
              <a:gd name="T70" fmla="*/ 139700 w 121"/>
              <a:gd name="T71" fmla="*/ 22225 h 65"/>
              <a:gd name="T72" fmla="*/ 150813 w 121"/>
              <a:gd name="T73" fmla="*/ 26987 h 65"/>
              <a:gd name="T74" fmla="*/ 161925 w 121"/>
              <a:gd name="T75" fmla="*/ 33337 h 65"/>
              <a:gd name="T76" fmla="*/ 171450 w 121"/>
              <a:gd name="T77" fmla="*/ 38100 h 65"/>
              <a:gd name="T78" fmla="*/ 171450 w 121"/>
              <a:gd name="T79" fmla="*/ 42862 h 65"/>
              <a:gd name="T80" fmla="*/ 177800 w 121"/>
              <a:gd name="T81" fmla="*/ 57150 h 65"/>
              <a:gd name="T82" fmla="*/ 173038 w 121"/>
              <a:gd name="T83" fmla="*/ 52387 h 65"/>
              <a:gd name="T84" fmla="*/ 169863 w 121"/>
              <a:gd name="T85" fmla="*/ 58737 h 65"/>
              <a:gd name="T86" fmla="*/ 169863 w 121"/>
              <a:gd name="T87" fmla="*/ 58737 h 65"/>
              <a:gd name="T88" fmla="*/ 157163 w 121"/>
              <a:gd name="T89" fmla="*/ 69850 h 65"/>
              <a:gd name="T90" fmla="*/ 146050 w 121"/>
              <a:gd name="T91" fmla="*/ 74612 h 65"/>
              <a:gd name="T92" fmla="*/ 131763 w 121"/>
              <a:gd name="T93" fmla="*/ 77787 h 65"/>
              <a:gd name="T94" fmla="*/ 119063 w 121"/>
              <a:gd name="T95" fmla="*/ 82550 h 65"/>
              <a:gd name="T96" fmla="*/ 100013 w 121"/>
              <a:gd name="T97" fmla="*/ 84137 h 65"/>
              <a:gd name="T98" fmla="*/ 66675 w 121"/>
              <a:gd name="T99" fmla="*/ 79375 h 65"/>
              <a:gd name="T100" fmla="*/ 52388 w 121"/>
              <a:gd name="T101" fmla="*/ 77787 h 65"/>
              <a:gd name="T102" fmla="*/ 42863 w 121"/>
              <a:gd name="T103" fmla="*/ 74612 h 65"/>
              <a:gd name="T104" fmla="*/ 33338 w 121"/>
              <a:gd name="T105" fmla="*/ 69850 h 65"/>
              <a:gd name="T106" fmla="*/ 22225 w 121"/>
              <a:gd name="T107" fmla="*/ 58737 h 65"/>
              <a:gd name="T108" fmla="*/ 22225 w 121"/>
              <a:gd name="T109" fmla="*/ 58737 h 65"/>
              <a:gd name="T110" fmla="*/ 17463 w 121"/>
              <a:gd name="T111" fmla="*/ 52387 h 65"/>
              <a:gd name="T112" fmla="*/ 0 w 121"/>
              <a:gd name="T113" fmla="*/ 0 h 65"/>
              <a:gd name="T114" fmla="*/ 121 w 121"/>
              <a:gd name="T11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T112" t="T113" r="T114" b="T115"/>
            <a:pathLst>
              <a:path w="121" h="65">
                <a:moveTo>
                  <a:pt x="0" y="31"/>
                </a:moveTo>
                <a:lnTo>
                  <a:pt x="0" y="39"/>
                </a:lnTo>
                <a:lnTo>
                  <a:pt x="1" y="40"/>
                </a:lnTo>
                <a:lnTo>
                  <a:pt x="1" y="42"/>
                </a:lnTo>
                <a:lnTo>
                  <a:pt x="3" y="43"/>
                </a:lnTo>
                <a:lnTo>
                  <a:pt x="3" y="44"/>
                </a:lnTo>
                <a:lnTo>
                  <a:pt x="7" y="49"/>
                </a:lnTo>
                <a:lnTo>
                  <a:pt x="8" y="49"/>
                </a:lnTo>
                <a:lnTo>
                  <a:pt x="13" y="53"/>
                </a:lnTo>
                <a:lnTo>
                  <a:pt x="16" y="53"/>
                </a:lnTo>
                <a:lnTo>
                  <a:pt x="20" y="56"/>
                </a:lnTo>
                <a:lnTo>
                  <a:pt x="21" y="56"/>
                </a:lnTo>
                <a:lnTo>
                  <a:pt x="26" y="59"/>
                </a:lnTo>
                <a:lnTo>
                  <a:pt x="27" y="59"/>
                </a:lnTo>
                <a:lnTo>
                  <a:pt x="30" y="60"/>
                </a:lnTo>
                <a:lnTo>
                  <a:pt x="32" y="60"/>
                </a:lnTo>
                <a:lnTo>
                  <a:pt x="34" y="62"/>
                </a:lnTo>
                <a:lnTo>
                  <a:pt x="39" y="62"/>
                </a:lnTo>
                <a:lnTo>
                  <a:pt x="42" y="63"/>
                </a:lnTo>
                <a:lnTo>
                  <a:pt x="56" y="63"/>
                </a:lnTo>
                <a:lnTo>
                  <a:pt x="57" y="65"/>
                </a:lnTo>
                <a:lnTo>
                  <a:pt x="63" y="65"/>
                </a:lnTo>
                <a:lnTo>
                  <a:pt x="65" y="63"/>
                </a:lnTo>
                <a:lnTo>
                  <a:pt x="78" y="63"/>
                </a:lnTo>
                <a:lnTo>
                  <a:pt x="81" y="62"/>
                </a:lnTo>
                <a:lnTo>
                  <a:pt x="88" y="62"/>
                </a:lnTo>
                <a:lnTo>
                  <a:pt x="89" y="60"/>
                </a:lnTo>
                <a:lnTo>
                  <a:pt x="91" y="60"/>
                </a:lnTo>
                <a:lnTo>
                  <a:pt x="94" y="59"/>
                </a:lnTo>
                <a:lnTo>
                  <a:pt x="96" y="59"/>
                </a:lnTo>
                <a:lnTo>
                  <a:pt x="98" y="56"/>
                </a:lnTo>
                <a:lnTo>
                  <a:pt x="101" y="56"/>
                </a:lnTo>
                <a:lnTo>
                  <a:pt x="105" y="53"/>
                </a:lnTo>
                <a:lnTo>
                  <a:pt x="108" y="53"/>
                </a:lnTo>
                <a:lnTo>
                  <a:pt x="112" y="49"/>
                </a:lnTo>
                <a:lnTo>
                  <a:pt x="114" y="49"/>
                </a:lnTo>
                <a:lnTo>
                  <a:pt x="118" y="44"/>
                </a:lnTo>
                <a:lnTo>
                  <a:pt x="118" y="43"/>
                </a:lnTo>
                <a:lnTo>
                  <a:pt x="119" y="42"/>
                </a:lnTo>
                <a:lnTo>
                  <a:pt x="119" y="40"/>
                </a:lnTo>
                <a:lnTo>
                  <a:pt x="121" y="39"/>
                </a:lnTo>
                <a:lnTo>
                  <a:pt x="119" y="36"/>
                </a:lnTo>
                <a:lnTo>
                  <a:pt x="117" y="37"/>
                </a:lnTo>
                <a:lnTo>
                  <a:pt x="121" y="27"/>
                </a:lnTo>
                <a:lnTo>
                  <a:pt x="121" y="23"/>
                </a:lnTo>
                <a:lnTo>
                  <a:pt x="119" y="21"/>
                </a:lnTo>
                <a:lnTo>
                  <a:pt x="119" y="20"/>
                </a:lnTo>
                <a:lnTo>
                  <a:pt x="118" y="19"/>
                </a:lnTo>
                <a:lnTo>
                  <a:pt x="117" y="16"/>
                </a:lnTo>
                <a:lnTo>
                  <a:pt x="114" y="14"/>
                </a:lnTo>
                <a:lnTo>
                  <a:pt x="109" y="10"/>
                </a:lnTo>
                <a:lnTo>
                  <a:pt x="108" y="10"/>
                </a:lnTo>
                <a:lnTo>
                  <a:pt x="105" y="7"/>
                </a:lnTo>
                <a:lnTo>
                  <a:pt x="102" y="7"/>
                </a:lnTo>
                <a:lnTo>
                  <a:pt x="101" y="6"/>
                </a:lnTo>
                <a:lnTo>
                  <a:pt x="98" y="6"/>
                </a:lnTo>
                <a:lnTo>
                  <a:pt x="96" y="4"/>
                </a:lnTo>
                <a:lnTo>
                  <a:pt x="94" y="4"/>
                </a:lnTo>
                <a:lnTo>
                  <a:pt x="91" y="3"/>
                </a:lnTo>
                <a:lnTo>
                  <a:pt x="89" y="3"/>
                </a:lnTo>
                <a:lnTo>
                  <a:pt x="88" y="1"/>
                </a:lnTo>
                <a:lnTo>
                  <a:pt x="81" y="1"/>
                </a:lnTo>
                <a:lnTo>
                  <a:pt x="78" y="0"/>
                </a:lnTo>
                <a:lnTo>
                  <a:pt x="42" y="0"/>
                </a:lnTo>
                <a:lnTo>
                  <a:pt x="39" y="1"/>
                </a:lnTo>
                <a:lnTo>
                  <a:pt x="34" y="1"/>
                </a:lnTo>
                <a:lnTo>
                  <a:pt x="32" y="3"/>
                </a:lnTo>
                <a:lnTo>
                  <a:pt x="30" y="3"/>
                </a:lnTo>
                <a:lnTo>
                  <a:pt x="27" y="4"/>
                </a:lnTo>
                <a:lnTo>
                  <a:pt x="26" y="4"/>
                </a:lnTo>
                <a:lnTo>
                  <a:pt x="23" y="6"/>
                </a:lnTo>
                <a:lnTo>
                  <a:pt x="20" y="6"/>
                </a:lnTo>
                <a:lnTo>
                  <a:pt x="19" y="7"/>
                </a:lnTo>
                <a:lnTo>
                  <a:pt x="16" y="7"/>
                </a:lnTo>
                <a:lnTo>
                  <a:pt x="13" y="10"/>
                </a:lnTo>
                <a:lnTo>
                  <a:pt x="11" y="10"/>
                </a:lnTo>
                <a:lnTo>
                  <a:pt x="7" y="14"/>
                </a:lnTo>
                <a:lnTo>
                  <a:pt x="4" y="16"/>
                </a:lnTo>
                <a:lnTo>
                  <a:pt x="3" y="19"/>
                </a:lnTo>
                <a:lnTo>
                  <a:pt x="1" y="20"/>
                </a:lnTo>
                <a:lnTo>
                  <a:pt x="1" y="21"/>
                </a:lnTo>
                <a:lnTo>
                  <a:pt x="0" y="23"/>
                </a:lnTo>
                <a:lnTo>
                  <a:pt x="0" y="31"/>
                </a:lnTo>
                <a:lnTo>
                  <a:pt x="11" y="31"/>
                </a:lnTo>
                <a:lnTo>
                  <a:pt x="11" y="29"/>
                </a:lnTo>
                <a:lnTo>
                  <a:pt x="13" y="27"/>
                </a:lnTo>
                <a:lnTo>
                  <a:pt x="13" y="26"/>
                </a:lnTo>
                <a:lnTo>
                  <a:pt x="14" y="24"/>
                </a:lnTo>
                <a:lnTo>
                  <a:pt x="13" y="24"/>
                </a:lnTo>
                <a:lnTo>
                  <a:pt x="13" y="26"/>
                </a:lnTo>
                <a:lnTo>
                  <a:pt x="17" y="21"/>
                </a:lnTo>
                <a:lnTo>
                  <a:pt x="19" y="21"/>
                </a:lnTo>
                <a:lnTo>
                  <a:pt x="21" y="19"/>
                </a:lnTo>
                <a:lnTo>
                  <a:pt x="24" y="19"/>
                </a:lnTo>
                <a:lnTo>
                  <a:pt x="26" y="17"/>
                </a:lnTo>
                <a:lnTo>
                  <a:pt x="29" y="16"/>
                </a:lnTo>
                <a:lnTo>
                  <a:pt x="30" y="16"/>
                </a:lnTo>
                <a:lnTo>
                  <a:pt x="33" y="14"/>
                </a:lnTo>
                <a:lnTo>
                  <a:pt x="34" y="14"/>
                </a:lnTo>
                <a:lnTo>
                  <a:pt x="37" y="13"/>
                </a:lnTo>
                <a:lnTo>
                  <a:pt x="42" y="13"/>
                </a:lnTo>
                <a:lnTo>
                  <a:pt x="45" y="11"/>
                </a:lnTo>
                <a:lnTo>
                  <a:pt x="60" y="11"/>
                </a:lnTo>
                <a:lnTo>
                  <a:pt x="75" y="11"/>
                </a:lnTo>
                <a:lnTo>
                  <a:pt x="78" y="13"/>
                </a:lnTo>
                <a:lnTo>
                  <a:pt x="82" y="13"/>
                </a:lnTo>
                <a:lnTo>
                  <a:pt x="83" y="14"/>
                </a:lnTo>
                <a:lnTo>
                  <a:pt x="88" y="14"/>
                </a:lnTo>
                <a:lnTo>
                  <a:pt x="91" y="16"/>
                </a:lnTo>
                <a:lnTo>
                  <a:pt x="92" y="17"/>
                </a:lnTo>
                <a:lnTo>
                  <a:pt x="95" y="17"/>
                </a:lnTo>
                <a:lnTo>
                  <a:pt x="96" y="19"/>
                </a:lnTo>
                <a:lnTo>
                  <a:pt x="99" y="19"/>
                </a:lnTo>
                <a:lnTo>
                  <a:pt x="102" y="21"/>
                </a:lnTo>
                <a:lnTo>
                  <a:pt x="104" y="21"/>
                </a:lnTo>
                <a:lnTo>
                  <a:pt x="108" y="26"/>
                </a:lnTo>
                <a:lnTo>
                  <a:pt x="108" y="24"/>
                </a:lnTo>
                <a:lnTo>
                  <a:pt x="107" y="24"/>
                </a:lnTo>
                <a:lnTo>
                  <a:pt x="108" y="26"/>
                </a:lnTo>
                <a:lnTo>
                  <a:pt x="108" y="27"/>
                </a:lnTo>
                <a:lnTo>
                  <a:pt x="109" y="29"/>
                </a:lnTo>
                <a:lnTo>
                  <a:pt x="109" y="33"/>
                </a:lnTo>
                <a:lnTo>
                  <a:pt x="112" y="36"/>
                </a:lnTo>
                <a:lnTo>
                  <a:pt x="117" y="26"/>
                </a:lnTo>
                <a:lnTo>
                  <a:pt x="111" y="27"/>
                </a:lnTo>
                <a:lnTo>
                  <a:pt x="109" y="33"/>
                </a:lnTo>
                <a:lnTo>
                  <a:pt x="108" y="34"/>
                </a:lnTo>
                <a:lnTo>
                  <a:pt x="108" y="36"/>
                </a:lnTo>
                <a:lnTo>
                  <a:pt x="107" y="37"/>
                </a:lnTo>
                <a:lnTo>
                  <a:pt x="107" y="39"/>
                </a:lnTo>
                <a:lnTo>
                  <a:pt x="108" y="37"/>
                </a:lnTo>
                <a:lnTo>
                  <a:pt x="107" y="37"/>
                </a:lnTo>
                <a:lnTo>
                  <a:pt x="102" y="42"/>
                </a:lnTo>
                <a:lnTo>
                  <a:pt x="101" y="42"/>
                </a:lnTo>
                <a:lnTo>
                  <a:pt x="99" y="44"/>
                </a:lnTo>
                <a:lnTo>
                  <a:pt x="98" y="44"/>
                </a:lnTo>
                <a:lnTo>
                  <a:pt x="96" y="44"/>
                </a:lnTo>
                <a:lnTo>
                  <a:pt x="92" y="47"/>
                </a:lnTo>
                <a:lnTo>
                  <a:pt x="91" y="47"/>
                </a:lnTo>
                <a:lnTo>
                  <a:pt x="88" y="49"/>
                </a:lnTo>
                <a:lnTo>
                  <a:pt x="83" y="49"/>
                </a:lnTo>
                <a:lnTo>
                  <a:pt x="82" y="50"/>
                </a:lnTo>
                <a:lnTo>
                  <a:pt x="78" y="50"/>
                </a:lnTo>
                <a:lnTo>
                  <a:pt x="75" y="52"/>
                </a:lnTo>
                <a:lnTo>
                  <a:pt x="62" y="52"/>
                </a:lnTo>
                <a:lnTo>
                  <a:pt x="57" y="53"/>
                </a:lnTo>
                <a:lnTo>
                  <a:pt x="63" y="53"/>
                </a:lnTo>
                <a:lnTo>
                  <a:pt x="59" y="52"/>
                </a:lnTo>
                <a:lnTo>
                  <a:pt x="45" y="52"/>
                </a:lnTo>
                <a:lnTo>
                  <a:pt x="42" y="50"/>
                </a:lnTo>
                <a:lnTo>
                  <a:pt x="37" y="50"/>
                </a:lnTo>
                <a:lnTo>
                  <a:pt x="34" y="49"/>
                </a:lnTo>
                <a:lnTo>
                  <a:pt x="33" y="49"/>
                </a:lnTo>
                <a:lnTo>
                  <a:pt x="30" y="47"/>
                </a:lnTo>
                <a:lnTo>
                  <a:pt x="29" y="47"/>
                </a:lnTo>
                <a:lnTo>
                  <a:pt x="27" y="47"/>
                </a:lnTo>
                <a:lnTo>
                  <a:pt x="26" y="44"/>
                </a:lnTo>
                <a:lnTo>
                  <a:pt x="23" y="44"/>
                </a:lnTo>
                <a:lnTo>
                  <a:pt x="21" y="44"/>
                </a:lnTo>
                <a:lnTo>
                  <a:pt x="20" y="42"/>
                </a:lnTo>
                <a:lnTo>
                  <a:pt x="19" y="42"/>
                </a:lnTo>
                <a:lnTo>
                  <a:pt x="14" y="37"/>
                </a:lnTo>
                <a:lnTo>
                  <a:pt x="13" y="37"/>
                </a:lnTo>
                <a:lnTo>
                  <a:pt x="14" y="39"/>
                </a:lnTo>
                <a:lnTo>
                  <a:pt x="14" y="37"/>
                </a:lnTo>
                <a:lnTo>
                  <a:pt x="13" y="36"/>
                </a:lnTo>
                <a:lnTo>
                  <a:pt x="13" y="34"/>
                </a:lnTo>
                <a:lnTo>
                  <a:pt x="11" y="33"/>
                </a:lnTo>
                <a:lnTo>
                  <a:pt x="11" y="31"/>
                </a:lnTo>
                <a:lnTo>
                  <a:pt x="0" y="31"/>
                </a:lnTo>
                <a:close/>
              </a:path>
            </a:pathLst>
          </a:custGeom>
          <a:solidFill>
            <a:srgbClr val="FF0000"/>
          </a:solidFill>
          <a:ln w="9525">
            <a:noFill/>
            <a:round/>
            <a:headEnd/>
            <a:tailEnd/>
          </a:ln>
          <a:effectLst/>
        </p:spPr>
        <p:txBody>
          <a:bodyPr wrap="none" anchor="ct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pic>
        <p:nvPicPr>
          <p:cNvPr id="38917" name="Picture 5"/>
          <p:cNvPicPr>
            <a:picLocks noChangeAspect="1" noChangeArrowheads="1"/>
          </p:cNvPicPr>
          <p:nvPr/>
        </p:nvPicPr>
        <p:blipFill>
          <a:blip r:embed="rId4" cstate="print"/>
          <a:srcRect/>
          <a:stretch>
            <a:fillRect/>
          </a:stretch>
        </p:blipFill>
        <p:spPr bwMode="auto">
          <a:xfrm>
            <a:off x="4679950" y="1819275"/>
            <a:ext cx="2238375" cy="1600200"/>
          </a:xfrm>
          <a:prstGeom prst="rect">
            <a:avLst/>
          </a:prstGeom>
          <a:noFill/>
          <a:ln w="21600">
            <a:noFill/>
            <a:round/>
            <a:headEnd/>
            <a:tailEnd/>
          </a:ln>
          <a:effectLst/>
        </p:spPr>
      </p:pic>
      <p:sp>
        <p:nvSpPr>
          <p:cNvPr id="38918" name="AutoShape 6"/>
          <p:cNvSpPr>
            <a:spLocks noChangeArrowheads="1"/>
          </p:cNvSpPr>
          <p:nvPr/>
        </p:nvSpPr>
        <p:spPr bwMode="auto">
          <a:xfrm>
            <a:off x="2852738" y="1860550"/>
            <a:ext cx="1790700" cy="222250"/>
          </a:xfrm>
          <a:custGeom>
            <a:avLst/>
            <a:gdLst>
              <a:gd name="T0" fmla="*/ 32804 w 928"/>
              <a:gd name="T1" fmla="*/ 222250 h 588"/>
              <a:gd name="T2" fmla="*/ 100341 w 928"/>
              <a:gd name="T3" fmla="*/ 221872 h 588"/>
              <a:gd name="T4" fmla="*/ 165949 w 928"/>
              <a:gd name="T5" fmla="*/ 221116 h 588"/>
              <a:gd name="T6" fmla="*/ 262430 w 928"/>
              <a:gd name="T7" fmla="*/ 219604 h 588"/>
              <a:gd name="T8" fmla="*/ 356982 w 928"/>
              <a:gd name="T9" fmla="*/ 216580 h 588"/>
              <a:gd name="T10" fmla="*/ 420660 w 928"/>
              <a:gd name="T11" fmla="*/ 213935 h 588"/>
              <a:gd name="T12" fmla="*/ 480479 w 928"/>
              <a:gd name="T13" fmla="*/ 210911 h 588"/>
              <a:gd name="T14" fmla="*/ 546086 w 928"/>
              <a:gd name="T15" fmla="*/ 207887 h 588"/>
              <a:gd name="T16" fmla="*/ 605905 w 928"/>
              <a:gd name="T17" fmla="*/ 204485 h 588"/>
              <a:gd name="T18" fmla="*/ 665724 w 928"/>
              <a:gd name="T19" fmla="*/ 199949 h 588"/>
              <a:gd name="T20" fmla="*/ 752557 w 928"/>
              <a:gd name="T21" fmla="*/ 193146 h 588"/>
              <a:gd name="T22" fmla="*/ 899209 w 928"/>
              <a:gd name="T23" fmla="*/ 178783 h 588"/>
              <a:gd name="T24" fmla="*/ 984113 w 928"/>
              <a:gd name="T25" fmla="*/ 169333 h 588"/>
              <a:gd name="T26" fmla="*/ 1038143 w 928"/>
              <a:gd name="T27" fmla="*/ 161774 h 588"/>
              <a:gd name="T28" fmla="*/ 1121117 w 928"/>
              <a:gd name="T29" fmla="*/ 150057 h 588"/>
              <a:gd name="T30" fmla="*/ 1173217 w 928"/>
              <a:gd name="T31" fmla="*/ 141741 h 588"/>
              <a:gd name="T32" fmla="*/ 1252332 w 928"/>
              <a:gd name="T33" fmla="*/ 128512 h 588"/>
              <a:gd name="T34" fmla="*/ 1302503 w 928"/>
              <a:gd name="T35" fmla="*/ 119062 h 588"/>
              <a:gd name="T36" fmla="*/ 1460733 w 928"/>
              <a:gd name="T37" fmla="*/ 88446 h 588"/>
              <a:gd name="T38" fmla="*/ 1508974 w 928"/>
              <a:gd name="T39" fmla="*/ 77107 h 588"/>
              <a:gd name="T40" fmla="*/ 1557214 w 928"/>
              <a:gd name="T41" fmla="*/ 65390 h 588"/>
              <a:gd name="T42" fmla="*/ 1605455 w 928"/>
              <a:gd name="T43" fmla="*/ 53673 h 588"/>
              <a:gd name="T44" fmla="*/ 1651766 w 928"/>
              <a:gd name="T45" fmla="*/ 40821 h 588"/>
              <a:gd name="T46" fmla="*/ 1700007 w 928"/>
              <a:gd name="T47" fmla="*/ 27970 h 588"/>
              <a:gd name="T48" fmla="*/ 1779122 w 928"/>
              <a:gd name="T49" fmla="*/ 0 h 588"/>
              <a:gd name="T50" fmla="*/ 1663344 w 928"/>
              <a:gd name="T51" fmla="*/ 33640 h 588"/>
              <a:gd name="T52" fmla="*/ 1617033 w 928"/>
              <a:gd name="T53" fmla="*/ 46491 h 588"/>
              <a:gd name="T54" fmla="*/ 1568792 w 928"/>
              <a:gd name="T55" fmla="*/ 58208 h 588"/>
              <a:gd name="T56" fmla="*/ 1520551 w 928"/>
              <a:gd name="T57" fmla="*/ 70304 h 588"/>
              <a:gd name="T58" fmla="*/ 1472311 w 928"/>
              <a:gd name="T59" fmla="*/ 81643 h 588"/>
              <a:gd name="T60" fmla="*/ 1425999 w 928"/>
              <a:gd name="T61" fmla="*/ 92604 h 588"/>
              <a:gd name="T62" fmla="*/ 1271629 w 928"/>
              <a:gd name="T63" fmla="*/ 122464 h 588"/>
              <a:gd name="T64" fmla="*/ 1194443 w 928"/>
              <a:gd name="T65" fmla="*/ 135693 h 588"/>
              <a:gd name="T66" fmla="*/ 1140414 w 928"/>
              <a:gd name="T67" fmla="*/ 144009 h 588"/>
              <a:gd name="T68" fmla="*/ 1057439 w 928"/>
              <a:gd name="T69" fmla="*/ 155726 h 588"/>
              <a:gd name="T70" fmla="*/ 1003410 w 928"/>
              <a:gd name="T71" fmla="*/ 162908 h 588"/>
              <a:gd name="T72" fmla="*/ 922365 w 928"/>
              <a:gd name="T73" fmla="*/ 173869 h 588"/>
              <a:gd name="T74" fmla="*/ 862546 w 928"/>
              <a:gd name="T75" fmla="*/ 179917 h 588"/>
              <a:gd name="T76" fmla="*/ 715894 w 928"/>
              <a:gd name="T77" fmla="*/ 193146 h 588"/>
              <a:gd name="T78" fmla="*/ 627131 w 928"/>
              <a:gd name="T79" fmla="*/ 199949 h 588"/>
              <a:gd name="T80" fmla="*/ 567312 w 928"/>
              <a:gd name="T81" fmla="*/ 203729 h 588"/>
              <a:gd name="T82" fmla="*/ 507494 w 928"/>
              <a:gd name="T83" fmla="*/ 207887 h 588"/>
              <a:gd name="T84" fmla="*/ 451534 w 928"/>
              <a:gd name="T85" fmla="*/ 210533 h 588"/>
              <a:gd name="T86" fmla="*/ 387856 w 928"/>
              <a:gd name="T87" fmla="*/ 213179 h 588"/>
              <a:gd name="T88" fmla="*/ 326108 w 928"/>
              <a:gd name="T89" fmla="*/ 215068 h 588"/>
              <a:gd name="T90" fmla="*/ 229626 w 928"/>
              <a:gd name="T91" fmla="*/ 217714 h 588"/>
              <a:gd name="T92" fmla="*/ 131215 w 928"/>
              <a:gd name="T93" fmla="*/ 218848 h 588"/>
              <a:gd name="T94" fmla="*/ 65608 w 928"/>
              <a:gd name="T95" fmla="*/ 219604 h 588"/>
              <a:gd name="T96" fmla="*/ 0 w 928"/>
              <a:gd name="T97" fmla="*/ 219982 h 588"/>
              <a:gd name="T98" fmla="*/ 0 w 928"/>
              <a:gd name="T99" fmla="*/ 0 h 588"/>
              <a:gd name="T100" fmla="*/ 928 w 928"/>
              <a:gd name="T101" fmla="*/ 588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T98" t="T99" r="T100" b="T101"/>
            <a:pathLst>
              <a:path w="928" h="588">
                <a:moveTo>
                  <a:pt x="0" y="588"/>
                </a:moveTo>
                <a:lnTo>
                  <a:pt x="17" y="588"/>
                </a:lnTo>
                <a:lnTo>
                  <a:pt x="34" y="587"/>
                </a:lnTo>
                <a:lnTo>
                  <a:pt x="52" y="587"/>
                </a:lnTo>
                <a:lnTo>
                  <a:pt x="68" y="585"/>
                </a:lnTo>
                <a:lnTo>
                  <a:pt x="86" y="585"/>
                </a:lnTo>
                <a:lnTo>
                  <a:pt x="119" y="582"/>
                </a:lnTo>
                <a:lnTo>
                  <a:pt x="136" y="581"/>
                </a:lnTo>
                <a:lnTo>
                  <a:pt x="169" y="575"/>
                </a:lnTo>
                <a:lnTo>
                  <a:pt x="185" y="573"/>
                </a:lnTo>
                <a:lnTo>
                  <a:pt x="201" y="570"/>
                </a:lnTo>
                <a:lnTo>
                  <a:pt x="218" y="566"/>
                </a:lnTo>
                <a:lnTo>
                  <a:pt x="234" y="563"/>
                </a:lnTo>
                <a:lnTo>
                  <a:pt x="249" y="558"/>
                </a:lnTo>
                <a:lnTo>
                  <a:pt x="266" y="555"/>
                </a:lnTo>
                <a:lnTo>
                  <a:pt x="283" y="550"/>
                </a:lnTo>
                <a:lnTo>
                  <a:pt x="297" y="545"/>
                </a:lnTo>
                <a:lnTo>
                  <a:pt x="314" y="541"/>
                </a:lnTo>
                <a:lnTo>
                  <a:pt x="328" y="535"/>
                </a:lnTo>
                <a:lnTo>
                  <a:pt x="345" y="529"/>
                </a:lnTo>
                <a:lnTo>
                  <a:pt x="374" y="517"/>
                </a:lnTo>
                <a:lnTo>
                  <a:pt x="390" y="511"/>
                </a:lnTo>
                <a:lnTo>
                  <a:pt x="449" y="482"/>
                </a:lnTo>
                <a:lnTo>
                  <a:pt x="466" y="473"/>
                </a:lnTo>
                <a:lnTo>
                  <a:pt x="481" y="465"/>
                </a:lnTo>
                <a:lnTo>
                  <a:pt x="510" y="448"/>
                </a:lnTo>
                <a:lnTo>
                  <a:pt x="523" y="437"/>
                </a:lnTo>
                <a:lnTo>
                  <a:pt x="538" y="428"/>
                </a:lnTo>
                <a:lnTo>
                  <a:pt x="551" y="418"/>
                </a:lnTo>
                <a:lnTo>
                  <a:pt x="581" y="397"/>
                </a:lnTo>
                <a:lnTo>
                  <a:pt x="594" y="387"/>
                </a:lnTo>
                <a:lnTo>
                  <a:pt x="608" y="375"/>
                </a:lnTo>
                <a:lnTo>
                  <a:pt x="622" y="365"/>
                </a:lnTo>
                <a:lnTo>
                  <a:pt x="649" y="340"/>
                </a:lnTo>
                <a:lnTo>
                  <a:pt x="662" y="327"/>
                </a:lnTo>
                <a:lnTo>
                  <a:pt x="675" y="315"/>
                </a:lnTo>
                <a:lnTo>
                  <a:pt x="742" y="248"/>
                </a:lnTo>
                <a:lnTo>
                  <a:pt x="757" y="234"/>
                </a:lnTo>
                <a:lnTo>
                  <a:pt x="769" y="219"/>
                </a:lnTo>
                <a:lnTo>
                  <a:pt x="782" y="204"/>
                </a:lnTo>
                <a:lnTo>
                  <a:pt x="794" y="189"/>
                </a:lnTo>
                <a:lnTo>
                  <a:pt x="807" y="173"/>
                </a:lnTo>
                <a:lnTo>
                  <a:pt x="819" y="157"/>
                </a:lnTo>
                <a:lnTo>
                  <a:pt x="832" y="142"/>
                </a:lnTo>
                <a:lnTo>
                  <a:pt x="844" y="126"/>
                </a:lnTo>
                <a:lnTo>
                  <a:pt x="856" y="108"/>
                </a:lnTo>
                <a:lnTo>
                  <a:pt x="868" y="92"/>
                </a:lnTo>
                <a:lnTo>
                  <a:pt x="881" y="74"/>
                </a:lnTo>
                <a:lnTo>
                  <a:pt x="928" y="3"/>
                </a:lnTo>
                <a:lnTo>
                  <a:pt x="922" y="0"/>
                </a:lnTo>
                <a:lnTo>
                  <a:pt x="875" y="71"/>
                </a:lnTo>
                <a:lnTo>
                  <a:pt x="862" y="89"/>
                </a:lnTo>
                <a:lnTo>
                  <a:pt x="850" y="105"/>
                </a:lnTo>
                <a:lnTo>
                  <a:pt x="838" y="123"/>
                </a:lnTo>
                <a:lnTo>
                  <a:pt x="826" y="139"/>
                </a:lnTo>
                <a:lnTo>
                  <a:pt x="813" y="154"/>
                </a:lnTo>
                <a:lnTo>
                  <a:pt x="801" y="170"/>
                </a:lnTo>
                <a:lnTo>
                  <a:pt x="788" y="186"/>
                </a:lnTo>
                <a:lnTo>
                  <a:pt x="776" y="201"/>
                </a:lnTo>
                <a:lnTo>
                  <a:pt x="763" y="216"/>
                </a:lnTo>
                <a:lnTo>
                  <a:pt x="751" y="231"/>
                </a:lnTo>
                <a:lnTo>
                  <a:pt x="739" y="245"/>
                </a:lnTo>
                <a:lnTo>
                  <a:pt x="673" y="312"/>
                </a:lnTo>
                <a:lnTo>
                  <a:pt x="659" y="324"/>
                </a:lnTo>
                <a:lnTo>
                  <a:pt x="646" y="337"/>
                </a:lnTo>
                <a:lnTo>
                  <a:pt x="619" y="359"/>
                </a:lnTo>
                <a:lnTo>
                  <a:pt x="605" y="369"/>
                </a:lnTo>
                <a:lnTo>
                  <a:pt x="591" y="381"/>
                </a:lnTo>
                <a:lnTo>
                  <a:pt x="578" y="392"/>
                </a:lnTo>
                <a:lnTo>
                  <a:pt x="548" y="412"/>
                </a:lnTo>
                <a:lnTo>
                  <a:pt x="535" y="423"/>
                </a:lnTo>
                <a:lnTo>
                  <a:pt x="520" y="431"/>
                </a:lnTo>
                <a:lnTo>
                  <a:pt x="507" y="442"/>
                </a:lnTo>
                <a:lnTo>
                  <a:pt x="478" y="460"/>
                </a:lnTo>
                <a:lnTo>
                  <a:pt x="463" y="467"/>
                </a:lnTo>
                <a:lnTo>
                  <a:pt x="447" y="476"/>
                </a:lnTo>
                <a:lnTo>
                  <a:pt x="387" y="505"/>
                </a:lnTo>
                <a:lnTo>
                  <a:pt x="371" y="511"/>
                </a:lnTo>
                <a:lnTo>
                  <a:pt x="342" y="523"/>
                </a:lnTo>
                <a:lnTo>
                  <a:pt x="325" y="529"/>
                </a:lnTo>
                <a:lnTo>
                  <a:pt x="311" y="535"/>
                </a:lnTo>
                <a:lnTo>
                  <a:pt x="294" y="539"/>
                </a:lnTo>
                <a:lnTo>
                  <a:pt x="280" y="544"/>
                </a:lnTo>
                <a:lnTo>
                  <a:pt x="263" y="550"/>
                </a:lnTo>
                <a:lnTo>
                  <a:pt x="249" y="553"/>
                </a:lnTo>
                <a:lnTo>
                  <a:pt x="234" y="557"/>
                </a:lnTo>
                <a:lnTo>
                  <a:pt x="218" y="560"/>
                </a:lnTo>
                <a:lnTo>
                  <a:pt x="201" y="564"/>
                </a:lnTo>
                <a:lnTo>
                  <a:pt x="185" y="567"/>
                </a:lnTo>
                <a:lnTo>
                  <a:pt x="169" y="569"/>
                </a:lnTo>
                <a:lnTo>
                  <a:pt x="136" y="575"/>
                </a:lnTo>
                <a:lnTo>
                  <a:pt x="119" y="576"/>
                </a:lnTo>
                <a:lnTo>
                  <a:pt x="86" y="579"/>
                </a:lnTo>
                <a:lnTo>
                  <a:pt x="68" y="579"/>
                </a:lnTo>
                <a:lnTo>
                  <a:pt x="52" y="581"/>
                </a:lnTo>
                <a:lnTo>
                  <a:pt x="34" y="581"/>
                </a:lnTo>
                <a:lnTo>
                  <a:pt x="17" y="582"/>
                </a:lnTo>
                <a:lnTo>
                  <a:pt x="0" y="582"/>
                </a:lnTo>
                <a:lnTo>
                  <a:pt x="0" y="588"/>
                </a:lnTo>
                <a:close/>
              </a:path>
            </a:pathLst>
          </a:custGeom>
          <a:solidFill>
            <a:srgbClr val="000000"/>
          </a:solidFill>
          <a:ln w="9360">
            <a:solidFill>
              <a:srgbClr val="000000"/>
            </a:solidFill>
            <a:round/>
            <a:headEnd/>
            <a:tailEnd/>
          </a:ln>
          <a:effectLst/>
        </p:spPr>
        <p:txBody>
          <a:bodyPr wrap="none" anchor="ct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pic>
        <p:nvPicPr>
          <p:cNvPr id="38919" name="Picture 7"/>
          <p:cNvPicPr>
            <a:picLocks noChangeAspect="1" noChangeArrowheads="1"/>
          </p:cNvPicPr>
          <p:nvPr/>
        </p:nvPicPr>
        <p:blipFill>
          <a:blip r:embed="rId5" cstate="print"/>
          <a:srcRect/>
          <a:stretch>
            <a:fillRect/>
          </a:stretch>
        </p:blipFill>
        <p:spPr bwMode="auto">
          <a:xfrm>
            <a:off x="3240088" y="4679950"/>
            <a:ext cx="2390775" cy="1419225"/>
          </a:xfrm>
          <a:prstGeom prst="rect">
            <a:avLst/>
          </a:prstGeom>
          <a:noFill/>
          <a:ln w="21600">
            <a:noFill/>
            <a:round/>
            <a:headEnd/>
            <a:tailEnd/>
          </a:ln>
          <a:effectLst/>
        </p:spPr>
      </p:pic>
      <p:sp>
        <p:nvSpPr>
          <p:cNvPr id="38920" name="Rectangle 8"/>
          <p:cNvSpPr>
            <a:spLocks noChangeArrowheads="1"/>
          </p:cNvSpPr>
          <p:nvPr/>
        </p:nvSpPr>
        <p:spPr bwMode="auto">
          <a:xfrm>
            <a:off x="1752600" y="1066801"/>
            <a:ext cx="6559550" cy="582211"/>
          </a:xfrm>
          <a:prstGeom prst="rect">
            <a:avLst/>
          </a:prstGeom>
          <a:noFill/>
          <a:ln w="21600">
            <a:noFill/>
            <a:round/>
            <a:headEnd/>
            <a:tailEnd/>
          </a:ln>
          <a:effectLst/>
        </p:spPr>
        <p:txBody>
          <a:bodyPr wrap="square" lIns="0" tIns="0" rIns="0" bIns="0">
            <a:spAutoFit/>
          </a:bodyPr>
          <a:lstStyle/>
          <a:p>
            <a:pPr defTabSz="449263" eaLnBrk="0" fontAlgn="base" hangingPunct="0">
              <a:spcBef>
                <a:spcPts val="70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smtClean="0">
                <a:solidFill>
                  <a:srgbClr val="000000"/>
                </a:solidFill>
                <a:latin typeface="Arial" charset="0"/>
                <a:ea typeface="MS Gothic" charset="-128"/>
              </a:rPr>
              <a:t>Instance Access</a:t>
            </a:r>
          </a:p>
          <a:p>
            <a:pPr defTabSz="449263" eaLnBrk="0" fontAlgn="base" hangingPunct="0">
              <a:spcBef>
                <a:spcPts val="70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b="1" dirty="0" smtClean="0">
                <a:solidFill>
                  <a:srgbClr val="000000"/>
                </a:solidFill>
                <a:latin typeface="Arial" charset="0"/>
                <a:ea typeface="MS Gothic" charset="-128"/>
              </a:rPr>
              <a:t>(e.g., for Contracts, managed via Contract Editor &gt; Management &gt; Security)</a:t>
            </a:r>
          </a:p>
        </p:txBody>
      </p:sp>
      <p:sp>
        <p:nvSpPr>
          <p:cNvPr id="38921" name="Rectangle 9"/>
          <p:cNvSpPr>
            <a:spLocks noChangeArrowheads="1"/>
          </p:cNvSpPr>
          <p:nvPr/>
        </p:nvSpPr>
        <p:spPr bwMode="auto">
          <a:xfrm>
            <a:off x="1752600" y="3779838"/>
            <a:ext cx="5129213" cy="582211"/>
          </a:xfrm>
          <a:prstGeom prst="rect">
            <a:avLst/>
          </a:prstGeom>
          <a:noFill/>
          <a:ln w="21600">
            <a:noFill/>
            <a:round/>
            <a:headEnd/>
            <a:tailEnd/>
          </a:ln>
          <a:effectLst/>
        </p:spPr>
        <p:txBody>
          <a:bodyPr wrap="square" lIns="0" tIns="0" rIns="0" bIns="0">
            <a:spAutoFit/>
          </a:bodyPr>
          <a:lstStyle/>
          <a:p>
            <a:pPr defTabSz="449263" eaLnBrk="0" fontAlgn="base" hangingPunct="0">
              <a:spcBef>
                <a:spcPts val="70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smtClean="0">
                <a:solidFill>
                  <a:srgbClr val="000000"/>
                </a:solidFill>
                <a:latin typeface="Arial" charset="0"/>
                <a:ea typeface="MS Gothic" charset="-128"/>
              </a:rPr>
              <a:t>Class Access</a:t>
            </a:r>
          </a:p>
          <a:p>
            <a:pPr defTabSz="449263" eaLnBrk="0" fontAlgn="base" hangingPunct="0">
              <a:spcBef>
                <a:spcPts val="70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b="1" dirty="0" smtClean="0">
                <a:solidFill>
                  <a:srgbClr val="000000"/>
                </a:solidFill>
                <a:latin typeface="Arial" charset="0"/>
                <a:ea typeface="MS Gothic" charset="-128"/>
              </a:rPr>
              <a:t>(Managed via Administration &gt; Security &gt; Security Manager)</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idx="10"/>
          </p:nvPr>
        </p:nvSpPr>
        <p:spPr/>
        <p:txBody>
          <a:bodyPr/>
          <a:lstStyle/>
          <a:p>
            <a:fld id="{92A8F458-6065-4E86-898E-7417AA67A06E}" type="slidenum">
              <a:rPr lang="en-US"/>
              <a:pPr/>
              <a:t>27</a:t>
            </a:fld>
            <a:endParaRPr lang="en-US"/>
          </a:p>
        </p:txBody>
      </p:sp>
      <p:sp>
        <p:nvSpPr>
          <p:cNvPr id="39937" name="Text Box 1"/>
          <p:cNvSpPr txBox="1">
            <a:spLocks noChangeArrowheads="1"/>
          </p:cNvSpPr>
          <p:nvPr/>
        </p:nvSpPr>
        <p:spPr bwMode="auto">
          <a:xfrm>
            <a:off x="2519363" y="198438"/>
            <a:ext cx="5634037" cy="695325"/>
          </a:xfrm>
          <a:prstGeom prst="rect">
            <a:avLst/>
          </a:prstGeom>
          <a:noFill/>
          <a:ln w="21600">
            <a:noFill/>
            <a:round/>
            <a:headEnd/>
            <a:tailEnd/>
          </a:ln>
          <a:effectLst/>
        </p:spPr>
        <p:txBody>
          <a:bodyPr/>
          <a:lstStyle/>
          <a:p>
            <a:pPr defTabSz="449263" fontAlgn="base">
              <a:lnSpc>
                <a:spcPct val="90000"/>
              </a:lnSpc>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400" b="1" dirty="0" smtClean="0">
                <a:solidFill>
                  <a:srgbClr val="7889FB"/>
                </a:solidFill>
              </a:rPr>
              <a:t>Security Lists</a:t>
            </a:r>
          </a:p>
        </p:txBody>
      </p:sp>
      <p:sp>
        <p:nvSpPr>
          <p:cNvPr id="39938" name="Text Box 2"/>
          <p:cNvSpPr txBox="1">
            <a:spLocks noChangeArrowheads="1"/>
          </p:cNvSpPr>
          <p:nvPr/>
        </p:nvSpPr>
        <p:spPr bwMode="auto">
          <a:xfrm>
            <a:off x="457200" y="1439863"/>
            <a:ext cx="8229600" cy="4732337"/>
          </a:xfrm>
          <a:prstGeom prst="rect">
            <a:avLst/>
          </a:prstGeom>
          <a:noFill/>
          <a:ln w="21600">
            <a:noFill/>
            <a:round/>
            <a:headEnd/>
            <a:tailEnd/>
          </a:ln>
          <a:effectLst/>
        </p:spPr>
        <p:txBody>
          <a:bodyPr/>
          <a:lstStyle/>
          <a:p>
            <a:pPr marL="158750" indent="-158750" defTabSz="449263" fontAlgn="base">
              <a:spcBef>
                <a:spcPts val="1375"/>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200" smtClean="0">
                <a:solidFill>
                  <a:srgbClr val="000000"/>
                </a:solidFill>
                <a:ea typeface="MS Gothic" charset="-128"/>
              </a:rPr>
              <a:t>At least one Security List applies, either explicitly or by default, to each object class and each instance of most object classes </a:t>
            </a:r>
          </a:p>
          <a:p>
            <a:pPr marL="158750" indent="-158750" defTabSz="449263" fontAlgn="base">
              <a:spcBef>
                <a:spcPts val="1375"/>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200" smtClean="0">
                <a:solidFill>
                  <a:srgbClr val="000000"/>
                </a:solidFill>
                <a:ea typeface="MS Gothic" charset="-128"/>
              </a:rPr>
              <a:t>A</a:t>
            </a:r>
            <a:r>
              <a:rPr lang="en-US" sz="2200" b="1" smtClean="0">
                <a:solidFill>
                  <a:srgbClr val="000000"/>
                </a:solidFill>
                <a:ea typeface="MS Gothic" charset="-128"/>
              </a:rPr>
              <a:t> </a:t>
            </a:r>
            <a:r>
              <a:rPr lang="en-US" sz="2200" smtClean="0">
                <a:solidFill>
                  <a:srgbClr val="000000"/>
                </a:solidFill>
                <a:ea typeface="MS Gothic" charset="-128"/>
              </a:rPr>
              <a:t>Security List consists of:</a:t>
            </a:r>
          </a:p>
          <a:p>
            <a:pPr marL="492125" lvl="2" indent="-158750" defTabSz="449263" fontAlgn="base">
              <a:spcBef>
                <a:spcPts val="1375"/>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200" smtClean="0">
                <a:solidFill>
                  <a:srgbClr val="000000"/>
                </a:solidFill>
                <a:ea typeface="MS Gothic" charset="-128"/>
              </a:rPr>
              <a:t>A list of Users and/or User Groups</a:t>
            </a:r>
          </a:p>
          <a:p>
            <a:pPr marL="492125" lvl="2" indent="-158750" defTabSz="449263" fontAlgn="base">
              <a:spcBef>
                <a:spcPts val="1375"/>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200" smtClean="0">
                <a:solidFill>
                  <a:srgbClr val="000000"/>
                </a:solidFill>
                <a:ea typeface="MS Gothic" charset="-128"/>
              </a:rPr>
              <a:t>A set of Permissions and/or Permission Groups for each User and User Group</a:t>
            </a:r>
          </a:p>
          <a:p>
            <a:pPr marL="325438" lvl="1" indent="-158750" defTabSz="449263" fontAlgn="base">
              <a:spcBef>
                <a:spcPts val="1375"/>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200" smtClean="0">
                <a:solidFill>
                  <a:srgbClr val="000000"/>
                </a:solidFill>
                <a:ea typeface="MS Gothic" charset="-128"/>
              </a:rPr>
              <a:t>Within the context of the Security List, each User Group can have its members' access restricted by their organizations in relation to the organizations of the object.</a:t>
            </a:r>
          </a:p>
          <a:p>
            <a:pPr marL="165100" indent="-158750" defTabSz="449263" fontAlgn="base">
              <a:spcBef>
                <a:spcPts val="1375"/>
              </a:spcBef>
              <a:spcAft>
                <a:spcPct val="0"/>
              </a:spcAft>
              <a:buSzPct val="100000"/>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endParaRPr lang="en-US" sz="2200" smtClean="0">
              <a:solidFill>
                <a:srgbClr val="000000"/>
              </a:solidFill>
              <a:ea typeface="MS Gothic" charset="-128"/>
            </a:endParaRPr>
          </a:p>
          <a:p>
            <a:pPr marL="171450" indent="-158750" defTabSz="449263" fontAlgn="base">
              <a:spcBef>
                <a:spcPts val="1375"/>
              </a:spcBef>
              <a:spcAft>
                <a:spcPct val="0"/>
              </a:spcAft>
              <a:buSzPct val="100000"/>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endParaRPr lang="en-US" sz="2200" smtClean="0">
              <a:solidFill>
                <a:srgbClr val="000000"/>
              </a:solidFill>
              <a:ea typeface="MS Gothic" charset="-128"/>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idx="10"/>
          </p:nvPr>
        </p:nvSpPr>
        <p:spPr/>
        <p:txBody>
          <a:bodyPr/>
          <a:lstStyle/>
          <a:p>
            <a:fld id="{186722E1-ECC2-459C-954D-1FC5E79E25AB}" type="slidenum">
              <a:rPr lang="en-US"/>
              <a:pPr/>
              <a:t>28</a:t>
            </a:fld>
            <a:endParaRPr lang="en-US"/>
          </a:p>
        </p:txBody>
      </p:sp>
      <p:pic>
        <p:nvPicPr>
          <p:cNvPr id="40961" name="Picture 1"/>
          <p:cNvPicPr>
            <a:picLocks noChangeAspect="1" noChangeArrowheads="1"/>
          </p:cNvPicPr>
          <p:nvPr/>
        </p:nvPicPr>
        <p:blipFill>
          <a:blip r:embed="rId3" cstate="print"/>
          <a:srcRect/>
          <a:stretch>
            <a:fillRect/>
          </a:stretch>
        </p:blipFill>
        <p:spPr bwMode="auto">
          <a:xfrm>
            <a:off x="566738" y="2154238"/>
            <a:ext cx="2143125" cy="1533525"/>
          </a:xfrm>
          <a:prstGeom prst="rect">
            <a:avLst/>
          </a:prstGeom>
          <a:noFill/>
          <a:ln w="21600">
            <a:noFill/>
            <a:round/>
            <a:headEnd/>
            <a:tailEnd/>
          </a:ln>
          <a:effectLst/>
        </p:spPr>
      </p:pic>
      <p:sp>
        <p:nvSpPr>
          <p:cNvPr id="40963" name="Rectangle 3"/>
          <p:cNvSpPr>
            <a:spLocks noChangeArrowheads="1"/>
          </p:cNvSpPr>
          <p:nvPr/>
        </p:nvSpPr>
        <p:spPr bwMode="auto">
          <a:xfrm>
            <a:off x="533400" y="1600200"/>
            <a:ext cx="8229600" cy="4432300"/>
          </a:xfrm>
          <a:prstGeom prst="rect">
            <a:avLst/>
          </a:prstGeom>
          <a:noFill/>
          <a:ln w="9525">
            <a:noFill/>
            <a:round/>
            <a:headEnd/>
            <a:tailEnd/>
          </a:ln>
          <a:effectLst/>
        </p:spPr>
        <p:txBody>
          <a:bodyPr wrap="none" anchor="ct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pic>
        <p:nvPicPr>
          <p:cNvPr id="40964" name="Picture 4"/>
          <p:cNvPicPr>
            <a:picLocks noChangeAspect="1" noChangeArrowheads="1"/>
          </p:cNvPicPr>
          <p:nvPr/>
        </p:nvPicPr>
        <p:blipFill>
          <a:blip r:embed="rId4" cstate="print"/>
          <a:srcRect/>
          <a:stretch>
            <a:fillRect/>
          </a:stretch>
        </p:blipFill>
        <p:spPr bwMode="auto">
          <a:xfrm>
            <a:off x="3725863" y="1903413"/>
            <a:ext cx="5033962" cy="4083050"/>
          </a:xfrm>
          <a:prstGeom prst="rect">
            <a:avLst/>
          </a:prstGeom>
          <a:noFill/>
          <a:ln w="21600">
            <a:noFill/>
            <a:round/>
            <a:headEnd/>
            <a:tailEnd/>
          </a:ln>
          <a:effectLst/>
        </p:spPr>
      </p:pic>
      <p:sp>
        <p:nvSpPr>
          <p:cNvPr id="40965" name="Rectangle 5"/>
          <p:cNvSpPr>
            <a:spLocks noChangeArrowheads="1"/>
          </p:cNvSpPr>
          <p:nvPr/>
        </p:nvSpPr>
        <p:spPr bwMode="auto">
          <a:xfrm>
            <a:off x="1190625" y="2762250"/>
            <a:ext cx="925513" cy="258763"/>
          </a:xfrm>
          <a:prstGeom prst="rect">
            <a:avLst/>
          </a:prstGeom>
          <a:noFill/>
          <a:ln w="21600">
            <a:noFill/>
            <a:round/>
            <a:headEnd/>
            <a:tailEnd/>
          </a:ln>
          <a:effectLst/>
        </p:spPr>
        <p:txBody>
          <a:bodyPr wrap="none" lIns="0" tIns="0" rIns="0" bIns="0">
            <a:spAutoFit/>
          </a:bodyPr>
          <a:lstStyle/>
          <a:p>
            <a:pPr algn="ctr" defTabSz="449263" eaLnBrk="0" fontAlgn="base" hangingPunct="0">
              <a:spcBef>
                <a:spcPts val="85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700" smtClean="0">
                <a:solidFill>
                  <a:srgbClr val="000000"/>
                </a:solidFill>
                <a:latin typeface="Arial" charset="0"/>
                <a:ea typeface="MS Gothic" charset="-128"/>
              </a:rPr>
              <a:t>Contracts</a:t>
            </a:r>
          </a:p>
        </p:txBody>
      </p:sp>
      <p:sp>
        <p:nvSpPr>
          <p:cNvPr id="40966" name="Rectangle 6"/>
          <p:cNvSpPr>
            <a:spLocks noChangeArrowheads="1"/>
          </p:cNvSpPr>
          <p:nvPr/>
        </p:nvSpPr>
        <p:spPr bwMode="auto">
          <a:xfrm>
            <a:off x="1287463" y="3009900"/>
            <a:ext cx="733425" cy="258763"/>
          </a:xfrm>
          <a:prstGeom prst="rect">
            <a:avLst/>
          </a:prstGeom>
          <a:noFill/>
          <a:ln w="21600">
            <a:noFill/>
            <a:round/>
            <a:headEnd/>
            <a:tailEnd/>
          </a:ln>
          <a:effectLst/>
        </p:spPr>
        <p:txBody>
          <a:bodyPr wrap="none" lIns="0" tIns="0" rIns="0" bIns="0">
            <a:spAutoFit/>
          </a:bodyPr>
          <a:lstStyle/>
          <a:p>
            <a:pPr algn="ctr" defTabSz="449263" eaLnBrk="0" fontAlgn="base" hangingPunct="0">
              <a:spcBef>
                <a:spcPts val="85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700" smtClean="0">
                <a:solidFill>
                  <a:srgbClr val="000000"/>
                </a:solidFill>
                <a:latin typeface="Arial" charset="0"/>
                <a:ea typeface="MS Gothic" charset="-128"/>
              </a:rPr>
              <a:t>Objects</a:t>
            </a:r>
          </a:p>
        </p:txBody>
      </p:sp>
      <p:sp>
        <p:nvSpPr>
          <p:cNvPr id="40967" name="Rectangle 7"/>
          <p:cNvSpPr>
            <a:spLocks noChangeArrowheads="1"/>
          </p:cNvSpPr>
          <p:nvPr/>
        </p:nvSpPr>
        <p:spPr bwMode="auto">
          <a:xfrm>
            <a:off x="1439863" y="3838575"/>
            <a:ext cx="466725" cy="366713"/>
          </a:xfrm>
          <a:prstGeom prst="rect">
            <a:avLst/>
          </a:prstGeom>
          <a:noFill/>
          <a:ln w="21600">
            <a:noFill/>
            <a:round/>
            <a:headEnd/>
            <a:tailEnd/>
          </a:ln>
          <a:effectLst/>
        </p:spPr>
        <p:txBody>
          <a:bodyPr wrap="none" lIns="0" tIns="0" rIns="0" bIns="0">
            <a:spAutoFit/>
          </a:bodyPr>
          <a:lstStyle/>
          <a:p>
            <a:pPr algn="ctr" defTabSz="449263" eaLnBrk="0" fontAlgn="base" hangingPunct="0">
              <a:spcBef>
                <a:spcPts val="120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b="1" smtClean="0">
                <a:solidFill>
                  <a:srgbClr val="000000"/>
                </a:solidFill>
                <a:latin typeface="Arial" charset="0"/>
                <a:ea typeface="MS Gothic" charset="-128"/>
              </a:rPr>
              <a:t>or</a:t>
            </a:r>
          </a:p>
        </p:txBody>
      </p:sp>
      <p:sp>
        <p:nvSpPr>
          <p:cNvPr id="40968" name="Rectangle 8"/>
          <p:cNvSpPr>
            <a:spLocks noChangeArrowheads="1"/>
          </p:cNvSpPr>
          <p:nvPr/>
        </p:nvSpPr>
        <p:spPr bwMode="auto">
          <a:xfrm>
            <a:off x="5692775" y="1600200"/>
            <a:ext cx="1371600" cy="274638"/>
          </a:xfrm>
          <a:prstGeom prst="rect">
            <a:avLst/>
          </a:prstGeom>
          <a:noFill/>
          <a:ln w="21600">
            <a:noFill/>
            <a:round/>
            <a:headEnd/>
            <a:tailEnd/>
          </a:ln>
          <a:effectLst/>
        </p:spPr>
        <p:txBody>
          <a:bodyPr wrap="none" lIns="0" tIns="0" rIns="0" bIns="0">
            <a:spAutoFit/>
          </a:bodyPr>
          <a:lstStyle/>
          <a:p>
            <a:pPr algn="ctr" defTabSz="449263" eaLnBrk="0" fontAlgn="base" hangingPunct="0">
              <a:spcBef>
                <a:spcPts val="90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smtClean="0">
                <a:solidFill>
                  <a:srgbClr val="000000"/>
                </a:solidFill>
                <a:latin typeface="Arial" charset="0"/>
                <a:ea typeface="MS Gothic" charset="-128"/>
              </a:rPr>
              <a:t>Security List</a:t>
            </a:r>
          </a:p>
        </p:txBody>
      </p:sp>
      <p:sp>
        <p:nvSpPr>
          <p:cNvPr id="40969" name="AutoShape 9"/>
          <p:cNvSpPr>
            <a:spLocks noChangeArrowheads="1"/>
          </p:cNvSpPr>
          <p:nvPr/>
        </p:nvSpPr>
        <p:spPr bwMode="auto">
          <a:xfrm>
            <a:off x="2593975" y="3838575"/>
            <a:ext cx="862013" cy="387350"/>
          </a:xfrm>
          <a:custGeom>
            <a:avLst/>
            <a:gdLst>
              <a:gd name="T0" fmla="*/ 0 w 543"/>
              <a:gd name="T1" fmla="*/ 290513 h 244"/>
              <a:gd name="T2" fmla="*/ 520700 w 543"/>
              <a:gd name="T3" fmla="*/ 290513 h 244"/>
              <a:gd name="T4" fmla="*/ 520700 w 543"/>
              <a:gd name="T5" fmla="*/ 387350 h 244"/>
              <a:gd name="T6" fmla="*/ 862013 w 543"/>
              <a:gd name="T7" fmla="*/ 193675 h 244"/>
              <a:gd name="T8" fmla="*/ 520700 w 543"/>
              <a:gd name="T9" fmla="*/ 0 h 244"/>
              <a:gd name="T10" fmla="*/ 520700 w 543"/>
              <a:gd name="T11" fmla="*/ 115888 h 244"/>
              <a:gd name="T12" fmla="*/ 0 w 543"/>
              <a:gd name="T13" fmla="*/ 115888 h 244"/>
              <a:gd name="T14" fmla="*/ 0 w 543"/>
              <a:gd name="T15" fmla="*/ 290513 h 244"/>
              <a:gd name="T16" fmla="*/ 0 w 543"/>
              <a:gd name="T17" fmla="*/ 0 h 244"/>
              <a:gd name="T18" fmla="*/ 543 w 543"/>
              <a:gd name="T19" fmla="*/ 244 h 244"/>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543" h="244">
                <a:moveTo>
                  <a:pt x="0" y="183"/>
                </a:moveTo>
                <a:lnTo>
                  <a:pt x="328" y="183"/>
                </a:lnTo>
                <a:lnTo>
                  <a:pt x="328" y="244"/>
                </a:lnTo>
                <a:lnTo>
                  <a:pt x="543" y="122"/>
                </a:lnTo>
                <a:lnTo>
                  <a:pt x="328" y="0"/>
                </a:lnTo>
                <a:lnTo>
                  <a:pt x="328" y="73"/>
                </a:lnTo>
                <a:lnTo>
                  <a:pt x="0" y="73"/>
                </a:lnTo>
                <a:lnTo>
                  <a:pt x="0" y="183"/>
                </a:lnTo>
                <a:close/>
              </a:path>
            </a:pathLst>
          </a:custGeom>
          <a:solidFill>
            <a:srgbClr val="000000"/>
          </a:solidFill>
          <a:ln w="9360">
            <a:solidFill>
              <a:srgbClr val="000000"/>
            </a:solidFill>
            <a:round/>
            <a:headEnd/>
            <a:tailEnd/>
          </a:ln>
          <a:effectLst/>
        </p:spPr>
        <p:txBody>
          <a:bodyPr wrap="none" anchor="ct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sp>
        <p:nvSpPr>
          <p:cNvPr id="40970" name="AutoShape 10"/>
          <p:cNvSpPr>
            <a:spLocks noChangeArrowheads="1"/>
          </p:cNvSpPr>
          <p:nvPr/>
        </p:nvSpPr>
        <p:spPr bwMode="auto">
          <a:xfrm>
            <a:off x="2547938" y="3794125"/>
            <a:ext cx="862012" cy="387350"/>
          </a:xfrm>
          <a:custGeom>
            <a:avLst/>
            <a:gdLst>
              <a:gd name="T0" fmla="*/ 0 w 543"/>
              <a:gd name="T1" fmla="*/ 290513 h 244"/>
              <a:gd name="T2" fmla="*/ 520700 w 543"/>
              <a:gd name="T3" fmla="*/ 290513 h 244"/>
              <a:gd name="T4" fmla="*/ 520700 w 543"/>
              <a:gd name="T5" fmla="*/ 387350 h 244"/>
              <a:gd name="T6" fmla="*/ 862012 w 543"/>
              <a:gd name="T7" fmla="*/ 193675 h 244"/>
              <a:gd name="T8" fmla="*/ 520700 w 543"/>
              <a:gd name="T9" fmla="*/ 0 h 244"/>
              <a:gd name="T10" fmla="*/ 520700 w 543"/>
              <a:gd name="T11" fmla="*/ 114300 h 244"/>
              <a:gd name="T12" fmla="*/ 0 w 543"/>
              <a:gd name="T13" fmla="*/ 114300 h 244"/>
              <a:gd name="T14" fmla="*/ 0 w 543"/>
              <a:gd name="T15" fmla="*/ 290513 h 244"/>
              <a:gd name="T16" fmla="*/ 0 w 543"/>
              <a:gd name="T17" fmla="*/ 0 h 244"/>
              <a:gd name="T18" fmla="*/ 543 w 543"/>
              <a:gd name="T19" fmla="*/ 244 h 244"/>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543" h="244">
                <a:moveTo>
                  <a:pt x="0" y="183"/>
                </a:moveTo>
                <a:lnTo>
                  <a:pt x="328" y="183"/>
                </a:lnTo>
                <a:lnTo>
                  <a:pt x="328" y="244"/>
                </a:lnTo>
                <a:lnTo>
                  <a:pt x="543" y="122"/>
                </a:lnTo>
                <a:lnTo>
                  <a:pt x="328" y="0"/>
                </a:lnTo>
                <a:lnTo>
                  <a:pt x="328" y="72"/>
                </a:lnTo>
                <a:lnTo>
                  <a:pt x="0" y="72"/>
                </a:lnTo>
                <a:lnTo>
                  <a:pt x="0" y="183"/>
                </a:lnTo>
                <a:close/>
              </a:path>
            </a:pathLst>
          </a:custGeom>
          <a:solidFill>
            <a:srgbClr val="FFFFFF"/>
          </a:solidFill>
          <a:ln w="9360">
            <a:solidFill>
              <a:srgbClr val="000000"/>
            </a:solidFill>
            <a:round/>
            <a:headEnd/>
            <a:tailEnd/>
          </a:ln>
          <a:effectLst/>
        </p:spPr>
        <p:txBody>
          <a:bodyPr wrap="none" anchor="ct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sp>
        <p:nvSpPr>
          <p:cNvPr id="40971" name="Text Box 11"/>
          <p:cNvSpPr txBox="1">
            <a:spLocks noChangeArrowheads="1"/>
          </p:cNvSpPr>
          <p:nvPr/>
        </p:nvSpPr>
        <p:spPr bwMode="auto">
          <a:xfrm>
            <a:off x="539750" y="4319588"/>
            <a:ext cx="2297113" cy="395287"/>
          </a:xfrm>
          <a:prstGeom prst="rect">
            <a:avLst/>
          </a:prstGeom>
          <a:noFill/>
          <a:ln w="21600">
            <a:noFill/>
            <a:round/>
            <a:headEnd/>
            <a:tailEnd/>
          </a:ln>
          <a:effectLst/>
        </p:spPr>
        <p:txBody>
          <a:bodyPr lIns="90000" tIns="45000" rIns="90000" bIns="45000"/>
          <a:lstStyle/>
          <a:p>
            <a:pPr algn="ctr" defTabSz="449263" eaLnBrk="0" fontAlgn="base" hangingPunct="0">
              <a:spcBef>
                <a:spcPts val="55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sz="2000" b="1" smtClean="0">
                <a:solidFill>
                  <a:srgbClr val="000066"/>
                </a:solidFill>
                <a:latin typeface="Arial" charset="0"/>
                <a:ea typeface="MS Gothic" charset="-128"/>
              </a:rPr>
              <a:t>Security Manager</a:t>
            </a:r>
          </a:p>
        </p:txBody>
      </p:sp>
      <p:sp>
        <p:nvSpPr>
          <p:cNvPr id="14" name="Text Box 1"/>
          <p:cNvSpPr txBox="1">
            <a:spLocks noChangeArrowheads="1"/>
          </p:cNvSpPr>
          <p:nvPr/>
        </p:nvSpPr>
        <p:spPr bwMode="auto">
          <a:xfrm>
            <a:off x="2519363" y="198438"/>
            <a:ext cx="5634037" cy="695325"/>
          </a:xfrm>
          <a:prstGeom prst="rect">
            <a:avLst/>
          </a:prstGeom>
          <a:noFill/>
          <a:ln w="21600">
            <a:noFill/>
            <a:round/>
            <a:headEnd/>
            <a:tailEnd/>
          </a:ln>
          <a:effectLst/>
        </p:spPr>
        <p:txBody>
          <a:bodyPr/>
          <a:lstStyle/>
          <a:p>
            <a:pPr defTabSz="449263" fontAlgn="base">
              <a:lnSpc>
                <a:spcPct val="90000"/>
              </a:lnSpc>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400" b="1" dirty="0" smtClean="0">
                <a:solidFill>
                  <a:srgbClr val="7889FB"/>
                </a:solidFill>
              </a:rPr>
              <a:t>Security Lists, cont.</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1"/>
          <p:cNvSpPr>
            <a:spLocks noGrp="1"/>
          </p:cNvSpPr>
          <p:nvPr>
            <p:ph type="sldNum" idx="10"/>
          </p:nvPr>
        </p:nvSpPr>
        <p:spPr/>
        <p:txBody>
          <a:bodyPr/>
          <a:lstStyle/>
          <a:p>
            <a:fld id="{08B6061A-4226-45A7-B809-B754012BEE24}" type="slidenum">
              <a:rPr lang="en-US"/>
              <a:pPr/>
              <a:t>29</a:t>
            </a:fld>
            <a:endParaRPr lang="en-US"/>
          </a:p>
        </p:txBody>
      </p:sp>
      <p:pic>
        <p:nvPicPr>
          <p:cNvPr id="44033" name="Picture 1"/>
          <p:cNvPicPr>
            <a:picLocks noChangeAspect="1" noChangeArrowheads="1"/>
          </p:cNvPicPr>
          <p:nvPr/>
        </p:nvPicPr>
        <p:blipFill>
          <a:blip r:embed="rId3" cstate="print"/>
          <a:srcRect/>
          <a:stretch>
            <a:fillRect/>
          </a:stretch>
        </p:blipFill>
        <p:spPr bwMode="auto">
          <a:xfrm>
            <a:off x="4868863" y="2716213"/>
            <a:ext cx="3648075" cy="2771775"/>
          </a:xfrm>
          <a:prstGeom prst="rect">
            <a:avLst/>
          </a:prstGeom>
          <a:noFill/>
          <a:ln w="21600">
            <a:noFill/>
            <a:round/>
            <a:headEnd/>
            <a:tailEnd/>
          </a:ln>
          <a:effectLst/>
        </p:spPr>
      </p:pic>
      <p:sp>
        <p:nvSpPr>
          <p:cNvPr id="44034" name="Text Box 2"/>
          <p:cNvSpPr txBox="1">
            <a:spLocks noChangeArrowheads="1"/>
          </p:cNvSpPr>
          <p:nvPr/>
        </p:nvSpPr>
        <p:spPr bwMode="auto">
          <a:xfrm>
            <a:off x="762000" y="1752600"/>
            <a:ext cx="7543800" cy="757237"/>
          </a:xfrm>
          <a:prstGeom prst="rect">
            <a:avLst/>
          </a:prstGeom>
          <a:noFill/>
          <a:ln w="21600">
            <a:noFill/>
            <a:round/>
            <a:headEnd/>
            <a:tailEnd/>
          </a:ln>
          <a:effectLst/>
        </p:spPr>
        <p:txBody>
          <a:bodyPr/>
          <a:lstStyle/>
          <a:p>
            <a:pPr marL="158750" indent="-158750" defTabSz="449263" fontAlgn="base">
              <a:spcBef>
                <a:spcPts val="1125"/>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dirty="0" smtClean="0">
                <a:solidFill>
                  <a:srgbClr val="000000"/>
                </a:solidFill>
              </a:rPr>
              <a:t>The Organizational structure data set up in the system can be used to restrict access to instance-level objects</a:t>
            </a:r>
          </a:p>
        </p:txBody>
      </p:sp>
      <p:sp>
        <p:nvSpPr>
          <p:cNvPr id="44035" name="Rectangle 3"/>
          <p:cNvSpPr>
            <a:spLocks noChangeArrowheads="1"/>
          </p:cNvSpPr>
          <p:nvPr/>
        </p:nvSpPr>
        <p:spPr bwMode="auto">
          <a:xfrm>
            <a:off x="457200" y="1295400"/>
            <a:ext cx="6019800" cy="533400"/>
          </a:xfrm>
          <a:prstGeom prst="rect">
            <a:avLst/>
          </a:prstGeom>
          <a:noFill/>
          <a:ln w="21600">
            <a:noFill/>
            <a:round/>
            <a:headEnd/>
            <a:tailEnd/>
          </a:ln>
          <a:effectLst/>
        </p:spPr>
        <p:txBody>
          <a:bodyPr lIns="90000" tIns="46800" rIns="90000" bIns="46800"/>
          <a:lstStyle/>
          <a:p>
            <a:pPr marL="342900" indent="-328613" defTabSz="449263" fontAlgn="base">
              <a:spcBef>
                <a:spcPts val="550"/>
              </a:spcBef>
              <a:spcAft>
                <a:spcPct val="0"/>
              </a:spcAft>
              <a:buSzPct val="10000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2200" i="1" dirty="0" smtClean="0">
                <a:solidFill>
                  <a:srgbClr val="000000"/>
                </a:solidFill>
                <a:latin typeface="Verdana" pitchFamily="32" charset="0"/>
                <a:ea typeface="MS Gothic" charset="-128"/>
              </a:rPr>
              <a:t>Security and Organization Affiliation</a:t>
            </a:r>
          </a:p>
        </p:txBody>
      </p:sp>
      <p:sp>
        <p:nvSpPr>
          <p:cNvPr id="44036" name="Rectangle 4"/>
          <p:cNvSpPr>
            <a:spLocks noChangeArrowheads="1"/>
          </p:cNvSpPr>
          <p:nvPr/>
        </p:nvSpPr>
        <p:spPr bwMode="auto">
          <a:xfrm>
            <a:off x="4843463" y="5654675"/>
            <a:ext cx="28575" cy="152400"/>
          </a:xfrm>
          <a:prstGeom prst="rect">
            <a:avLst/>
          </a:prstGeom>
          <a:noFill/>
          <a:ln w="9525">
            <a:noFill/>
            <a:round/>
            <a:headEnd/>
            <a:tailEnd/>
          </a:ln>
          <a:effectLst/>
        </p:spPr>
        <p:txBody>
          <a:bodyPr wrap="none" anchor="ct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sp>
        <p:nvSpPr>
          <p:cNvPr id="44037" name="Rectangle 5"/>
          <p:cNvSpPr>
            <a:spLocks noChangeArrowheads="1"/>
          </p:cNvSpPr>
          <p:nvPr/>
        </p:nvSpPr>
        <p:spPr bwMode="auto">
          <a:xfrm>
            <a:off x="4532313" y="5797550"/>
            <a:ext cx="654050" cy="152400"/>
          </a:xfrm>
          <a:prstGeom prst="rect">
            <a:avLst/>
          </a:prstGeom>
          <a:noFill/>
          <a:ln w="21600">
            <a:noFill/>
            <a:round/>
            <a:headEnd/>
            <a:tailEnd/>
          </a:ln>
          <a:effectLst/>
        </p:spPr>
        <p:txBody>
          <a:bodyPr wrap="none" lIns="0" tIns="0" rIns="0" bIns="0">
            <a:spAutoFit/>
          </a:bodyPr>
          <a:lstStyle/>
          <a:p>
            <a:pPr algn="ctr" defTabSz="449263" eaLnBrk="0" fontAlgn="base" hangingPunct="0">
              <a:spcBef>
                <a:spcPts val="50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000" smtClean="0">
                <a:solidFill>
                  <a:srgbClr val="000000"/>
                </a:solidFill>
                <a:latin typeface="Arial" charset="0"/>
                <a:ea typeface="MS Gothic" charset="-128"/>
              </a:rPr>
              <a:t>User Group</a:t>
            </a:r>
          </a:p>
        </p:txBody>
      </p:sp>
      <p:sp>
        <p:nvSpPr>
          <p:cNvPr id="44038" name="Rectangle 6"/>
          <p:cNvSpPr>
            <a:spLocks noChangeArrowheads="1"/>
          </p:cNvSpPr>
          <p:nvPr/>
        </p:nvSpPr>
        <p:spPr bwMode="auto">
          <a:xfrm>
            <a:off x="5373688" y="5618163"/>
            <a:ext cx="192087" cy="396875"/>
          </a:xfrm>
          <a:prstGeom prst="rect">
            <a:avLst/>
          </a:prstGeom>
          <a:noFill/>
          <a:ln w="21600">
            <a:noFill/>
            <a:round/>
            <a:headEnd/>
            <a:tailEnd/>
          </a:ln>
          <a:effectLst/>
        </p:spPr>
        <p:txBody>
          <a:bodyPr wrap="none" lIns="0" tIns="0" rIns="0" bIns="0">
            <a:spAutoFit/>
          </a:bodyPr>
          <a:lstStyle/>
          <a:p>
            <a:pPr algn="ctr" defTabSz="449263" eaLnBrk="0" fontAlgn="base" hangingPunct="0">
              <a:spcBef>
                <a:spcPts val="130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600" smtClean="0">
                <a:solidFill>
                  <a:srgbClr val="000000"/>
                </a:solidFill>
                <a:latin typeface="Arial" charset="0"/>
                <a:ea typeface="MS Gothic" charset="-128"/>
              </a:rPr>
              <a:t>+</a:t>
            </a:r>
          </a:p>
        </p:txBody>
      </p:sp>
      <p:sp>
        <p:nvSpPr>
          <p:cNvPr id="44039" name="Rectangle 7"/>
          <p:cNvSpPr>
            <a:spLocks noChangeArrowheads="1"/>
          </p:cNvSpPr>
          <p:nvPr/>
        </p:nvSpPr>
        <p:spPr bwMode="auto">
          <a:xfrm>
            <a:off x="5559425" y="5654675"/>
            <a:ext cx="701675" cy="304800"/>
          </a:xfrm>
          <a:prstGeom prst="rect">
            <a:avLst/>
          </a:prstGeom>
          <a:noFill/>
          <a:ln w="21600">
            <a:noFill/>
            <a:round/>
            <a:headEnd/>
            <a:tailEnd/>
          </a:ln>
          <a:effectLst/>
        </p:spPr>
        <p:txBody>
          <a:bodyPr wrap="none" lIns="0" tIns="0" rIns="0" bIns="0">
            <a:spAutoFit/>
          </a:bodyPr>
          <a:lstStyle/>
          <a:p>
            <a:pPr algn="ctr" defTabSz="449263" eaLnBrk="0" fontAlgn="base" hangingPunct="0">
              <a:spcBef>
                <a:spcPts val="50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000" smtClean="0">
                <a:solidFill>
                  <a:srgbClr val="000000"/>
                </a:solidFill>
                <a:latin typeface="Arial" charset="0"/>
                <a:ea typeface="MS Gothic" charset="-128"/>
              </a:rPr>
              <a:t>Object Level</a:t>
            </a:r>
            <a:br>
              <a:rPr lang="en-US" sz="1000" smtClean="0">
                <a:solidFill>
                  <a:srgbClr val="000000"/>
                </a:solidFill>
                <a:latin typeface="Arial" charset="0"/>
                <a:ea typeface="MS Gothic" charset="-128"/>
              </a:rPr>
            </a:br>
            <a:r>
              <a:rPr lang="en-US" sz="1000" smtClean="0">
                <a:solidFill>
                  <a:srgbClr val="000000"/>
                </a:solidFill>
                <a:latin typeface="Arial" charset="0"/>
                <a:ea typeface="MS Gothic" charset="-128"/>
              </a:rPr>
              <a:t>Permission</a:t>
            </a:r>
          </a:p>
        </p:txBody>
      </p:sp>
      <p:sp>
        <p:nvSpPr>
          <p:cNvPr id="44040" name="Rectangle 8"/>
          <p:cNvSpPr>
            <a:spLocks noChangeArrowheads="1"/>
          </p:cNvSpPr>
          <p:nvPr/>
        </p:nvSpPr>
        <p:spPr bwMode="auto">
          <a:xfrm>
            <a:off x="6330950" y="5611813"/>
            <a:ext cx="192088" cy="396875"/>
          </a:xfrm>
          <a:prstGeom prst="rect">
            <a:avLst/>
          </a:prstGeom>
          <a:noFill/>
          <a:ln w="21600">
            <a:noFill/>
            <a:round/>
            <a:headEnd/>
            <a:tailEnd/>
          </a:ln>
          <a:effectLst/>
        </p:spPr>
        <p:txBody>
          <a:bodyPr wrap="none" lIns="0" tIns="0" rIns="0" bIns="0">
            <a:spAutoFit/>
          </a:bodyPr>
          <a:lstStyle/>
          <a:p>
            <a:pPr algn="ctr" defTabSz="449263" eaLnBrk="0" fontAlgn="base" hangingPunct="0">
              <a:spcBef>
                <a:spcPts val="130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600" smtClean="0">
                <a:solidFill>
                  <a:srgbClr val="000000"/>
                </a:solidFill>
                <a:latin typeface="Arial" charset="0"/>
                <a:ea typeface="MS Gothic" charset="-128"/>
              </a:rPr>
              <a:t>+</a:t>
            </a:r>
          </a:p>
        </p:txBody>
      </p:sp>
      <p:sp>
        <p:nvSpPr>
          <p:cNvPr id="44041" name="Rectangle 9"/>
          <p:cNvSpPr>
            <a:spLocks noChangeArrowheads="1"/>
          </p:cNvSpPr>
          <p:nvPr/>
        </p:nvSpPr>
        <p:spPr bwMode="auto">
          <a:xfrm>
            <a:off x="4419600" y="5580063"/>
            <a:ext cx="900113" cy="407987"/>
          </a:xfrm>
          <a:prstGeom prst="rect">
            <a:avLst/>
          </a:prstGeom>
          <a:noFill/>
          <a:ln w="9360">
            <a:solidFill>
              <a:srgbClr val="000000"/>
            </a:solidFill>
            <a:miter lim="800000"/>
            <a:headEnd/>
            <a:tailEnd/>
          </a:ln>
          <a:effectLst/>
        </p:spPr>
        <p:txBody>
          <a:bodyPr wrap="none" anchor="ct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sp>
        <p:nvSpPr>
          <p:cNvPr id="44042" name="Rectangle 10"/>
          <p:cNvSpPr>
            <a:spLocks noChangeArrowheads="1"/>
          </p:cNvSpPr>
          <p:nvPr/>
        </p:nvSpPr>
        <p:spPr bwMode="auto">
          <a:xfrm>
            <a:off x="5568950" y="5580063"/>
            <a:ext cx="720725" cy="407987"/>
          </a:xfrm>
          <a:prstGeom prst="rect">
            <a:avLst/>
          </a:prstGeom>
          <a:noFill/>
          <a:ln w="9360">
            <a:solidFill>
              <a:srgbClr val="000000"/>
            </a:solidFill>
            <a:miter lim="800000"/>
            <a:headEnd/>
            <a:tailEnd/>
          </a:ln>
          <a:effectLst/>
        </p:spPr>
        <p:txBody>
          <a:bodyPr wrap="none" anchor="ct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sp>
        <p:nvSpPr>
          <p:cNvPr id="44043" name="Rectangle 11"/>
          <p:cNvSpPr>
            <a:spLocks noChangeArrowheads="1"/>
          </p:cNvSpPr>
          <p:nvPr/>
        </p:nvSpPr>
        <p:spPr bwMode="auto">
          <a:xfrm>
            <a:off x="6532563" y="5622925"/>
            <a:ext cx="695325" cy="304800"/>
          </a:xfrm>
          <a:prstGeom prst="rect">
            <a:avLst/>
          </a:prstGeom>
          <a:noFill/>
          <a:ln w="21600">
            <a:noFill/>
            <a:round/>
            <a:headEnd/>
            <a:tailEnd/>
          </a:ln>
          <a:effectLst/>
        </p:spPr>
        <p:txBody>
          <a:bodyPr wrap="none" lIns="0" tIns="0" rIns="0" bIns="0">
            <a:spAutoFit/>
          </a:bodyPr>
          <a:lstStyle/>
          <a:p>
            <a:pPr algn="ctr" defTabSz="449263" eaLnBrk="0" fontAlgn="base" hangingPunct="0">
              <a:spcBef>
                <a:spcPts val="50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000" smtClean="0">
                <a:solidFill>
                  <a:srgbClr val="000000"/>
                </a:solidFill>
                <a:latin typeface="Arial" charset="0"/>
                <a:ea typeface="MS Gothic" charset="-128"/>
              </a:rPr>
              <a:t>Group </a:t>
            </a:r>
            <a:br>
              <a:rPr lang="en-US" sz="1000" smtClean="0">
                <a:solidFill>
                  <a:srgbClr val="000000"/>
                </a:solidFill>
                <a:latin typeface="Arial" charset="0"/>
                <a:ea typeface="MS Gothic" charset="-128"/>
              </a:rPr>
            </a:br>
            <a:r>
              <a:rPr lang="en-US" sz="1000" smtClean="0">
                <a:solidFill>
                  <a:srgbClr val="000000"/>
                </a:solidFill>
                <a:latin typeface="Arial" charset="0"/>
                <a:ea typeface="MS Gothic" charset="-128"/>
              </a:rPr>
              <a:t>Assignment </a:t>
            </a:r>
          </a:p>
        </p:txBody>
      </p:sp>
      <p:sp>
        <p:nvSpPr>
          <p:cNvPr id="44044" name="Rectangle 12"/>
          <p:cNvSpPr>
            <a:spLocks noChangeArrowheads="1"/>
          </p:cNvSpPr>
          <p:nvPr/>
        </p:nvSpPr>
        <p:spPr bwMode="auto">
          <a:xfrm>
            <a:off x="6513513" y="5580063"/>
            <a:ext cx="720725" cy="407987"/>
          </a:xfrm>
          <a:prstGeom prst="rect">
            <a:avLst/>
          </a:prstGeom>
          <a:noFill/>
          <a:ln w="9360">
            <a:solidFill>
              <a:srgbClr val="000000"/>
            </a:solidFill>
            <a:miter lim="800000"/>
            <a:headEnd/>
            <a:tailEnd/>
          </a:ln>
          <a:effectLst/>
        </p:spPr>
        <p:txBody>
          <a:bodyPr wrap="none" anchor="ct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sp>
        <p:nvSpPr>
          <p:cNvPr id="44045" name="Rectangle 13"/>
          <p:cNvSpPr>
            <a:spLocks noChangeArrowheads="1"/>
          </p:cNvSpPr>
          <p:nvPr/>
        </p:nvSpPr>
        <p:spPr bwMode="auto">
          <a:xfrm>
            <a:off x="7288213" y="5611813"/>
            <a:ext cx="192087" cy="396875"/>
          </a:xfrm>
          <a:prstGeom prst="rect">
            <a:avLst/>
          </a:prstGeom>
          <a:noFill/>
          <a:ln w="21600">
            <a:noFill/>
            <a:round/>
            <a:headEnd/>
            <a:tailEnd/>
          </a:ln>
          <a:effectLst/>
        </p:spPr>
        <p:txBody>
          <a:bodyPr wrap="none" lIns="0" tIns="0" rIns="0" bIns="0">
            <a:spAutoFit/>
          </a:bodyPr>
          <a:lstStyle/>
          <a:p>
            <a:pPr algn="ctr" defTabSz="449263" eaLnBrk="0" fontAlgn="base" hangingPunct="0">
              <a:spcBef>
                <a:spcPts val="130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600" smtClean="0">
                <a:solidFill>
                  <a:srgbClr val="000000"/>
                </a:solidFill>
                <a:latin typeface="Arial" charset="0"/>
                <a:ea typeface="MS Gothic" charset="-128"/>
              </a:rPr>
              <a:t>=</a:t>
            </a:r>
          </a:p>
        </p:txBody>
      </p:sp>
      <p:sp>
        <p:nvSpPr>
          <p:cNvPr id="44046" name="Rectangle 14"/>
          <p:cNvSpPr>
            <a:spLocks noChangeArrowheads="1"/>
          </p:cNvSpPr>
          <p:nvPr/>
        </p:nvSpPr>
        <p:spPr bwMode="auto">
          <a:xfrm>
            <a:off x="7562850" y="5618163"/>
            <a:ext cx="1373188" cy="304800"/>
          </a:xfrm>
          <a:prstGeom prst="rect">
            <a:avLst/>
          </a:prstGeom>
          <a:noFill/>
          <a:ln w="21600">
            <a:noFill/>
            <a:round/>
            <a:headEnd/>
            <a:tailEnd/>
          </a:ln>
          <a:effectLst/>
        </p:spPr>
        <p:txBody>
          <a:bodyPr lIns="0" tIns="0" rIns="0" bIns="0">
            <a:spAutoFit/>
          </a:bodyPr>
          <a:lstStyle/>
          <a:p>
            <a:pPr algn="ctr" defTabSz="449263" eaLnBrk="0" fontAlgn="base" hangingPunct="0">
              <a:spcBef>
                <a:spcPts val="50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000" b="1" smtClean="0">
                <a:solidFill>
                  <a:srgbClr val="FF0000"/>
                </a:solidFill>
                <a:latin typeface="Arial" charset="0"/>
                <a:ea typeface="MS Gothic" charset="-128"/>
              </a:rPr>
              <a:t>Access limited to specific organizations</a:t>
            </a:r>
          </a:p>
        </p:txBody>
      </p:sp>
      <p:sp>
        <p:nvSpPr>
          <p:cNvPr id="44047" name="Rectangle 15"/>
          <p:cNvSpPr>
            <a:spLocks noChangeArrowheads="1"/>
          </p:cNvSpPr>
          <p:nvPr/>
        </p:nvSpPr>
        <p:spPr bwMode="auto">
          <a:xfrm>
            <a:off x="7432675" y="5580063"/>
            <a:ext cx="1557338" cy="407987"/>
          </a:xfrm>
          <a:prstGeom prst="rect">
            <a:avLst/>
          </a:prstGeom>
          <a:noFill/>
          <a:ln w="9360">
            <a:solidFill>
              <a:srgbClr val="000000"/>
            </a:solidFill>
            <a:miter lim="800000"/>
            <a:headEnd/>
            <a:tailEnd/>
          </a:ln>
          <a:effectLst/>
        </p:spPr>
        <p:txBody>
          <a:bodyPr wrap="none" anchor="ct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sp>
        <p:nvSpPr>
          <p:cNvPr id="44048" name="Line 16"/>
          <p:cNvSpPr>
            <a:spLocks noChangeShapeType="1"/>
          </p:cNvSpPr>
          <p:nvPr/>
        </p:nvSpPr>
        <p:spPr bwMode="auto">
          <a:xfrm flipV="1">
            <a:off x="4889500" y="4227513"/>
            <a:ext cx="495300" cy="1349375"/>
          </a:xfrm>
          <a:prstGeom prst="line">
            <a:avLst/>
          </a:prstGeom>
          <a:noFill/>
          <a:ln w="12600">
            <a:solidFill>
              <a:srgbClr val="000000"/>
            </a:solidFill>
            <a:miter lim="800000"/>
            <a:headEnd/>
            <a:tailEnd type="triangle" w="med" len="med"/>
          </a:ln>
          <a:effectLst/>
        </p:spPr>
        <p:txBody>
          <a:bodyP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sp>
        <p:nvSpPr>
          <p:cNvPr id="44049" name="Line 17"/>
          <p:cNvSpPr>
            <a:spLocks noChangeShapeType="1"/>
          </p:cNvSpPr>
          <p:nvPr/>
        </p:nvSpPr>
        <p:spPr bwMode="auto">
          <a:xfrm flipV="1">
            <a:off x="5930900" y="3765550"/>
            <a:ext cx="1268413" cy="1811338"/>
          </a:xfrm>
          <a:prstGeom prst="line">
            <a:avLst/>
          </a:prstGeom>
          <a:noFill/>
          <a:ln w="12600">
            <a:solidFill>
              <a:srgbClr val="000000"/>
            </a:solidFill>
            <a:miter lim="800000"/>
            <a:headEnd/>
            <a:tailEnd type="triangle" w="med" len="med"/>
          </a:ln>
          <a:effectLst/>
        </p:spPr>
        <p:txBody>
          <a:bodyP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sp>
        <p:nvSpPr>
          <p:cNvPr id="44050" name="Line 18"/>
          <p:cNvSpPr>
            <a:spLocks noChangeShapeType="1"/>
          </p:cNvSpPr>
          <p:nvPr/>
        </p:nvSpPr>
        <p:spPr bwMode="auto">
          <a:xfrm flipV="1">
            <a:off x="6870700" y="5307013"/>
            <a:ext cx="241300" cy="269875"/>
          </a:xfrm>
          <a:prstGeom prst="line">
            <a:avLst/>
          </a:prstGeom>
          <a:noFill/>
          <a:ln w="12600">
            <a:solidFill>
              <a:srgbClr val="000000"/>
            </a:solidFill>
            <a:miter lim="800000"/>
            <a:headEnd/>
            <a:tailEnd type="triangle" w="med" len="med"/>
          </a:ln>
          <a:effectLst/>
        </p:spPr>
        <p:txBody>
          <a:bodyP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sp>
        <p:nvSpPr>
          <p:cNvPr id="44051" name="Text Box 19"/>
          <p:cNvSpPr txBox="1">
            <a:spLocks noChangeArrowheads="1"/>
          </p:cNvSpPr>
          <p:nvPr/>
        </p:nvSpPr>
        <p:spPr bwMode="auto">
          <a:xfrm>
            <a:off x="1819275" y="152400"/>
            <a:ext cx="6400800" cy="792163"/>
          </a:xfrm>
          <a:prstGeom prst="rect">
            <a:avLst/>
          </a:prstGeom>
          <a:noFill/>
          <a:ln w="21600">
            <a:noFill/>
            <a:round/>
            <a:headEnd/>
            <a:tailEnd/>
          </a:ln>
          <a:effectLst/>
        </p:spPr>
        <p:txBody>
          <a:bodyPr/>
          <a:lstStyle/>
          <a:p>
            <a:pPr defTabSz="449263" fontAlgn="base">
              <a:lnSpc>
                <a:spcPct val="90000"/>
              </a:lnSpc>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b="1" dirty="0" smtClean="0">
                <a:solidFill>
                  <a:srgbClr val="7889FB"/>
                </a:solidFill>
              </a:rPr>
              <a:t>Contracts Security Options</a:t>
            </a:r>
          </a:p>
        </p:txBody>
      </p:sp>
      <p:sp>
        <p:nvSpPr>
          <p:cNvPr id="44052" name="AutoShape 20"/>
          <p:cNvSpPr>
            <a:spLocks noChangeArrowheads="1"/>
          </p:cNvSpPr>
          <p:nvPr/>
        </p:nvSpPr>
        <p:spPr bwMode="auto">
          <a:xfrm>
            <a:off x="4140200" y="4113213"/>
            <a:ext cx="720725" cy="387350"/>
          </a:xfrm>
          <a:custGeom>
            <a:avLst/>
            <a:gdLst>
              <a:gd name="T0" fmla="*/ 0 w 543"/>
              <a:gd name="T1" fmla="*/ 290513 h 244"/>
              <a:gd name="T2" fmla="*/ 520700 w 543"/>
              <a:gd name="T3" fmla="*/ 290513 h 244"/>
              <a:gd name="T4" fmla="*/ 520700 w 543"/>
              <a:gd name="T5" fmla="*/ 387350 h 244"/>
              <a:gd name="T6" fmla="*/ 862012 w 543"/>
              <a:gd name="T7" fmla="*/ 193675 h 244"/>
              <a:gd name="T8" fmla="*/ 520700 w 543"/>
              <a:gd name="T9" fmla="*/ 0 h 244"/>
              <a:gd name="T10" fmla="*/ 520700 w 543"/>
              <a:gd name="T11" fmla="*/ 114300 h 244"/>
              <a:gd name="T12" fmla="*/ 0 w 543"/>
              <a:gd name="T13" fmla="*/ 114300 h 244"/>
              <a:gd name="T14" fmla="*/ 0 w 543"/>
              <a:gd name="T15" fmla="*/ 290513 h 244"/>
              <a:gd name="T16" fmla="*/ 0 w 543"/>
              <a:gd name="T17" fmla="*/ 0 h 244"/>
              <a:gd name="T18" fmla="*/ 543 w 543"/>
              <a:gd name="T19" fmla="*/ 244 h 244"/>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543" h="244">
                <a:moveTo>
                  <a:pt x="0" y="183"/>
                </a:moveTo>
                <a:lnTo>
                  <a:pt x="328" y="183"/>
                </a:lnTo>
                <a:lnTo>
                  <a:pt x="328" y="244"/>
                </a:lnTo>
                <a:lnTo>
                  <a:pt x="543" y="122"/>
                </a:lnTo>
                <a:lnTo>
                  <a:pt x="328" y="0"/>
                </a:lnTo>
                <a:lnTo>
                  <a:pt x="328" y="72"/>
                </a:lnTo>
                <a:lnTo>
                  <a:pt x="0" y="72"/>
                </a:lnTo>
                <a:lnTo>
                  <a:pt x="0" y="183"/>
                </a:lnTo>
                <a:close/>
              </a:path>
            </a:pathLst>
          </a:custGeom>
          <a:solidFill>
            <a:srgbClr val="FFFFFF"/>
          </a:solidFill>
          <a:ln w="9360">
            <a:solidFill>
              <a:srgbClr val="000000"/>
            </a:solidFill>
            <a:round/>
            <a:headEnd/>
            <a:tailEnd/>
          </a:ln>
          <a:effectLst/>
        </p:spPr>
        <p:txBody>
          <a:bodyPr wrap="none" anchor="ct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pic>
        <p:nvPicPr>
          <p:cNvPr id="44053" name="Picture 21"/>
          <p:cNvPicPr>
            <a:picLocks noChangeAspect="1" noChangeArrowheads="1"/>
          </p:cNvPicPr>
          <p:nvPr/>
        </p:nvPicPr>
        <p:blipFill>
          <a:blip r:embed="rId4" cstate="print"/>
          <a:srcRect/>
          <a:stretch>
            <a:fillRect/>
          </a:stretch>
        </p:blipFill>
        <p:spPr bwMode="auto">
          <a:xfrm>
            <a:off x="0" y="2700338"/>
            <a:ext cx="4319588" cy="3060700"/>
          </a:xfrm>
          <a:prstGeom prst="rect">
            <a:avLst/>
          </a:prstGeom>
          <a:noFill/>
          <a:ln w="21600">
            <a:noFill/>
            <a:round/>
            <a:headEnd/>
            <a:tailEnd/>
          </a:ln>
          <a:effectLst/>
        </p:spPr>
      </p:pic>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Managing Parties - Standard Concepts</a:t>
            </a:r>
            <a:endParaRPr lang="en-US" sz="3000" dirty="0"/>
          </a:p>
        </p:txBody>
      </p:sp>
      <p:sp>
        <p:nvSpPr>
          <p:cNvPr id="3" name="Content Placeholder 2"/>
          <p:cNvSpPr>
            <a:spLocks noGrp="1"/>
          </p:cNvSpPr>
          <p:nvPr>
            <p:ph idx="1"/>
          </p:nvPr>
        </p:nvSpPr>
        <p:spPr>
          <a:xfrm>
            <a:off x="182563" y="1752600"/>
            <a:ext cx="8686800" cy="4602163"/>
          </a:xfrm>
        </p:spPr>
        <p:txBody>
          <a:bodyPr/>
          <a:lstStyle/>
          <a:p>
            <a:pPr marL="0" indent="0"/>
            <a:r>
              <a:rPr lang="en-GB" sz="2400" dirty="0" smtClean="0">
                <a:latin typeface="Calibri" pitchFamily="34" charset="0"/>
                <a:ea typeface="ＭＳ Ｐゴシック" pitchFamily="34" charset="-128"/>
                <a:cs typeface="Calibri" pitchFamily="34" charset="0"/>
              </a:rPr>
              <a:t> What is a Party (also referred to as an Organization) ?</a:t>
            </a:r>
          </a:p>
          <a:p>
            <a:pPr lvl="1"/>
            <a:r>
              <a:rPr lang="en-GB" dirty="0" smtClean="0">
                <a:latin typeface="Calibri" pitchFamily="34" charset="0"/>
                <a:ea typeface="ＭＳ Ｐゴシック" pitchFamily="34" charset="-128"/>
                <a:cs typeface="Calibri" pitchFamily="34" charset="0"/>
              </a:rPr>
              <a:t>An </a:t>
            </a:r>
            <a:r>
              <a:rPr lang="en-GB" i="1" dirty="0" smtClean="0">
                <a:latin typeface="Calibri" pitchFamily="34" charset="0"/>
                <a:ea typeface="ＭＳ Ｐゴシック" pitchFamily="34" charset="-128"/>
                <a:cs typeface="Calibri" pitchFamily="34" charset="0"/>
              </a:rPr>
              <a:t>External Party </a:t>
            </a:r>
            <a:r>
              <a:rPr lang="en-GB" dirty="0" smtClean="0">
                <a:latin typeface="Calibri" pitchFamily="34" charset="0"/>
                <a:ea typeface="ＭＳ Ｐゴシック" pitchFamily="34" charset="-128"/>
                <a:cs typeface="Calibri" pitchFamily="34" charset="0"/>
              </a:rPr>
              <a:t>is an organization such as a supplier or vendor</a:t>
            </a:r>
          </a:p>
          <a:p>
            <a:pPr lvl="1"/>
            <a:r>
              <a:rPr lang="en-GB" dirty="0" smtClean="0">
                <a:latin typeface="Calibri" pitchFamily="34" charset="0"/>
                <a:ea typeface="ＭＳ Ｐゴシック" pitchFamily="34" charset="-128"/>
                <a:cs typeface="Calibri" pitchFamily="34" charset="0"/>
              </a:rPr>
              <a:t>An </a:t>
            </a:r>
            <a:r>
              <a:rPr lang="en-GB" i="1" dirty="0" smtClean="0">
                <a:latin typeface="Calibri" pitchFamily="34" charset="0"/>
                <a:ea typeface="ＭＳ Ｐゴシック" pitchFamily="34" charset="-128"/>
                <a:cs typeface="Calibri" pitchFamily="34" charset="0"/>
              </a:rPr>
              <a:t>Internal</a:t>
            </a:r>
            <a:r>
              <a:rPr lang="en-GB" dirty="0" smtClean="0">
                <a:latin typeface="Calibri" pitchFamily="34" charset="0"/>
                <a:ea typeface="ＭＳ Ｐゴシック" pitchFamily="34" charset="-128"/>
                <a:cs typeface="Calibri" pitchFamily="34" charset="0"/>
              </a:rPr>
              <a:t> </a:t>
            </a:r>
            <a:r>
              <a:rPr lang="en-GB" i="1" dirty="0" smtClean="0">
                <a:latin typeface="Calibri" pitchFamily="34" charset="0"/>
                <a:ea typeface="ＭＳ Ｐゴシック" pitchFamily="34" charset="-128"/>
                <a:cs typeface="Calibri" pitchFamily="34" charset="0"/>
              </a:rPr>
              <a:t>Party</a:t>
            </a:r>
            <a:r>
              <a:rPr lang="en-GB" dirty="0" smtClean="0">
                <a:latin typeface="Calibri" pitchFamily="34" charset="0"/>
                <a:ea typeface="ＭＳ Ｐゴシック" pitchFamily="34" charset="-128"/>
                <a:cs typeface="Calibri" pitchFamily="34" charset="0"/>
              </a:rPr>
              <a:t> is an internal organization that is responsible for creating a contract or managing it through the negotiation process</a:t>
            </a:r>
          </a:p>
          <a:p>
            <a:r>
              <a:rPr lang="en-GB" sz="2400" dirty="0" smtClean="0">
                <a:latin typeface="Calibri" pitchFamily="34" charset="0"/>
                <a:ea typeface="ＭＳ Ｐゴシック" pitchFamily="34" charset="-128"/>
                <a:cs typeface="Calibri" pitchFamily="34" charset="0"/>
              </a:rPr>
              <a:t>External Party</a:t>
            </a:r>
          </a:p>
          <a:p>
            <a:pPr lvl="1"/>
            <a:r>
              <a:rPr lang="en-GB" dirty="0" smtClean="0">
                <a:latin typeface="Calibri" pitchFamily="34" charset="0"/>
                <a:ea typeface="ＭＳ Ｐゴシック" pitchFamily="34" charset="-128"/>
                <a:cs typeface="Calibri" pitchFamily="34" charset="0"/>
              </a:rPr>
              <a:t>Non-hierarchical</a:t>
            </a:r>
          </a:p>
          <a:p>
            <a:pPr lvl="1"/>
            <a:r>
              <a:rPr lang="en-GB" dirty="0" smtClean="0">
                <a:latin typeface="Calibri" pitchFamily="34" charset="0"/>
                <a:ea typeface="ＭＳ Ｐゴシック" pitchFamily="34" charset="-128"/>
                <a:cs typeface="Calibri" pitchFamily="34" charset="0"/>
              </a:rPr>
              <a:t>Primary Contact is not mandatory</a:t>
            </a:r>
          </a:p>
          <a:p>
            <a:r>
              <a:rPr lang="en-GB" sz="2400" dirty="0" smtClean="0">
                <a:latin typeface="Calibri" pitchFamily="34" charset="0"/>
                <a:ea typeface="ＭＳ Ｐゴシック" pitchFamily="34" charset="-128"/>
                <a:cs typeface="Calibri" pitchFamily="34" charset="0"/>
              </a:rPr>
              <a:t>Internal Party</a:t>
            </a:r>
          </a:p>
          <a:p>
            <a:pPr lvl="1"/>
            <a:r>
              <a:rPr lang="en-GB" dirty="0" smtClean="0">
                <a:latin typeface="Calibri" pitchFamily="34" charset="0"/>
                <a:ea typeface="ＭＳ Ｐゴシック" pitchFamily="34" charset="-128"/>
                <a:cs typeface="Calibri" pitchFamily="34" charset="0"/>
              </a:rPr>
              <a:t>Can be hierarchical</a:t>
            </a:r>
          </a:p>
          <a:p>
            <a:pPr lvl="1"/>
            <a:r>
              <a:rPr lang="en-GB" dirty="0" smtClean="0">
                <a:latin typeface="Calibri" pitchFamily="34" charset="0"/>
                <a:ea typeface="ＭＳ Ｐゴシック" pitchFamily="34" charset="-128"/>
                <a:cs typeface="Calibri" pitchFamily="34" charset="0"/>
              </a:rPr>
              <a:t>Primary Contact is mandatory</a:t>
            </a:r>
          </a:p>
          <a:p>
            <a:pPr lvl="1"/>
            <a:r>
              <a:rPr lang="en-GB" dirty="0" smtClean="0">
                <a:latin typeface="Calibri" pitchFamily="34" charset="0"/>
                <a:ea typeface="ＭＳ Ｐゴシック" pitchFamily="34" charset="-128"/>
                <a:cs typeface="Calibri" pitchFamily="34" charset="0"/>
              </a:rPr>
              <a:t>Plays a role in setting up security permissions</a:t>
            </a:r>
          </a:p>
          <a:p>
            <a:pPr lvl="1"/>
            <a:endParaRPr lang="en-GB" sz="1800" dirty="0" smtClean="0">
              <a:latin typeface="Calibri" pitchFamily="34" charset="0"/>
              <a:ea typeface="ＭＳ Ｐゴシック" pitchFamily="34" charset="-128"/>
              <a:cs typeface="Calibri" pitchFamily="34" charset="0"/>
            </a:endParaRPr>
          </a:p>
          <a:p>
            <a:pPr marL="0" indent="-50800">
              <a:spcBef>
                <a:spcPts val="0"/>
              </a:spcBef>
              <a:buNone/>
            </a:pPr>
            <a:r>
              <a:rPr lang="en-GB" sz="1800" dirty="0" smtClean="0">
                <a:latin typeface="Calibri" pitchFamily="34" charset="0"/>
                <a:ea typeface="ＭＳ Ｐゴシック" pitchFamily="34" charset="-128"/>
                <a:cs typeface="Calibri" pitchFamily="34" charset="0"/>
              </a:rPr>
              <a:t>An internal party can be a legal entity or a non-legal entity.  If the name and address of the internal party is to appear on the contract, then the internal party must be set as a Legal Entity.</a:t>
            </a:r>
          </a:p>
          <a:p>
            <a:endParaRPr lang="en-US" dirty="0"/>
          </a:p>
        </p:txBody>
      </p:sp>
      <p:sp>
        <p:nvSpPr>
          <p:cNvPr id="4" name="Slide Number Placeholder 3"/>
          <p:cNvSpPr>
            <a:spLocks noGrp="1"/>
          </p:cNvSpPr>
          <p:nvPr>
            <p:ph type="sldNum" sz="quarter" idx="10"/>
          </p:nvPr>
        </p:nvSpPr>
        <p:spPr/>
        <p:txBody>
          <a:bodyPr/>
          <a:lstStyle/>
          <a:p>
            <a:fld id="{7E2764A3-AA0A-4280-BDC4-E2AB2371F190}"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 Box 1"/>
          <p:cNvSpPr txBox="1">
            <a:spLocks noChangeArrowheads="1"/>
          </p:cNvSpPr>
          <p:nvPr/>
        </p:nvSpPr>
        <p:spPr bwMode="auto">
          <a:xfrm>
            <a:off x="1768475" y="152400"/>
            <a:ext cx="7223125" cy="914400"/>
          </a:xfrm>
          <a:prstGeom prst="rect">
            <a:avLst/>
          </a:prstGeom>
          <a:noFill/>
          <a:ln w="21600">
            <a:noFill/>
            <a:round/>
            <a:headEnd/>
            <a:tailEnd/>
          </a:ln>
          <a:effectLst/>
        </p:spPr>
        <p:txBody>
          <a:bodyPr/>
          <a:lstStyle/>
          <a:p>
            <a:pPr defTabSz="449263" fontAlgn="base">
              <a:lnSpc>
                <a:spcPct val="90000"/>
              </a:lnSpc>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b="1" smtClean="0">
                <a:solidFill>
                  <a:srgbClr val="7889FB"/>
                </a:solidFill>
              </a:rPr>
              <a:t>Restrict Security By Organization</a:t>
            </a:r>
          </a:p>
        </p:txBody>
      </p:sp>
      <p:grpSp>
        <p:nvGrpSpPr>
          <p:cNvPr id="2" name="Group 2"/>
          <p:cNvGrpSpPr>
            <a:grpSpLocks/>
          </p:cNvGrpSpPr>
          <p:nvPr/>
        </p:nvGrpSpPr>
        <p:grpSpPr bwMode="auto">
          <a:xfrm>
            <a:off x="609600" y="1295400"/>
            <a:ext cx="8143875" cy="2862263"/>
            <a:chOff x="384" y="824"/>
            <a:chExt cx="5130" cy="1803"/>
          </a:xfrm>
        </p:grpSpPr>
        <p:graphicFrame>
          <p:nvGraphicFramePr>
            <p:cNvPr id="47107" name="Object 3"/>
            <p:cNvGraphicFramePr>
              <a:graphicFrameLocks noChangeAspect="1"/>
            </p:cNvGraphicFramePr>
            <p:nvPr/>
          </p:nvGraphicFramePr>
          <p:xfrm>
            <a:off x="384" y="824"/>
            <a:ext cx="5130" cy="1803"/>
          </p:xfrm>
          <a:graphic>
            <a:graphicData uri="http://schemas.openxmlformats.org/presentationml/2006/ole">
              <p:oleObj spid="_x0000_s2050" r:id="rId4" imgW="5292360" imgH="1863360" progId="">
                <p:embed/>
              </p:oleObj>
            </a:graphicData>
          </a:graphic>
        </p:graphicFrame>
        <p:sp>
          <p:nvSpPr>
            <p:cNvPr id="47108" name="Text Box 4"/>
            <p:cNvSpPr txBox="1">
              <a:spLocks noChangeArrowheads="1"/>
            </p:cNvSpPr>
            <p:nvPr/>
          </p:nvSpPr>
          <p:spPr bwMode="auto">
            <a:xfrm>
              <a:off x="384" y="824"/>
              <a:ext cx="5130" cy="1803"/>
            </a:xfrm>
            <a:prstGeom prst="rect">
              <a:avLst/>
            </a:prstGeom>
            <a:noFill/>
            <a:ln w="9525">
              <a:noFill/>
              <a:round/>
              <a:headEnd/>
              <a:tailEnd/>
            </a:ln>
            <a:effectLst/>
          </p:spPr>
          <p:txBody>
            <a:bodyPr wrap="none" anchor="ct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grpSp>
      <p:sp>
        <p:nvSpPr>
          <p:cNvPr id="47109" name="Text Box 5"/>
          <p:cNvSpPr txBox="1">
            <a:spLocks noChangeArrowheads="1"/>
          </p:cNvSpPr>
          <p:nvPr/>
        </p:nvSpPr>
        <p:spPr bwMode="auto">
          <a:xfrm>
            <a:off x="381000" y="5334000"/>
            <a:ext cx="8077200" cy="1223963"/>
          </a:xfrm>
          <a:prstGeom prst="rect">
            <a:avLst/>
          </a:prstGeom>
          <a:noFill/>
          <a:ln w="21600">
            <a:noFill/>
            <a:round/>
            <a:headEnd/>
            <a:tailEnd/>
          </a:ln>
          <a:effectLst/>
        </p:spPr>
        <p:txBody>
          <a:bodyPr/>
          <a:lstStyle/>
          <a:p>
            <a:pPr marL="163513" indent="-163513" defTabSz="449263" fontAlgn="base">
              <a:lnSpc>
                <a:spcPct val="80000"/>
              </a:lnSpc>
              <a:spcBef>
                <a:spcPts val="813"/>
              </a:spcBef>
              <a:spcAft>
                <a:spcPct val="0"/>
              </a:spcAft>
              <a:buClr>
                <a:srgbClr val="000000"/>
              </a:buClr>
              <a:buSzPct val="100000"/>
              <a:buFont typeface="Wingdings" charset="2"/>
              <a:buChar char=""/>
              <a:tabLst>
                <a:tab pos="163513" algn="l"/>
                <a:tab pos="611188" algn="l"/>
                <a:tab pos="1060450" algn="l"/>
                <a:tab pos="1509713" algn="l"/>
                <a:tab pos="1958975" algn="l"/>
                <a:tab pos="2408238" algn="l"/>
                <a:tab pos="2857500" algn="l"/>
                <a:tab pos="3306763" algn="l"/>
                <a:tab pos="3756025" algn="l"/>
                <a:tab pos="4205288" algn="l"/>
                <a:tab pos="4654550" algn="l"/>
                <a:tab pos="5103813" algn="l"/>
                <a:tab pos="5553075" algn="l"/>
                <a:tab pos="6002338" algn="l"/>
                <a:tab pos="6451600" algn="l"/>
                <a:tab pos="6900863" algn="l"/>
                <a:tab pos="7350125" algn="l"/>
                <a:tab pos="7799388" algn="l"/>
                <a:tab pos="8248650" algn="l"/>
                <a:tab pos="8697913" algn="l"/>
                <a:tab pos="9147175" algn="l"/>
              </a:tabLst>
            </a:pPr>
            <a:r>
              <a:rPr lang="en-US" sz="1300" dirty="0" smtClean="0">
                <a:solidFill>
                  <a:srgbClr val="000000"/>
                </a:solidFill>
              </a:rPr>
              <a:t> User 1 and User 2 are both members of User Group A, but are in different organizations </a:t>
            </a:r>
          </a:p>
          <a:p>
            <a:pPr marL="158750" indent="-158750" defTabSz="449263" eaLnBrk="0" fontAlgn="base" hangingPunct="0">
              <a:spcBef>
                <a:spcPts val="1000"/>
              </a:spcBef>
              <a:spcAft>
                <a:spcPct val="0"/>
              </a:spcAft>
              <a:buClr>
                <a:srgbClr val="000000"/>
              </a:buClr>
              <a:buSzPct val="100000"/>
              <a:buFont typeface="Wingdings" charset="2"/>
              <a:buChar char=""/>
              <a:tabLst>
                <a:tab pos="163513" algn="l"/>
                <a:tab pos="611188" algn="l"/>
                <a:tab pos="1060450" algn="l"/>
                <a:tab pos="1509713" algn="l"/>
                <a:tab pos="1958975" algn="l"/>
                <a:tab pos="2408238" algn="l"/>
                <a:tab pos="2857500" algn="l"/>
                <a:tab pos="3306763" algn="l"/>
                <a:tab pos="3756025" algn="l"/>
                <a:tab pos="4205288" algn="l"/>
                <a:tab pos="4654550" algn="l"/>
                <a:tab pos="5103813" algn="l"/>
                <a:tab pos="5553075" algn="l"/>
                <a:tab pos="6002338" algn="l"/>
                <a:tab pos="6451600" algn="l"/>
                <a:tab pos="6900863" algn="l"/>
                <a:tab pos="7350125" algn="l"/>
                <a:tab pos="7799388" algn="l"/>
                <a:tab pos="8248650" algn="l"/>
                <a:tab pos="8697913" algn="l"/>
                <a:tab pos="9147175" algn="l"/>
              </a:tabLst>
            </a:pPr>
            <a:r>
              <a:rPr lang="en-US" sz="1300" dirty="0" smtClean="0">
                <a:solidFill>
                  <a:srgbClr val="000000"/>
                </a:solidFill>
              </a:rPr>
              <a:t> User Group A is assigned “Contract &gt; Read” Permission</a:t>
            </a:r>
          </a:p>
          <a:p>
            <a:pPr marL="158750" indent="-158750" defTabSz="449263" eaLnBrk="0" fontAlgn="base" hangingPunct="0">
              <a:spcBef>
                <a:spcPts val="1000"/>
              </a:spcBef>
              <a:spcAft>
                <a:spcPct val="0"/>
              </a:spcAft>
              <a:buClr>
                <a:srgbClr val="000000"/>
              </a:buClr>
              <a:buSzPct val="100000"/>
              <a:buFont typeface="Wingdings" charset="2"/>
              <a:buChar char=""/>
              <a:tabLst>
                <a:tab pos="163513" algn="l"/>
                <a:tab pos="611188" algn="l"/>
                <a:tab pos="1060450" algn="l"/>
                <a:tab pos="1509713" algn="l"/>
                <a:tab pos="1958975" algn="l"/>
                <a:tab pos="2408238" algn="l"/>
                <a:tab pos="2857500" algn="l"/>
                <a:tab pos="3306763" algn="l"/>
                <a:tab pos="3756025" algn="l"/>
                <a:tab pos="4205288" algn="l"/>
                <a:tab pos="4654550" algn="l"/>
                <a:tab pos="5103813" algn="l"/>
                <a:tab pos="5553075" algn="l"/>
                <a:tab pos="6002338" algn="l"/>
                <a:tab pos="6451600" algn="l"/>
                <a:tab pos="6900863" algn="l"/>
                <a:tab pos="7350125" algn="l"/>
                <a:tab pos="7799388" algn="l"/>
                <a:tab pos="8248650" algn="l"/>
                <a:tab pos="8697913" algn="l"/>
                <a:tab pos="9147175" algn="l"/>
              </a:tabLst>
            </a:pPr>
            <a:r>
              <a:rPr lang="en-US" sz="1300" dirty="0" smtClean="0">
                <a:solidFill>
                  <a:srgbClr val="000000"/>
                </a:solidFill>
              </a:rPr>
              <a:t> Child Organization 2 is assigned to the contract template</a:t>
            </a:r>
          </a:p>
          <a:p>
            <a:pPr marL="158750" indent="-158750" defTabSz="449263" eaLnBrk="0" fontAlgn="base" hangingPunct="0">
              <a:spcBef>
                <a:spcPts val="1000"/>
              </a:spcBef>
              <a:spcAft>
                <a:spcPct val="0"/>
              </a:spcAft>
              <a:buClr>
                <a:srgbClr val="000000"/>
              </a:buClr>
              <a:buSzPct val="100000"/>
              <a:buFont typeface="Wingdings" charset="2"/>
              <a:buChar char=""/>
              <a:tabLst>
                <a:tab pos="163513" algn="l"/>
                <a:tab pos="611188" algn="l"/>
                <a:tab pos="1060450" algn="l"/>
                <a:tab pos="1509713" algn="l"/>
                <a:tab pos="1958975" algn="l"/>
                <a:tab pos="2408238" algn="l"/>
                <a:tab pos="2857500" algn="l"/>
                <a:tab pos="3306763" algn="l"/>
                <a:tab pos="3756025" algn="l"/>
                <a:tab pos="4205288" algn="l"/>
                <a:tab pos="4654550" algn="l"/>
                <a:tab pos="5103813" algn="l"/>
                <a:tab pos="5553075" algn="l"/>
                <a:tab pos="6002338" algn="l"/>
                <a:tab pos="6451600" algn="l"/>
                <a:tab pos="6900863" algn="l"/>
                <a:tab pos="7350125" algn="l"/>
                <a:tab pos="7799388" algn="l"/>
                <a:tab pos="8248650" algn="l"/>
                <a:tab pos="8697913" algn="l"/>
                <a:tab pos="9147175" algn="l"/>
              </a:tabLst>
            </a:pPr>
            <a:r>
              <a:rPr lang="en-US" sz="1300" dirty="0" smtClean="0">
                <a:solidFill>
                  <a:srgbClr val="000000"/>
                </a:solidFill>
              </a:rPr>
              <a:t>The red ellipses show which Organizations are allowed access to the contract template with the different options</a:t>
            </a:r>
          </a:p>
        </p:txBody>
      </p:sp>
      <p:grpSp>
        <p:nvGrpSpPr>
          <p:cNvPr id="3" name="Group 6"/>
          <p:cNvGrpSpPr>
            <a:grpSpLocks noChangeAspect="1"/>
          </p:cNvGrpSpPr>
          <p:nvPr/>
        </p:nvGrpSpPr>
        <p:grpSpPr bwMode="auto">
          <a:xfrm>
            <a:off x="3048000" y="609402"/>
            <a:ext cx="6197492" cy="3867063"/>
            <a:chOff x="8583" y="3153"/>
            <a:chExt cx="5021" cy="2327"/>
          </a:xfrm>
        </p:grpSpPr>
        <p:sp>
          <p:nvSpPr>
            <p:cNvPr id="47111" name="Oval 7"/>
            <p:cNvSpPr>
              <a:spLocks noChangeArrowheads="1"/>
            </p:cNvSpPr>
            <p:nvPr/>
          </p:nvSpPr>
          <p:spPr bwMode="auto">
            <a:xfrm rot="1320000">
              <a:off x="8583" y="3386"/>
              <a:ext cx="4753" cy="2094"/>
            </a:xfrm>
            <a:prstGeom prst="ellipse">
              <a:avLst/>
            </a:prstGeom>
            <a:noFill/>
            <a:ln w="38160">
              <a:solidFill>
                <a:srgbClr val="FF0000"/>
              </a:solidFill>
              <a:miter lim="800000"/>
              <a:headEnd/>
              <a:tailEnd/>
            </a:ln>
            <a:effectLst/>
          </p:spPr>
          <p:txBody>
            <a:bodyPr wrap="none" anchor="ct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sp>
          <p:nvSpPr>
            <p:cNvPr id="47112" name="AutoShape 8"/>
            <p:cNvSpPr>
              <a:spLocks/>
            </p:cNvSpPr>
            <p:nvPr/>
          </p:nvSpPr>
          <p:spPr bwMode="auto">
            <a:xfrm>
              <a:off x="12164" y="3153"/>
              <a:ext cx="1440" cy="642"/>
            </a:xfrm>
            <a:prstGeom prst="borderCallout1">
              <a:avLst>
                <a:gd name="adj1" fmla="val 21427"/>
                <a:gd name="adj2" fmla="val -1331"/>
                <a:gd name="adj3" fmla="val 45026"/>
                <a:gd name="adj4" fmla="val -49477"/>
              </a:avLst>
            </a:prstGeom>
            <a:solidFill>
              <a:srgbClr val="FFFFFF"/>
            </a:solidFill>
            <a:ln w="28440">
              <a:solidFill>
                <a:srgbClr val="000000"/>
              </a:solidFill>
              <a:miter lim="800000"/>
              <a:headEnd/>
              <a:tailEnd/>
            </a:ln>
            <a:effectLst/>
          </p:spPr>
          <p:txBody>
            <a:bodyPr lIns="90000" tIns="46800" rIns="90000" bIns="46800"/>
            <a:lstStyle/>
            <a:p>
              <a:pPr algn="ctr" defTabSz="449263"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600" b="1" dirty="0" smtClean="0">
                  <a:solidFill>
                    <a:srgbClr val="000000"/>
                  </a:solidFill>
                  <a:latin typeface="Arial" charset="0"/>
                  <a:ea typeface="MS Gothic" charset="-128"/>
                </a:rPr>
                <a:t>Assigned &amp; Parent Organizations Only</a:t>
              </a:r>
            </a:p>
          </p:txBody>
        </p:sp>
      </p:grpSp>
      <p:grpSp>
        <p:nvGrpSpPr>
          <p:cNvPr id="4" name="Group 9"/>
          <p:cNvGrpSpPr>
            <a:grpSpLocks/>
          </p:cNvGrpSpPr>
          <p:nvPr/>
        </p:nvGrpSpPr>
        <p:grpSpPr bwMode="auto">
          <a:xfrm>
            <a:off x="0" y="1219200"/>
            <a:ext cx="9134475" cy="3800475"/>
            <a:chOff x="0" y="768"/>
            <a:chExt cx="5754" cy="2394"/>
          </a:xfrm>
        </p:grpSpPr>
        <p:sp>
          <p:nvSpPr>
            <p:cNvPr id="47114" name="Oval 10"/>
            <p:cNvSpPr>
              <a:spLocks noChangeArrowheads="1"/>
            </p:cNvSpPr>
            <p:nvPr/>
          </p:nvSpPr>
          <p:spPr bwMode="auto">
            <a:xfrm>
              <a:off x="0" y="768"/>
              <a:ext cx="5754" cy="2190"/>
            </a:xfrm>
            <a:prstGeom prst="ellipse">
              <a:avLst/>
            </a:prstGeom>
            <a:noFill/>
            <a:ln w="38160">
              <a:solidFill>
                <a:srgbClr val="FF0000"/>
              </a:solidFill>
              <a:miter lim="800000"/>
              <a:headEnd/>
              <a:tailEnd/>
            </a:ln>
            <a:effectLst/>
          </p:spPr>
          <p:txBody>
            <a:bodyPr wrap="none" anchor="ct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sp>
          <p:nvSpPr>
            <p:cNvPr id="47115" name="AutoShape 11"/>
            <p:cNvSpPr>
              <a:spLocks/>
            </p:cNvSpPr>
            <p:nvPr/>
          </p:nvSpPr>
          <p:spPr bwMode="auto">
            <a:xfrm>
              <a:off x="4680" y="2830"/>
              <a:ext cx="1050" cy="332"/>
            </a:xfrm>
            <a:prstGeom prst="borderCallout1">
              <a:avLst>
                <a:gd name="adj1" fmla="val 18046"/>
                <a:gd name="adj2" fmla="val -138"/>
                <a:gd name="adj3" fmla="val -6014"/>
                <a:gd name="adj4" fmla="val -29356"/>
              </a:avLst>
            </a:prstGeom>
            <a:solidFill>
              <a:srgbClr val="FFFFFF"/>
            </a:solidFill>
            <a:ln w="28440">
              <a:solidFill>
                <a:srgbClr val="000000"/>
              </a:solidFill>
              <a:miter lim="800000"/>
              <a:headEnd/>
              <a:tailEnd/>
            </a:ln>
            <a:effectLst/>
          </p:spPr>
          <p:txBody>
            <a:bodyPr lIns="90000" tIns="46800" rIns="90000" bIns="46800"/>
            <a:lstStyle/>
            <a:p>
              <a:pPr algn="ctr" defTabSz="449263"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600" b="1" smtClean="0">
                  <a:solidFill>
                    <a:srgbClr val="000000"/>
                  </a:solidFill>
                  <a:latin typeface="Arial" charset="0"/>
                  <a:ea typeface="MS Gothic" charset="-128"/>
                </a:rPr>
                <a:t>Any Organization</a:t>
              </a:r>
            </a:p>
          </p:txBody>
        </p:sp>
      </p:grpSp>
      <p:grpSp>
        <p:nvGrpSpPr>
          <p:cNvPr id="5" name="Group 12"/>
          <p:cNvGrpSpPr>
            <a:grpSpLocks/>
          </p:cNvGrpSpPr>
          <p:nvPr/>
        </p:nvGrpSpPr>
        <p:grpSpPr bwMode="auto">
          <a:xfrm>
            <a:off x="3276600" y="2498725"/>
            <a:ext cx="6029325" cy="2216150"/>
            <a:chOff x="2064" y="1574"/>
            <a:chExt cx="3798" cy="1396"/>
          </a:xfrm>
        </p:grpSpPr>
        <p:sp>
          <p:nvSpPr>
            <p:cNvPr id="47117" name="Oval 13"/>
            <p:cNvSpPr>
              <a:spLocks noChangeArrowheads="1"/>
            </p:cNvSpPr>
            <p:nvPr/>
          </p:nvSpPr>
          <p:spPr bwMode="auto">
            <a:xfrm>
              <a:off x="3194" y="1574"/>
              <a:ext cx="2668" cy="1002"/>
            </a:xfrm>
            <a:prstGeom prst="ellipse">
              <a:avLst/>
            </a:prstGeom>
            <a:noFill/>
            <a:ln w="38160">
              <a:solidFill>
                <a:srgbClr val="FF0000"/>
              </a:solidFill>
              <a:miter lim="800000"/>
              <a:headEnd/>
              <a:tailEnd/>
            </a:ln>
            <a:effectLst/>
          </p:spPr>
          <p:txBody>
            <a:bodyPr wrap="none" anchor="ct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sp>
          <p:nvSpPr>
            <p:cNvPr id="47118" name="AutoShape 14"/>
            <p:cNvSpPr>
              <a:spLocks/>
            </p:cNvSpPr>
            <p:nvPr/>
          </p:nvSpPr>
          <p:spPr bwMode="auto">
            <a:xfrm>
              <a:off x="2064" y="2400"/>
              <a:ext cx="1050" cy="570"/>
            </a:xfrm>
            <a:prstGeom prst="borderCallout1">
              <a:avLst>
                <a:gd name="adj1" fmla="val 14305"/>
                <a:gd name="adj2" fmla="val 100628"/>
                <a:gd name="adj3" fmla="val 3472"/>
                <a:gd name="adj4" fmla="val 143843"/>
              </a:avLst>
            </a:prstGeom>
            <a:solidFill>
              <a:srgbClr val="FFFFFF"/>
            </a:solidFill>
            <a:ln w="28440">
              <a:solidFill>
                <a:srgbClr val="000000"/>
              </a:solidFill>
              <a:miter lim="800000"/>
              <a:headEnd/>
              <a:tailEnd/>
            </a:ln>
            <a:effectLst/>
          </p:spPr>
          <p:txBody>
            <a:bodyPr lIns="90000" tIns="46800" rIns="90000" bIns="46800"/>
            <a:lstStyle/>
            <a:p>
              <a:pPr algn="ctr" defTabSz="449263"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600" b="1" dirty="0" smtClean="0">
                  <a:solidFill>
                    <a:srgbClr val="000000"/>
                  </a:solidFill>
                  <a:latin typeface="Arial" charset="0"/>
                  <a:ea typeface="MS Gothic" charset="-128"/>
                </a:rPr>
                <a:t>Assigned Organizations Only</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5"/>
                                        </p:tgtEl>
                                        <p:attrNameLst>
                                          <p:attrName>style.visibility</p:attrName>
                                        </p:attrNameLst>
                                      </p:cBhvr>
                                      <p:to>
                                        <p:strVal val="visible"/>
                                      </p:to>
                                    </p:set>
                                    <p:anim calcmode="lin" valueType="num">
                                      <p:cBhvr additive="repl">
                                        <p:cTn id="7" dur="500" fill="hold"/>
                                        <p:tgtEl>
                                          <p:spTgt spid="5"/>
                                        </p:tgtEl>
                                        <p:attrNameLst>
                                          <p:attrName>ppt_x</p:attrName>
                                        </p:attrNameLst>
                                      </p:cBhvr>
                                      <p:tavLst>
                                        <p:tav tm="100000">
                                          <p:val>
                                            <p:strVal val="#ppt_x"/>
                                          </p:val>
                                        </p:tav>
                                        <p:tav>
                                          <p:val>
                                            <p:strVal val="#ppt_x"/>
                                          </p:val>
                                        </p:tav>
                                      </p:tavLst>
                                    </p:anim>
                                    <p:anim calcmode="lin" valueType="num">
                                      <p:cBhvr additive="repl">
                                        <p:cTn id="8" dur="500" fill="hold"/>
                                        <p:tgtEl>
                                          <p:spTgt spid="5"/>
                                        </p:tgtEl>
                                        <p:attrNameLst>
                                          <p:attrName>ppt_y</p:attrName>
                                        </p:attrNameLst>
                                      </p:cBhvr>
                                      <p:tavLst>
                                        <p:tav tm="100000">
                                          <p:val>
                                            <p:strVal val="1+#ppt_h/2"/>
                                          </p:val>
                                        </p:tav>
                                        <p:tav>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3"/>
                                        </p:tgtEl>
                                        <p:attrNameLst>
                                          <p:attrName>style.visibility</p:attrName>
                                        </p:attrNameLst>
                                      </p:cBhvr>
                                      <p:to>
                                        <p:strVal val="visible"/>
                                      </p:to>
                                    </p:set>
                                    <p:anim calcmode="lin" valueType="num">
                                      <p:cBhvr additive="repl">
                                        <p:cTn id="13" dur="500" fill="hold"/>
                                        <p:tgtEl>
                                          <p:spTgt spid="3"/>
                                        </p:tgtEl>
                                        <p:attrNameLst>
                                          <p:attrName>ppt_x</p:attrName>
                                        </p:attrNameLst>
                                      </p:cBhvr>
                                      <p:tavLst>
                                        <p:tav tm="100000">
                                          <p:val>
                                            <p:strVal val="#ppt_x"/>
                                          </p:val>
                                        </p:tav>
                                        <p:tav>
                                          <p:val>
                                            <p:strVal val="#ppt_x"/>
                                          </p:val>
                                        </p:tav>
                                      </p:tavLst>
                                    </p:anim>
                                    <p:anim calcmode="lin" valueType="num">
                                      <p:cBhvr additive="repl">
                                        <p:cTn id="14" dur="500" fill="hold"/>
                                        <p:tgtEl>
                                          <p:spTgt spid="3"/>
                                        </p:tgtEl>
                                        <p:attrNameLst>
                                          <p:attrName>ppt_y</p:attrName>
                                        </p:attrNameLst>
                                      </p:cBhvr>
                                      <p:tavLst>
                                        <p:tav tm="100000">
                                          <p:val>
                                            <p:strVal val="1+#ppt_h/2"/>
                                          </p:val>
                                        </p:tav>
                                        <p:tav>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additive="repl">
                                        <p:cTn id="18" dur="1" fill="hold">
                                          <p:stCondLst>
                                            <p:cond delay="0"/>
                                          </p:stCondLst>
                                        </p:cTn>
                                        <p:tgtEl>
                                          <p:spTgt spid="4"/>
                                        </p:tgtEl>
                                        <p:attrNameLst>
                                          <p:attrName>style.visibility</p:attrName>
                                        </p:attrNameLst>
                                      </p:cBhvr>
                                      <p:to>
                                        <p:strVal val="visible"/>
                                      </p:to>
                                    </p:set>
                                    <p:anim calcmode="lin" valueType="num">
                                      <p:cBhvr additive="repl">
                                        <p:cTn id="19" dur="500" fill="hold"/>
                                        <p:tgtEl>
                                          <p:spTgt spid="4"/>
                                        </p:tgtEl>
                                        <p:attrNameLst>
                                          <p:attrName>ppt_x</p:attrName>
                                        </p:attrNameLst>
                                      </p:cBhvr>
                                      <p:tavLst>
                                        <p:tav tm="100000">
                                          <p:val>
                                            <p:strVal val="#ppt_x"/>
                                          </p:val>
                                        </p:tav>
                                        <p:tav>
                                          <p:val>
                                            <p:strVal val="#ppt_x"/>
                                          </p:val>
                                        </p:tav>
                                      </p:tavLst>
                                    </p:anim>
                                    <p:anim calcmode="lin" valueType="num">
                                      <p:cBhvr additive="repl">
                                        <p:cTn id="20" dur="500" fill="hold"/>
                                        <p:tgtEl>
                                          <p:spTgt spid="4"/>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idx="10"/>
          </p:nvPr>
        </p:nvSpPr>
        <p:spPr/>
        <p:txBody>
          <a:bodyPr/>
          <a:lstStyle/>
          <a:p>
            <a:fld id="{8F1D9D0E-FAB2-4716-AB06-2782CDD39AF5}" type="slidenum">
              <a:rPr lang="en-US"/>
              <a:pPr/>
              <a:t>31</a:t>
            </a:fld>
            <a:endParaRPr lang="en-US"/>
          </a:p>
        </p:txBody>
      </p:sp>
      <p:sp>
        <p:nvSpPr>
          <p:cNvPr id="57345" name="Text Box 1"/>
          <p:cNvSpPr txBox="1">
            <a:spLocks noChangeArrowheads="1"/>
          </p:cNvSpPr>
          <p:nvPr/>
        </p:nvSpPr>
        <p:spPr bwMode="auto">
          <a:xfrm>
            <a:off x="1800225" y="198438"/>
            <a:ext cx="6480175" cy="1298575"/>
          </a:xfrm>
          <a:prstGeom prst="rect">
            <a:avLst/>
          </a:prstGeom>
          <a:noFill/>
          <a:ln w="21600">
            <a:noFill/>
            <a:round/>
            <a:headEnd/>
            <a:tailEnd/>
          </a:ln>
          <a:effectLst/>
        </p:spPr>
        <p:txBody>
          <a:bodyPr/>
          <a:lstStyle/>
          <a:p>
            <a:pPr defTabSz="449263" fontAlgn="base">
              <a:lnSpc>
                <a:spcPct val="90000"/>
              </a:lnSpc>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b="1" smtClean="0">
                <a:solidFill>
                  <a:srgbClr val="7889FB"/>
                </a:solidFill>
              </a:rPr>
              <a:t>Clause &amp; Contract Template Security</a:t>
            </a:r>
          </a:p>
        </p:txBody>
      </p:sp>
      <p:sp>
        <p:nvSpPr>
          <p:cNvPr id="57346" name="Text Box 2"/>
          <p:cNvSpPr txBox="1">
            <a:spLocks noChangeArrowheads="1"/>
          </p:cNvSpPr>
          <p:nvPr/>
        </p:nvSpPr>
        <p:spPr bwMode="auto">
          <a:xfrm>
            <a:off x="182563" y="1874838"/>
            <a:ext cx="8686800" cy="4479925"/>
          </a:xfrm>
          <a:prstGeom prst="rect">
            <a:avLst/>
          </a:prstGeom>
          <a:noFill/>
          <a:ln w="21600">
            <a:noFill/>
            <a:round/>
            <a:headEnd/>
            <a:tailEnd/>
          </a:ln>
          <a:effectLst/>
        </p:spPr>
        <p:txBody>
          <a:bodyPr/>
          <a:lstStyle/>
          <a:p>
            <a:pPr marL="158750" indent="-158750" defTabSz="449263" fontAlgn="base">
              <a:lnSpc>
                <a:spcPct val="80000"/>
              </a:lnSpc>
              <a:spcBef>
                <a:spcPts val="1375"/>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200" b="1" dirty="0" smtClean="0">
                <a:solidFill>
                  <a:srgbClr val="000000"/>
                </a:solidFill>
                <a:ea typeface="MS Gothic" charset="-128"/>
              </a:rPr>
              <a:t> Clause &amp; Contract Templates have 2 Security Lists</a:t>
            </a:r>
          </a:p>
          <a:p>
            <a:pPr marL="158750" indent="-158750" defTabSz="449263" fontAlgn="base">
              <a:lnSpc>
                <a:spcPct val="80000"/>
              </a:lnSpc>
              <a:spcBef>
                <a:spcPts val="1375"/>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200" b="1" dirty="0" smtClean="0">
                <a:solidFill>
                  <a:srgbClr val="000000"/>
                </a:solidFill>
                <a:ea typeface="MS Gothic" charset="-128"/>
              </a:rPr>
              <a:t> Template security list</a:t>
            </a:r>
          </a:p>
          <a:p>
            <a:pPr marL="495300" lvl="1" indent="-158750" defTabSz="449263" fontAlgn="base">
              <a:lnSpc>
                <a:spcPct val="80000"/>
              </a:lnSpc>
              <a:spcBef>
                <a:spcPct val="0"/>
              </a:spcBef>
              <a:spcAft>
                <a:spcPct val="0"/>
              </a:spcAft>
              <a:buClr>
                <a:srgbClr val="000000"/>
              </a:buClr>
              <a:buSzPct val="100000"/>
              <a:buFont typeface="Arial" charset="0"/>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dirty="0" smtClean="0">
                <a:solidFill>
                  <a:srgbClr val="000000"/>
                </a:solidFill>
                <a:ea typeface="MS Gothic" charset="-128"/>
              </a:rPr>
              <a:t>Who can access the </a:t>
            </a:r>
            <a:r>
              <a:rPr lang="en-US" sz="2000" u="sng" dirty="0" smtClean="0">
                <a:solidFill>
                  <a:srgbClr val="000000"/>
                </a:solidFill>
                <a:ea typeface="MS Gothic" charset="-128"/>
              </a:rPr>
              <a:t>template object </a:t>
            </a:r>
          </a:p>
          <a:p>
            <a:pPr marL="495300" lvl="1" indent="-158750" defTabSz="449263" fontAlgn="base">
              <a:lnSpc>
                <a:spcPct val="80000"/>
              </a:lnSpc>
              <a:spcBef>
                <a:spcPct val="0"/>
              </a:spcBef>
              <a:spcAft>
                <a:spcPct val="0"/>
              </a:spcAft>
              <a:buClr>
                <a:srgbClr val="000000"/>
              </a:buClr>
              <a:buSzPct val="100000"/>
              <a:buFont typeface="Arial" charset="0"/>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dirty="0" smtClean="0">
                <a:solidFill>
                  <a:srgbClr val="000000"/>
                </a:solidFill>
                <a:ea typeface="MS Gothic" charset="-128"/>
              </a:rPr>
              <a:t>Includes the ability to choose and view the (contract) template during contract creation.</a:t>
            </a:r>
          </a:p>
          <a:p>
            <a:pPr marL="158750" indent="-158750" defTabSz="449263" fontAlgn="base">
              <a:lnSpc>
                <a:spcPct val="80000"/>
              </a:lnSpc>
              <a:spcBef>
                <a:spcPts val="1375"/>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200" b="1" dirty="0" smtClean="0">
                <a:solidFill>
                  <a:srgbClr val="000000"/>
                </a:solidFill>
                <a:ea typeface="MS Gothic" charset="-128"/>
              </a:rPr>
              <a:t> Instance security list </a:t>
            </a:r>
          </a:p>
          <a:p>
            <a:pPr marL="495300" lvl="1" indent="-158750" defTabSz="449263" fontAlgn="base">
              <a:lnSpc>
                <a:spcPct val="80000"/>
              </a:lnSpc>
              <a:spcBef>
                <a:spcPct val="0"/>
              </a:spcBef>
              <a:spcAft>
                <a:spcPct val="0"/>
              </a:spcAft>
              <a:buClr>
                <a:srgbClr val="000000"/>
              </a:buClr>
              <a:buSzPct val="100000"/>
              <a:buFont typeface="Arial" charset="0"/>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dirty="0" smtClean="0">
                <a:solidFill>
                  <a:srgbClr val="000000"/>
                </a:solidFill>
                <a:ea typeface="MS Gothic" charset="-128"/>
              </a:rPr>
              <a:t>Defines the initial security list for the </a:t>
            </a:r>
            <a:r>
              <a:rPr lang="en-US" sz="2000" u="sng" dirty="0" smtClean="0">
                <a:solidFill>
                  <a:srgbClr val="000000"/>
                </a:solidFill>
                <a:ea typeface="MS Gothic" charset="-128"/>
              </a:rPr>
              <a:t>clause or contract </a:t>
            </a:r>
            <a:r>
              <a:rPr lang="en-US" sz="2000" dirty="0" smtClean="0">
                <a:solidFill>
                  <a:srgbClr val="000000"/>
                </a:solidFill>
                <a:ea typeface="MS Gothic" charset="-128"/>
              </a:rPr>
              <a:t>to be created from it</a:t>
            </a:r>
          </a:p>
          <a:p>
            <a:pPr marL="495300" lvl="1" indent="-158750" defTabSz="449263" fontAlgn="base">
              <a:lnSpc>
                <a:spcPct val="80000"/>
              </a:lnSpc>
              <a:spcBef>
                <a:spcPct val="0"/>
              </a:spcBef>
              <a:spcAft>
                <a:spcPct val="0"/>
              </a:spcAft>
              <a:buClr>
                <a:srgbClr val="000000"/>
              </a:buClr>
              <a:buSzPct val="100000"/>
              <a:buFont typeface="Arial" charset="0"/>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dirty="0" smtClean="0">
                <a:solidFill>
                  <a:srgbClr val="000000"/>
                </a:solidFill>
                <a:ea typeface="MS Gothic" charset="-128"/>
              </a:rPr>
              <a:t>Includes the default permissions to be granted to the future creator of the clause or contract instance using this template</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idx="10"/>
          </p:nvPr>
        </p:nvSpPr>
        <p:spPr/>
        <p:txBody>
          <a:bodyPr/>
          <a:lstStyle/>
          <a:p>
            <a:fld id="{936B9D0D-1B95-4BF8-ADB8-22F4A181856A}" type="slidenum">
              <a:rPr lang="en-US"/>
              <a:pPr/>
              <a:t>32</a:t>
            </a:fld>
            <a:endParaRPr lang="en-US"/>
          </a:p>
        </p:txBody>
      </p:sp>
      <p:sp>
        <p:nvSpPr>
          <p:cNvPr id="59393" name="Text Box 1"/>
          <p:cNvSpPr txBox="1">
            <a:spLocks noChangeArrowheads="1"/>
          </p:cNvSpPr>
          <p:nvPr/>
        </p:nvSpPr>
        <p:spPr bwMode="auto">
          <a:xfrm>
            <a:off x="1800225" y="198438"/>
            <a:ext cx="6480175" cy="1298575"/>
          </a:xfrm>
          <a:prstGeom prst="rect">
            <a:avLst/>
          </a:prstGeom>
          <a:noFill/>
          <a:ln w="21600">
            <a:noFill/>
            <a:round/>
            <a:headEnd/>
            <a:tailEnd/>
          </a:ln>
          <a:effectLst/>
        </p:spPr>
        <p:txBody>
          <a:bodyPr/>
          <a:lstStyle/>
          <a:p>
            <a:pPr defTabSz="449263" fontAlgn="base">
              <a:lnSpc>
                <a:spcPct val="90000"/>
              </a:lnSpc>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b="1" smtClean="0">
                <a:solidFill>
                  <a:srgbClr val="7889FB"/>
                </a:solidFill>
              </a:rPr>
              <a:t>Configuring Contracts Security</a:t>
            </a:r>
          </a:p>
        </p:txBody>
      </p:sp>
      <p:sp>
        <p:nvSpPr>
          <p:cNvPr id="59394" name="Text Box 2"/>
          <p:cNvSpPr txBox="1">
            <a:spLocks noChangeArrowheads="1"/>
          </p:cNvSpPr>
          <p:nvPr/>
        </p:nvSpPr>
        <p:spPr bwMode="auto">
          <a:xfrm>
            <a:off x="182563" y="1874838"/>
            <a:ext cx="8686800" cy="4479925"/>
          </a:xfrm>
          <a:prstGeom prst="rect">
            <a:avLst/>
          </a:prstGeom>
          <a:noFill/>
          <a:ln w="21600">
            <a:noFill/>
            <a:round/>
            <a:headEnd/>
            <a:tailEnd/>
          </a:ln>
          <a:effectLst/>
        </p:spPr>
        <p:txBody>
          <a:bodyPr/>
          <a:lstStyle/>
          <a:p>
            <a:pPr marL="158750" indent="-158750" defTabSz="449263" fontAlgn="base">
              <a:lnSpc>
                <a:spcPct val="80000"/>
              </a:lnSpc>
              <a:spcBef>
                <a:spcPts val="1375"/>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200" b="1" dirty="0" smtClean="0">
                <a:solidFill>
                  <a:srgbClr val="000000"/>
                </a:solidFill>
                <a:ea typeface="MS Gothic" charset="-128"/>
              </a:rPr>
              <a:t> </a:t>
            </a:r>
            <a:r>
              <a:rPr lang="en-US" sz="2200" dirty="0" smtClean="0">
                <a:solidFill>
                  <a:srgbClr val="000000"/>
                </a:solidFill>
                <a:ea typeface="MS Gothic" charset="-128"/>
              </a:rPr>
              <a:t>Task 1:  Create Organization Structure (VSM)</a:t>
            </a:r>
          </a:p>
          <a:p>
            <a:pPr marL="158750" indent="-158750" defTabSz="449263" fontAlgn="base">
              <a:lnSpc>
                <a:spcPct val="80000"/>
              </a:lnSpc>
              <a:spcBef>
                <a:spcPts val="1375"/>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200" dirty="0" smtClean="0">
                <a:solidFill>
                  <a:srgbClr val="000000"/>
                </a:solidFill>
                <a:ea typeface="MS Gothic" charset="-128"/>
              </a:rPr>
              <a:t> Task 2:  Create Users (VSM)</a:t>
            </a:r>
          </a:p>
          <a:p>
            <a:pPr marL="158750" indent="-158750" defTabSz="449263" fontAlgn="base">
              <a:lnSpc>
                <a:spcPct val="80000"/>
              </a:lnSpc>
              <a:spcBef>
                <a:spcPts val="1375"/>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200" dirty="0" smtClean="0">
                <a:solidFill>
                  <a:srgbClr val="000000"/>
                </a:solidFill>
                <a:ea typeface="MS Gothic" charset="-128"/>
              </a:rPr>
              <a:t> Task 3:  Create User Groups (VSM)</a:t>
            </a:r>
          </a:p>
          <a:p>
            <a:pPr marL="158750" indent="-158750" defTabSz="449263" fontAlgn="base">
              <a:lnSpc>
                <a:spcPct val="80000"/>
              </a:lnSpc>
              <a:spcBef>
                <a:spcPts val="1375"/>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200" dirty="0" smtClean="0">
                <a:solidFill>
                  <a:srgbClr val="000000"/>
                </a:solidFill>
                <a:ea typeface="MS Gothic" charset="-128"/>
              </a:rPr>
              <a:t> Task 4:  Create Permission Groups</a:t>
            </a:r>
          </a:p>
          <a:p>
            <a:pPr marL="158750" indent="-158750" defTabSz="449263" fontAlgn="base">
              <a:lnSpc>
                <a:spcPct val="80000"/>
              </a:lnSpc>
              <a:spcBef>
                <a:spcPts val="1375"/>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200" dirty="0" smtClean="0">
                <a:solidFill>
                  <a:srgbClr val="000000"/>
                </a:solidFill>
                <a:ea typeface="MS Gothic" charset="-128"/>
              </a:rPr>
              <a:t> Task 5:  Grant User Group Permissions  </a:t>
            </a:r>
          </a:p>
          <a:p>
            <a:pPr marL="615950" lvl="1" indent="-158750" defTabSz="449263" fontAlgn="base">
              <a:lnSpc>
                <a:spcPct val="80000"/>
              </a:lnSpc>
              <a:spcBef>
                <a:spcPts val="1375"/>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1600" dirty="0" smtClean="0">
                <a:solidFill>
                  <a:srgbClr val="000000"/>
                </a:solidFill>
                <a:ea typeface="MS Gothic" charset="-128"/>
              </a:rPr>
              <a:t>To repeat:  As a best practice, granting permissions to </a:t>
            </a:r>
            <a:r>
              <a:rPr lang="en-US" sz="1600" u="sng" dirty="0" smtClean="0">
                <a:solidFill>
                  <a:srgbClr val="000000"/>
                </a:solidFill>
                <a:ea typeface="MS Gothic" charset="-128"/>
              </a:rPr>
              <a:t>Users</a:t>
            </a:r>
            <a:r>
              <a:rPr lang="en-US" sz="1600" dirty="0" smtClean="0">
                <a:solidFill>
                  <a:srgbClr val="000000"/>
                </a:solidFill>
                <a:ea typeface="MS Gothic" charset="-128"/>
              </a:rPr>
              <a:t> at the class level is not recommended.</a:t>
            </a:r>
          </a:p>
          <a:p>
            <a:pPr marL="615950" lvl="1" indent="-158750" defTabSz="449263" fontAlgn="base">
              <a:lnSpc>
                <a:spcPct val="80000"/>
              </a:lnSpc>
              <a:spcBef>
                <a:spcPts val="1375"/>
              </a:spcBef>
              <a:spcAft>
                <a:spcPct val="0"/>
              </a:spcAft>
              <a:buClr>
                <a:srgbClr val="000000"/>
              </a:buClr>
              <a:buSzPct val="100000"/>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endParaRPr lang="en-US" sz="1600" dirty="0" smtClean="0">
              <a:solidFill>
                <a:srgbClr val="000000"/>
              </a:solidFill>
              <a:ea typeface="MS Gothic" charset="-128"/>
            </a:endParaRPr>
          </a:p>
          <a:p>
            <a:pPr marL="158750" indent="-158750" defTabSz="449263" fontAlgn="base">
              <a:lnSpc>
                <a:spcPct val="80000"/>
              </a:lnSpc>
              <a:spcBef>
                <a:spcPts val="1375"/>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1600" dirty="0" smtClean="0">
                <a:solidFill>
                  <a:srgbClr val="000000"/>
                </a:solidFill>
                <a:ea typeface="MS Gothic" charset="-128"/>
              </a:rPr>
              <a:t>Even though a number of User Groups and Permission Groups are shipped with ECM and linked appropriately, it is normal to rework them during implementation, because the naming conventions and/or security details usually don’t exactly match the customer’s needs. </a:t>
            </a:r>
          </a:p>
          <a:p>
            <a:pPr marL="161925" indent="-158750" defTabSz="449263" fontAlgn="base">
              <a:lnSpc>
                <a:spcPct val="80000"/>
              </a:lnSpc>
              <a:spcBef>
                <a:spcPts val="1375"/>
              </a:spcBef>
              <a:spcAft>
                <a:spcPct val="0"/>
              </a:spcAft>
              <a:buSzPct val="100000"/>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endParaRPr lang="en-US" sz="2200" b="1" dirty="0" smtClean="0">
              <a:solidFill>
                <a:srgbClr val="000000"/>
              </a:solidFill>
              <a:ea typeface="MS Gothic" charset="-128"/>
            </a:endParaRPr>
          </a:p>
          <a:p>
            <a:pPr marL="163513" indent="-158750" defTabSz="449263" fontAlgn="base">
              <a:lnSpc>
                <a:spcPct val="80000"/>
              </a:lnSpc>
              <a:spcBef>
                <a:spcPts val="1375"/>
              </a:spcBef>
              <a:spcAft>
                <a:spcPct val="0"/>
              </a:spcAft>
              <a:buSzPct val="100000"/>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endParaRPr lang="en-US" sz="2200" b="1" dirty="0" smtClean="0">
              <a:solidFill>
                <a:srgbClr val="000000"/>
              </a:solidFill>
              <a:ea typeface="MS Gothic" charset="-128"/>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38" y="198438"/>
            <a:ext cx="6354762" cy="1173162"/>
          </a:xfrm>
        </p:spPr>
        <p:txBody>
          <a:bodyPr/>
          <a:lstStyle/>
          <a:p>
            <a:r>
              <a:rPr lang="en-US" dirty="0" smtClean="0"/>
              <a:t>Security Notes</a:t>
            </a:r>
            <a:endParaRPr lang="en-US" dirty="0"/>
          </a:p>
        </p:txBody>
      </p:sp>
      <p:sp>
        <p:nvSpPr>
          <p:cNvPr id="3" name="Content Placeholder 2"/>
          <p:cNvSpPr>
            <a:spLocks noGrp="1"/>
          </p:cNvSpPr>
          <p:nvPr>
            <p:ph idx="1"/>
          </p:nvPr>
        </p:nvSpPr>
        <p:spPr>
          <a:xfrm>
            <a:off x="182563" y="1143000"/>
            <a:ext cx="8686800" cy="5211763"/>
          </a:xfrm>
        </p:spPr>
        <p:txBody>
          <a:bodyPr/>
          <a:lstStyle/>
          <a:p>
            <a:pPr>
              <a:spcBef>
                <a:spcPct val="30000"/>
              </a:spcBef>
            </a:pPr>
            <a:r>
              <a:rPr lang="en-GB" sz="2000" dirty="0" smtClean="0">
                <a:latin typeface="Calibri" pitchFamily="34" charset="0"/>
                <a:cs typeface="Calibri" pitchFamily="34" charset="0"/>
              </a:rPr>
              <a:t>An aside:  Emptoris Sourcing does security differently: it uses Roles, not Groups</a:t>
            </a:r>
          </a:p>
          <a:p>
            <a:pPr>
              <a:spcBef>
                <a:spcPct val="30000"/>
              </a:spcBef>
            </a:pPr>
            <a:endParaRPr lang="en-GB" sz="2000" dirty="0" smtClean="0">
              <a:latin typeface="Calibri" pitchFamily="34" charset="0"/>
              <a:cs typeface="Calibri" pitchFamily="34" charset="0"/>
            </a:endParaRPr>
          </a:p>
          <a:p>
            <a:pPr>
              <a:spcBef>
                <a:spcPct val="30000"/>
              </a:spcBef>
            </a:pPr>
            <a:r>
              <a:rPr lang="en-GB" sz="2000" dirty="0" smtClean="0">
                <a:latin typeface="Calibri" pitchFamily="34" charset="0"/>
                <a:cs typeface="Calibri" pitchFamily="34" charset="0"/>
              </a:rPr>
              <a:t>Implementation:</a:t>
            </a:r>
          </a:p>
          <a:p>
            <a:pPr lvl="1">
              <a:spcBef>
                <a:spcPct val="30000"/>
              </a:spcBef>
            </a:pPr>
            <a:r>
              <a:rPr lang="en-GB" sz="2000" dirty="0" smtClean="0">
                <a:latin typeface="Calibri" pitchFamily="34" charset="0"/>
                <a:cs typeface="Calibri" pitchFamily="34" charset="0"/>
              </a:rPr>
              <a:t>During implementation it is convenient to add the implementation team members to the All Permissions user group.  Since permissions are cumulative and there is no revoking of them, being a member of this </a:t>
            </a:r>
            <a:r>
              <a:rPr lang="en-GB" sz="2000" smtClean="0">
                <a:latin typeface="Calibri" pitchFamily="34" charset="0"/>
                <a:cs typeface="Calibri" pitchFamily="34" charset="0"/>
              </a:rPr>
              <a:t>group effectively gives </a:t>
            </a:r>
            <a:r>
              <a:rPr lang="en-GB" sz="2000" dirty="0" smtClean="0">
                <a:latin typeface="Calibri" pitchFamily="34" charset="0"/>
                <a:cs typeface="Calibri" pitchFamily="34" charset="0"/>
              </a:rPr>
              <a:t>all class-level and instance-level permissions</a:t>
            </a:r>
            <a:r>
              <a:rPr lang="en-GB" sz="2000" smtClean="0">
                <a:latin typeface="Calibri" pitchFamily="34" charset="0"/>
                <a:cs typeface="Calibri" pitchFamily="34" charset="0"/>
              </a:rPr>
              <a:t>.  It </a:t>
            </a:r>
            <a:r>
              <a:rPr lang="en-GB" sz="2000" dirty="0" smtClean="0">
                <a:latin typeface="Calibri" pitchFamily="34" charset="0"/>
                <a:cs typeface="Calibri" pitchFamily="34" charset="0"/>
              </a:rPr>
              <a:t>is NOT RECOMMENDED to leave this setup in effect in production.</a:t>
            </a:r>
          </a:p>
          <a:p>
            <a:pPr lvl="1">
              <a:spcBef>
                <a:spcPct val="30000"/>
              </a:spcBef>
            </a:pPr>
            <a:r>
              <a:rPr lang="en-GB" sz="2000" dirty="0" smtClean="0">
                <a:latin typeface="Calibri" pitchFamily="34" charset="0"/>
                <a:cs typeface="Calibri" pitchFamily="34" charset="0"/>
              </a:rPr>
              <a:t>Customers often fail to test all user roles during Acceptance Test.</a:t>
            </a:r>
          </a:p>
          <a:p>
            <a:pPr lvl="1">
              <a:spcBef>
                <a:spcPct val="30000"/>
              </a:spcBef>
            </a:pPr>
            <a:r>
              <a:rPr lang="en-GB" sz="2000" dirty="0" smtClean="0">
                <a:latin typeface="Calibri" pitchFamily="34" charset="0"/>
                <a:cs typeface="Calibri" pitchFamily="34" charset="0"/>
              </a:rPr>
              <a:t>It’s also quite common for security changes to be requested after Acceptance Test</a:t>
            </a:r>
          </a:p>
          <a:p>
            <a:pPr lvl="1">
              <a:spcBef>
                <a:spcPct val="30000"/>
              </a:spcBef>
            </a:pPr>
            <a:r>
              <a:rPr lang="en-GB" sz="2000" dirty="0" smtClean="0">
                <a:latin typeface="Calibri" pitchFamily="34" charset="0"/>
                <a:cs typeface="Calibri" pitchFamily="34" charset="0"/>
              </a:rPr>
              <a:t>The moral of the story is to plan carefully and test thoroughly</a:t>
            </a:r>
          </a:p>
          <a:p>
            <a:pPr lvl="1">
              <a:spcBef>
                <a:spcPct val="30000"/>
              </a:spcBef>
              <a:buNone/>
            </a:pPr>
            <a:endParaRPr lang="en-GB" sz="2000" dirty="0" smtClean="0">
              <a:latin typeface="Calibri" pitchFamily="34" charset="0"/>
              <a:cs typeface="Calibri" pitchFamily="34" charset="0"/>
            </a:endParaRPr>
          </a:p>
          <a:p>
            <a:pPr>
              <a:spcBef>
                <a:spcPct val="30000"/>
              </a:spcBef>
              <a:buFont typeface="Arial" charset="0"/>
              <a:buChar char="•"/>
            </a:pPr>
            <a:endParaRPr lang="en-US" sz="1400" dirty="0" smtClean="0">
              <a:latin typeface="Calibri" pitchFamily="34" charset="0"/>
              <a:cs typeface="Calibri" pitchFamily="34" charset="0"/>
            </a:endParaRPr>
          </a:p>
          <a:p>
            <a:pPr>
              <a:spcBef>
                <a:spcPct val="30000"/>
              </a:spcBef>
              <a:buFont typeface="Arial" charset="0"/>
              <a:buChar char="•"/>
            </a:pPr>
            <a:endParaRPr lang="en-US" dirty="0"/>
          </a:p>
        </p:txBody>
      </p:sp>
      <p:sp>
        <p:nvSpPr>
          <p:cNvPr id="4" name="Slide Number Placeholder 3"/>
          <p:cNvSpPr>
            <a:spLocks noGrp="1"/>
          </p:cNvSpPr>
          <p:nvPr>
            <p:ph type="sldNum" sz="quarter" idx="10"/>
          </p:nvPr>
        </p:nvSpPr>
        <p:spPr/>
        <p:txBody>
          <a:bodyPr/>
          <a:lstStyle/>
          <a:p>
            <a:fld id="{7E2764A3-AA0A-4280-BDC4-E2AB2371F190}"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38" y="198438"/>
            <a:ext cx="6354762" cy="715962"/>
          </a:xfrm>
        </p:spPr>
        <p:txBody>
          <a:bodyPr/>
          <a:lstStyle/>
          <a:p>
            <a:r>
              <a:rPr lang="en-US" sz="3800" dirty="0" smtClean="0"/>
              <a:t>Security How To and Examples</a:t>
            </a:r>
            <a:endParaRPr lang="en-US" sz="3800" dirty="0"/>
          </a:p>
        </p:txBody>
      </p:sp>
      <p:sp>
        <p:nvSpPr>
          <p:cNvPr id="3" name="Content Placeholder 2"/>
          <p:cNvSpPr>
            <a:spLocks noGrp="1"/>
          </p:cNvSpPr>
          <p:nvPr>
            <p:ph idx="1"/>
          </p:nvPr>
        </p:nvSpPr>
        <p:spPr>
          <a:xfrm>
            <a:off x="182563" y="1143001"/>
            <a:ext cx="8686800" cy="3581400"/>
          </a:xfrm>
        </p:spPr>
        <p:txBody>
          <a:bodyPr/>
          <a:lstStyle/>
          <a:p>
            <a:pPr>
              <a:spcBef>
                <a:spcPct val="30000"/>
              </a:spcBef>
              <a:buNone/>
            </a:pPr>
            <a:r>
              <a:rPr lang="en-GB" sz="2000" dirty="0" smtClean="0">
                <a:latin typeface="Calibri" pitchFamily="34" charset="0"/>
                <a:cs typeface="Calibri" pitchFamily="34" charset="0"/>
              </a:rPr>
              <a:t>(1) How do I find out which users are in a given Organization for ECM?</a:t>
            </a:r>
          </a:p>
          <a:p>
            <a:pPr lvl="1">
              <a:spcBef>
                <a:spcPct val="30000"/>
              </a:spcBef>
            </a:pPr>
            <a:r>
              <a:rPr lang="en-GB" sz="2000" dirty="0" smtClean="0">
                <a:latin typeface="Calibri" pitchFamily="34" charset="0"/>
                <a:cs typeface="Calibri" pitchFamily="34" charset="0"/>
              </a:rPr>
              <a:t> Recall that a user can be in a different Organization for each application.</a:t>
            </a:r>
          </a:p>
          <a:p>
            <a:pPr lvl="1">
              <a:spcBef>
                <a:spcPct val="30000"/>
              </a:spcBef>
            </a:pPr>
            <a:r>
              <a:rPr lang="en-GB" sz="2000" dirty="0" smtClean="0">
                <a:latin typeface="Calibri" pitchFamily="34" charset="0"/>
                <a:cs typeface="Calibri" pitchFamily="34" charset="0"/>
              </a:rPr>
              <a:t> The Organization on the General tab in the user profile in VSM has nothing to do with ECM, so searching on it is useless for ECM purposes.  Instead, the user’s ECM Organization is the Organization in the Contract Management area on the Applications tab, but it can’t be searched on.</a:t>
            </a:r>
          </a:p>
          <a:p>
            <a:pPr lvl="1">
              <a:spcBef>
                <a:spcPct val="30000"/>
              </a:spcBef>
            </a:pPr>
            <a:r>
              <a:rPr lang="en-GB" sz="2000" dirty="0" smtClean="0">
                <a:latin typeface="Calibri" pitchFamily="34" charset="0"/>
                <a:cs typeface="Calibri" pitchFamily="34" charset="0"/>
              </a:rPr>
              <a:t>Solutions (both in ECM, under Administration):  </a:t>
            </a:r>
          </a:p>
          <a:p>
            <a:pPr marL="1131887" lvl="2" indent="-457200">
              <a:spcBef>
                <a:spcPct val="30000"/>
              </a:spcBef>
              <a:buAutoNum type="alphaLcParenBoth"/>
            </a:pPr>
            <a:r>
              <a:rPr lang="en-GB" sz="2000" dirty="0" smtClean="0">
                <a:latin typeface="Calibri" pitchFamily="34" charset="0"/>
                <a:cs typeface="Calibri" pitchFamily="34" charset="0"/>
              </a:rPr>
              <a:t>Parties &gt; Individuals.  Do a search on the Organization name.  [If you specify a name with spaces, it does not seem to work, so you may need to use a “Starts with” search on the first word of  the name.]</a:t>
            </a:r>
            <a:endParaRPr lang="en-US" dirty="0"/>
          </a:p>
        </p:txBody>
      </p:sp>
      <p:sp>
        <p:nvSpPr>
          <p:cNvPr id="4" name="Slide Number Placeholder 3"/>
          <p:cNvSpPr>
            <a:spLocks noGrp="1"/>
          </p:cNvSpPr>
          <p:nvPr>
            <p:ph type="sldNum" sz="quarter" idx="10"/>
          </p:nvPr>
        </p:nvSpPr>
        <p:spPr/>
        <p:txBody>
          <a:bodyPr/>
          <a:lstStyle/>
          <a:p>
            <a:fld id="{7E2764A3-AA0A-4280-BDC4-E2AB2371F190}" type="slidenum">
              <a:rPr lang="en-US" smtClean="0"/>
              <a:pPr/>
              <a:t>34</a:t>
            </a:fld>
            <a:endParaRPr lang="en-US"/>
          </a:p>
        </p:txBody>
      </p:sp>
      <p:pic>
        <p:nvPicPr>
          <p:cNvPr id="93189" name="Picture 5"/>
          <p:cNvPicPr>
            <a:picLocks noChangeAspect="1" noChangeArrowheads="1"/>
          </p:cNvPicPr>
          <p:nvPr/>
        </p:nvPicPr>
        <p:blipFill>
          <a:blip r:embed="rId2" cstate="print"/>
          <a:srcRect/>
          <a:stretch>
            <a:fillRect/>
          </a:stretch>
        </p:blipFill>
        <p:spPr bwMode="auto">
          <a:xfrm>
            <a:off x="304800" y="4876800"/>
            <a:ext cx="3990510" cy="1296000"/>
          </a:xfrm>
          <a:prstGeom prst="rect">
            <a:avLst/>
          </a:prstGeom>
          <a:noFill/>
          <a:ln w="9525">
            <a:noFill/>
            <a:miter lim="800000"/>
            <a:headEnd/>
            <a:tailEnd/>
          </a:ln>
        </p:spPr>
      </p:pic>
      <p:pic>
        <p:nvPicPr>
          <p:cNvPr id="93191" name="Picture 7"/>
          <p:cNvPicPr>
            <a:picLocks noChangeAspect="1" noChangeArrowheads="1"/>
          </p:cNvPicPr>
          <p:nvPr/>
        </p:nvPicPr>
        <p:blipFill>
          <a:blip r:embed="rId3" cstate="print"/>
          <a:srcRect/>
          <a:stretch>
            <a:fillRect/>
          </a:stretch>
        </p:blipFill>
        <p:spPr bwMode="auto">
          <a:xfrm>
            <a:off x="4495800" y="4800600"/>
            <a:ext cx="4368363" cy="17640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38" y="198438"/>
            <a:ext cx="6354762" cy="715962"/>
          </a:xfrm>
        </p:spPr>
        <p:txBody>
          <a:bodyPr/>
          <a:lstStyle/>
          <a:p>
            <a:r>
              <a:rPr lang="en-US" sz="3800" dirty="0" smtClean="0"/>
              <a:t>Security How To and Examples</a:t>
            </a:r>
            <a:endParaRPr lang="en-US" sz="3800" dirty="0"/>
          </a:p>
        </p:txBody>
      </p:sp>
      <p:sp>
        <p:nvSpPr>
          <p:cNvPr id="3" name="Content Placeholder 2"/>
          <p:cNvSpPr>
            <a:spLocks noGrp="1"/>
          </p:cNvSpPr>
          <p:nvPr>
            <p:ph idx="1"/>
          </p:nvPr>
        </p:nvSpPr>
        <p:spPr>
          <a:xfrm>
            <a:off x="182563" y="990600"/>
            <a:ext cx="8686800" cy="5364163"/>
          </a:xfrm>
        </p:spPr>
        <p:txBody>
          <a:bodyPr/>
          <a:lstStyle/>
          <a:p>
            <a:pPr marL="457200" indent="-457200">
              <a:spcBef>
                <a:spcPct val="30000"/>
              </a:spcBef>
              <a:buAutoNum type="arabicParenBoth"/>
            </a:pPr>
            <a:r>
              <a:rPr lang="en-GB" sz="2000" dirty="0" smtClean="0">
                <a:latin typeface="Calibri" pitchFamily="34" charset="0"/>
                <a:cs typeface="Calibri" pitchFamily="34" charset="0"/>
              </a:rPr>
              <a:t>(</a:t>
            </a:r>
            <a:r>
              <a:rPr lang="en-GB" sz="2000" dirty="0" smtClean="0">
                <a:latin typeface="Calibri" pitchFamily="34" charset="0"/>
                <a:cs typeface="Calibri" pitchFamily="34" charset="0"/>
              </a:rPr>
              <a:t>continued) </a:t>
            </a:r>
            <a:r>
              <a:rPr lang="en-GB" sz="2000" dirty="0" smtClean="0">
                <a:latin typeface="Calibri" pitchFamily="34" charset="0"/>
                <a:cs typeface="Calibri" pitchFamily="34" charset="0"/>
              </a:rPr>
              <a:t>How do I find out which users are in a given Organization for ECM?    </a:t>
            </a:r>
          </a:p>
          <a:p>
            <a:pPr marL="793750" lvl="1" indent="-457200">
              <a:spcBef>
                <a:spcPct val="30000"/>
              </a:spcBef>
            </a:pPr>
            <a:r>
              <a:rPr lang="en-GB" sz="2000" dirty="0" smtClean="0">
                <a:latin typeface="Calibri" pitchFamily="34" charset="0"/>
                <a:cs typeface="Calibri" pitchFamily="34" charset="0"/>
              </a:rPr>
              <a:t>Second solution (in ECM, under Administration):  </a:t>
            </a:r>
          </a:p>
          <a:p>
            <a:pPr lvl="2">
              <a:spcBef>
                <a:spcPct val="30000"/>
              </a:spcBef>
              <a:buNone/>
            </a:pPr>
            <a:r>
              <a:rPr lang="en-GB" sz="2000" dirty="0" smtClean="0">
                <a:latin typeface="Calibri" pitchFamily="34" charset="0"/>
                <a:cs typeface="Calibri" pitchFamily="34" charset="0"/>
              </a:rPr>
              <a:t>( b) Parties &gt; My Company.  In the Organizations area on the left, navigate to and click on the </a:t>
            </a:r>
            <a:r>
              <a:rPr lang="en-GB" sz="2000" u="sng" dirty="0" smtClean="0">
                <a:latin typeface="Calibri" pitchFamily="34" charset="0"/>
                <a:cs typeface="Calibri" pitchFamily="34" charset="0"/>
              </a:rPr>
              <a:t>parent</a:t>
            </a:r>
            <a:r>
              <a:rPr lang="en-GB" sz="2000" dirty="0" smtClean="0">
                <a:latin typeface="Calibri" pitchFamily="34" charset="0"/>
                <a:cs typeface="Calibri" pitchFamily="34" charset="0"/>
              </a:rPr>
              <a:t> of the organization of interest; its children will be listed on the right.  Click on the organization of interest.  In the Organization dialog, click on the Contacts icon.  The contacts (both Users and Contacts) are listed.</a:t>
            </a:r>
          </a:p>
          <a:p>
            <a:pPr lvl="1">
              <a:spcBef>
                <a:spcPct val="30000"/>
              </a:spcBef>
            </a:pPr>
            <a:endParaRPr lang="en-US" dirty="0"/>
          </a:p>
        </p:txBody>
      </p:sp>
      <p:sp>
        <p:nvSpPr>
          <p:cNvPr id="4" name="Slide Number Placeholder 3"/>
          <p:cNvSpPr>
            <a:spLocks noGrp="1"/>
          </p:cNvSpPr>
          <p:nvPr>
            <p:ph type="sldNum" sz="quarter" idx="10"/>
          </p:nvPr>
        </p:nvSpPr>
        <p:spPr/>
        <p:txBody>
          <a:bodyPr/>
          <a:lstStyle/>
          <a:p>
            <a:fld id="{7E2764A3-AA0A-4280-BDC4-E2AB2371F190}" type="slidenum">
              <a:rPr lang="en-US" smtClean="0"/>
              <a:pPr/>
              <a:t>35</a:t>
            </a:fld>
            <a:endParaRPr lang="en-US"/>
          </a:p>
        </p:txBody>
      </p:sp>
      <p:pic>
        <p:nvPicPr>
          <p:cNvPr id="94210" name="Picture 2"/>
          <p:cNvPicPr>
            <a:picLocks noChangeAspect="1" noChangeArrowheads="1"/>
          </p:cNvPicPr>
          <p:nvPr/>
        </p:nvPicPr>
        <p:blipFill>
          <a:blip r:embed="rId2" cstate="print"/>
          <a:srcRect/>
          <a:stretch>
            <a:fillRect/>
          </a:stretch>
        </p:blipFill>
        <p:spPr bwMode="auto">
          <a:xfrm>
            <a:off x="152400" y="3886200"/>
            <a:ext cx="3957506" cy="2232000"/>
          </a:xfrm>
          <a:prstGeom prst="rect">
            <a:avLst/>
          </a:prstGeom>
          <a:noFill/>
          <a:ln w="9525">
            <a:noFill/>
            <a:miter lim="800000"/>
            <a:headEnd/>
            <a:tailEnd/>
          </a:ln>
        </p:spPr>
      </p:pic>
      <p:pic>
        <p:nvPicPr>
          <p:cNvPr id="93187" name="Picture 3"/>
          <p:cNvPicPr>
            <a:picLocks noChangeAspect="1" noChangeArrowheads="1"/>
          </p:cNvPicPr>
          <p:nvPr/>
        </p:nvPicPr>
        <p:blipFill>
          <a:blip r:embed="rId3" cstate="print"/>
          <a:srcRect/>
          <a:stretch>
            <a:fillRect/>
          </a:stretch>
        </p:blipFill>
        <p:spPr bwMode="auto">
          <a:xfrm>
            <a:off x="3352800" y="4876800"/>
            <a:ext cx="3829050" cy="1485900"/>
          </a:xfrm>
          <a:prstGeom prst="rect">
            <a:avLst/>
          </a:prstGeom>
          <a:noFill/>
          <a:ln w="9525">
            <a:noFill/>
            <a:miter lim="800000"/>
            <a:headEnd/>
            <a:tailEnd/>
          </a:ln>
        </p:spPr>
      </p:pic>
      <p:pic>
        <p:nvPicPr>
          <p:cNvPr id="93188" name="Picture 4"/>
          <p:cNvPicPr>
            <a:picLocks noChangeAspect="1" noChangeArrowheads="1"/>
          </p:cNvPicPr>
          <p:nvPr/>
        </p:nvPicPr>
        <p:blipFill>
          <a:blip r:embed="rId4" cstate="print"/>
          <a:srcRect/>
          <a:stretch>
            <a:fillRect/>
          </a:stretch>
        </p:blipFill>
        <p:spPr bwMode="auto">
          <a:xfrm>
            <a:off x="6705600" y="4800600"/>
            <a:ext cx="2171700" cy="189547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38" y="198438"/>
            <a:ext cx="6354762" cy="715962"/>
          </a:xfrm>
        </p:spPr>
        <p:txBody>
          <a:bodyPr/>
          <a:lstStyle/>
          <a:p>
            <a:r>
              <a:rPr lang="en-US" sz="3800" dirty="0" smtClean="0"/>
              <a:t>Security How To and Examples</a:t>
            </a:r>
            <a:endParaRPr lang="en-US" sz="3800" dirty="0"/>
          </a:p>
        </p:txBody>
      </p:sp>
      <p:sp>
        <p:nvSpPr>
          <p:cNvPr id="3" name="Content Placeholder 2"/>
          <p:cNvSpPr>
            <a:spLocks noGrp="1"/>
          </p:cNvSpPr>
          <p:nvPr>
            <p:ph idx="1"/>
          </p:nvPr>
        </p:nvSpPr>
        <p:spPr>
          <a:xfrm>
            <a:off x="182563" y="1143000"/>
            <a:ext cx="8686800" cy="5333999"/>
          </a:xfrm>
        </p:spPr>
        <p:txBody>
          <a:bodyPr/>
          <a:lstStyle/>
          <a:p>
            <a:pPr>
              <a:spcBef>
                <a:spcPct val="30000"/>
              </a:spcBef>
              <a:buNone/>
            </a:pPr>
            <a:r>
              <a:rPr lang="en-GB" sz="2000" dirty="0" smtClean="0">
                <a:latin typeface="Calibri" pitchFamily="34" charset="0"/>
                <a:cs typeface="Calibri" pitchFamily="34" charset="0"/>
              </a:rPr>
              <a:t>(2) </a:t>
            </a:r>
            <a:r>
              <a:rPr lang="en-GB" sz="2000" dirty="0" smtClean="0">
                <a:solidFill>
                  <a:schemeClr val="tx1"/>
                </a:solidFill>
                <a:latin typeface="Calibri" pitchFamily="34" charset="0"/>
                <a:cs typeface="Calibri" pitchFamily="34" charset="0"/>
              </a:rPr>
              <a:t>Which contracts can a user see</a:t>
            </a:r>
            <a:r>
              <a:rPr lang="en-GB" sz="2000" dirty="0" smtClean="0">
                <a:solidFill>
                  <a:schemeClr val="tx1"/>
                </a:solidFill>
                <a:latin typeface="Calibri" pitchFamily="34" charset="0"/>
                <a:cs typeface="Calibri" pitchFamily="34" charset="0"/>
              </a:rPr>
              <a:t>?</a:t>
            </a:r>
            <a:endParaRPr lang="en-GB" sz="2000" dirty="0" smtClean="0">
              <a:solidFill>
                <a:schemeClr val="tx1"/>
              </a:solidFill>
              <a:latin typeface="Calibri" pitchFamily="34" charset="0"/>
              <a:cs typeface="Calibri" pitchFamily="34" charset="0"/>
            </a:endParaRPr>
          </a:p>
          <a:p>
            <a:pPr lvl="1">
              <a:spcBef>
                <a:spcPct val="30000"/>
              </a:spcBef>
            </a:pPr>
            <a:r>
              <a:rPr lang="en-GB" sz="2000" dirty="0" smtClean="0">
                <a:solidFill>
                  <a:schemeClr val="tx1"/>
                </a:solidFill>
                <a:latin typeface="Calibri" pitchFamily="34" charset="0"/>
                <a:cs typeface="Calibri" pitchFamily="34" charset="0"/>
              </a:rPr>
              <a:t> If the user performs a Detailed Search without specifying any search criteria, it </a:t>
            </a:r>
            <a:r>
              <a:rPr lang="en-GB" sz="2000" dirty="0" smtClean="0">
                <a:solidFill>
                  <a:schemeClr val="tx1"/>
                </a:solidFill>
                <a:latin typeface="Calibri" pitchFamily="34" charset="0"/>
                <a:cs typeface="Calibri" pitchFamily="34" charset="0"/>
              </a:rPr>
              <a:t>will list </a:t>
            </a:r>
            <a:r>
              <a:rPr lang="en-GB" sz="2000" dirty="0" smtClean="0">
                <a:solidFill>
                  <a:schemeClr val="tx1"/>
                </a:solidFill>
                <a:latin typeface="Calibri" pitchFamily="34" charset="0"/>
                <a:cs typeface="Calibri" pitchFamily="34" charset="0"/>
              </a:rPr>
              <a:t>all contracts </a:t>
            </a:r>
            <a:r>
              <a:rPr lang="en-GB" sz="2000" dirty="0" smtClean="0">
                <a:solidFill>
                  <a:schemeClr val="tx1"/>
                </a:solidFill>
                <a:latin typeface="Calibri" pitchFamily="34" charset="0"/>
                <a:cs typeface="Calibri" pitchFamily="34" charset="0"/>
              </a:rPr>
              <a:t>having </a:t>
            </a:r>
            <a:r>
              <a:rPr lang="en-GB" sz="2000" dirty="0" smtClean="0">
                <a:solidFill>
                  <a:schemeClr val="tx1"/>
                </a:solidFill>
                <a:latin typeface="Calibri" pitchFamily="34" charset="0"/>
                <a:cs typeface="Calibri" pitchFamily="34" charset="0"/>
              </a:rPr>
              <a:t>an Owning Organization equal to the user’s organization or </a:t>
            </a:r>
            <a:r>
              <a:rPr lang="en-GB" sz="2000" dirty="0" smtClean="0">
                <a:solidFill>
                  <a:schemeClr val="tx1"/>
                </a:solidFill>
                <a:latin typeface="Calibri" pitchFamily="34" charset="0"/>
                <a:cs typeface="Calibri" pitchFamily="34" charset="0"/>
              </a:rPr>
              <a:t>(</a:t>
            </a:r>
            <a:r>
              <a:rPr lang="en-GB" sz="2000" dirty="0" smtClean="0">
                <a:solidFill>
                  <a:schemeClr val="tx1"/>
                </a:solidFill>
                <a:latin typeface="Calibri" pitchFamily="34" charset="0"/>
                <a:cs typeface="Calibri" pitchFamily="34" charset="0"/>
              </a:rPr>
              <a:t>usually)</a:t>
            </a:r>
            <a:r>
              <a:rPr lang="en-GB" sz="2000" dirty="0" smtClean="0">
                <a:solidFill>
                  <a:schemeClr val="tx1"/>
                </a:solidFill>
                <a:latin typeface="Calibri" pitchFamily="34" charset="0"/>
                <a:cs typeface="Calibri" pitchFamily="34" charset="0"/>
              </a:rPr>
              <a:t> a </a:t>
            </a:r>
            <a:r>
              <a:rPr lang="en-GB" sz="2000" dirty="0" smtClean="0">
                <a:solidFill>
                  <a:schemeClr val="tx1"/>
                </a:solidFill>
                <a:latin typeface="Calibri" pitchFamily="34" charset="0"/>
                <a:cs typeface="Calibri" pitchFamily="34" charset="0"/>
              </a:rPr>
              <a:t>child of it.</a:t>
            </a:r>
          </a:p>
          <a:p>
            <a:pPr lvl="2">
              <a:spcBef>
                <a:spcPct val="30000"/>
              </a:spcBef>
            </a:pPr>
            <a:r>
              <a:rPr lang="en-GB" sz="2000" dirty="0" smtClean="0">
                <a:solidFill>
                  <a:schemeClr val="tx1"/>
                </a:solidFill>
                <a:latin typeface="Calibri" pitchFamily="34" charset="0"/>
                <a:cs typeface="Calibri" pitchFamily="34" charset="0"/>
              </a:rPr>
              <a:t>Example:  On the training system, log in as user </a:t>
            </a:r>
            <a:r>
              <a:rPr lang="en-GB" sz="2000" dirty="0" smtClean="0">
                <a:solidFill>
                  <a:schemeClr val="tx1"/>
                </a:solidFill>
                <a:latin typeface="Calibri" pitchFamily="34" charset="0"/>
                <a:cs typeface="Calibri" pitchFamily="34" charset="0"/>
              </a:rPr>
              <a:t>Anne Humphries </a:t>
            </a:r>
            <a:r>
              <a:rPr lang="en-GB" sz="2000" dirty="0" smtClean="0">
                <a:solidFill>
                  <a:schemeClr val="tx1"/>
                </a:solidFill>
                <a:latin typeface="Calibri" pitchFamily="34" charset="0"/>
                <a:cs typeface="Calibri" pitchFamily="34" charset="0"/>
              </a:rPr>
              <a:t>(</a:t>
            </a:r>
            <a:r>
              <a:rPr lang="en-GB" sz="2000" dirty="0" smtClean="0">
                <a:solidFill>
                  <a:schemeClr val="tx1"/>
                </a:solidFill>
                <a:latin typeface="Calibri" pitchFamily="34" charset="0"/>
                <a:cs typeface="Calibri" pitchFamily="34" charset="0"/>
              </a:rPr>
              <a:t>login=</a:t>
            </a:r>
            <a:r>
              <a:rPr lang="en-GB" sz="2000" dirty="0" err="1" smtClean="0">
                <a:solidFill>
                  <a:schemeClr val="tx1"/>
                </a:solidFill>
                <a:latin typeface="Calibri" pitchFamily="34" charset="0"/>
                <a:cs typeface="Calibri" pitchFamily="34" charset="0"/>
              </a:rPr>
              <a:t>ahum</a:t>
            </a:r>
            <a:r>
              <a:rPr lang="en-GB" sz="2000" dirty="0" smtClean="0">
                <a:solidFill>
                  <a:schemeClr val="tx1"/>
                </a:solidFill>
                <a:latin typeface="Calibri" pitchFamily="34" charset="0"/>
                <a:cs typeface="Calibri" pitchFamily="34" charset="0"/>
              </a:rPr>
              <a:t>), </a:t>
            </a:r>
            <a:r>
              <a:rPr lang="en-GB" sz="2000" dirty="0" smtClean="0">
                <a:solidFill>
                  <a:schemeClr val="tx1"/>
                </a:solidFill>
                <a:latin typeface="Calibri" pitchFamily="34" charset="0"/>
                <a:cs typeface="Calibri" pitchFamily="34" charset="0"/>
              </a:rPr>
              <a:t>who is in </a:t>
            </a:r>
            <a:r>
              <a:rPr lang="en-GB" sz="2000" dirty="0" smtClean="0">
                <a:solidFill>
                  <a:schemeClr val="tx1"/>
                </a:solidFill>
                <a:latin typeface="Calibri" pitchFamily="34" charset="0"/>
                <a:cs typeface="Calibri" pitchFamily="34" charset="0"/>
              </a:rPr>
              <a:t>the Beowulf Supply Side organization, </a:t>
            </a:r>
            <a:r>
              <a:rPr lang="en-GB" sz="2000" dirty="0" smtClean="0">
                <a:solidFill>
                  <a:schemeClr val="tx1"/>
                </a:solidFill>
                <a:latin typeface="Calibri" pitchFamily="34" charset="0"/>
                <a:cs typeface="Calibri" pitchFamily="34" charset="0"/>
              </a:rPr>
              <a:t>and try the above search</a:t>
            </a:r>
            <a:r>
              <a:rPr lang="en-GB" sz="2000" dirty="0" smtClean="0">
                <a:solidFill>
                  <a:schemeClr val="tx1"/>
                </a:solidFill>
                <a:latin typeface="Calibri" pitchFamily="34" charset="0"/>
                <a:cs typeface="Calibri" pitchFamily="34" charset="0"/>
              </a:rPr>
              <a:t>.  Record the contract numbers returned (e.g., 14, 15, 39).</a:t>
            </a:r>
            <a:endParaRPr lang="en-GB" sz="2000" dirty="0" smtClean="0">
              <a:solidFill>
                <a:schemeClr val="tx1"/>
              </a:solidFill>
              <a:latin typeface="Calibri" pitchFamily="34" charset="0"/>
              <a:cs typeface="Calibri" pitchFamily="34" charset="0"/>
            </a:endParaRPr>
          </a:p>
          <a:p>
            <a:pPr lvl="1">
              <a:spcBef>
                <a:spcPct val="30000"/>
              </a:spcBef>
            </a:pPr>
            <a:r>
              <a:rPr lang="en-GB" sz="2000" dirty="0" smtClean="0">
                <a:solidFill>
                  <a:schemeClr val="tx1"/>
                </a:solidFill>
                <a:latin typeface="Calibri" pitchFamily="34" charset="0"/>
                <a:cs typeface="Calibri" pitchFamily="34" charset="0"/>
              </a:rPr>
              <a:t> Now </a:t>
            </a:r>
            <a:r>
              <a:rPr lang="en-GB" sz="2000" dirty="0" smtClean="0">
                <a:solidFill>
                  <a:schemeClr val="tx1"/>
                </a:solidFill>
                <a:latin typeface="Calibri" pitchFamily="34" charset="0"/>
                <a:cs typeface="Calibri" pitchFamily="34" charset="0"/>
              </a:rPr>
              <a:t>do another Detailed Search, this time with a </a:t>
            </a:r>
            <a:r>
              <a:rPr lang="en-GB" sz="2000" dirty="0" smtClean="0">
                <a:solidFill>
                  <a:schemeClr val="tx1"/>
                </a:solidFill>
                <a:latin typeface="Calibri" pitchFamily="34" charset="0"/>
                <a:cs typeface="Calibri" pitchFamily="34" charset="0"/>
              </a:rPr>
              <a:t>search on Owning Organization, using “Starts with” a letter that does NOT begin the user’s organization name</a:t>
            </a:r>
          </a:p>
          <a:p>
            <a:pPr lvl="2">
              <a:spcBef>
                <a:spcPct val="30000"/>
              </a:spcBef>
            </a:pPr>
            <a:r>
              <a:rPr lang="en-GB" sz="2000" dirty="0" smtClean="0">
                <a:solidFill>
                  <a:schemeClr val="tx1"/>
                </a:solidFill>
                <a:latin typeface="Calibri" pitchFamily="34" charset="0"/>
                <a:cs typeface="Calibri" pitchFamily="34" charset="0"/>
              </a:rPr>
              <a:t>Example:  Search using Owning Org Starts With “c” or “d” as user </a:t>
            </a:r>
            <a:r>
              <a:rPr lang="en-GB" sz="2000" dirty="0" smtClean="0">
                <a:solidFill>
                  <a:schemeClr val="tx1"/>
                </a:solidFill>
                <a:latin typeface="Calibri" pitchFamily="34" charset="0"/>
                <a:cs typeface="Calibri" pitchFamily="34" charset="0"/>
              </a:rPr>
              <a:t>“</a:t>
            </a:r>
            <a:r>
              <a:rPr lang="en-GB" sz="2000" dirty="0" err="1" smtClean="0">
                <a:solidFill>
                  <a:schemeClr val="tx1"/>
                </a:solidFill>
                <a:latin typeface="Calibri" pitchFamily="34" charset="0"/>
                <a:cs typeface="Calibri" pitchFamily="34" charset="0"/>
              </a:rPr>
              <a:t>ahum</a:t>
            </a:r>
            <a:r>
              <a:rPr lang="en-GB" sz="2000" dirty="0" smtClean="0">
                <a:solidFill>
                  <a:schemeClr val="tx1"/>
                </a:solidFill>
                <a:latin typeface="Calibri" pitchFamily="34" charset="0"/>
                <a:cs typeface="Calibri" pitchFamily="34" charset="0"/>
              </a:rPr>
              <a:t>”.</a:t>
            </a:r>
          </a:p>
          <a:p>
            <a:pPr lvl="2">
              <a:spcBef>
                <a:spcPct val="30000"/>
              </a:spcBef>
            </a:pPr>
            <a:r>
              <a:rPr lang="en-GB" sz="2000" dirty="0" smtClean="0">
                <a:solidFill>
                  <a:schemeClr val="tx1"/>
                </a:solidFill>
                <a:latin typeface="Calibri" pitchFamily="34" charset="0"/>
                <a:cs typeface="Calibri" pitchFamily="34" charset="0"/>
              </a:rPr>
              <a:t>There should be no contracts returned, because (in general) a user cannot see contracts outside his/her organization.</a:t>
            </a:r>
            <a:endParaRPr lang="en-GB" sz="2000" dirty="0" smtClean="0">
              <a:solidFill>
                <a:schemeClr val="tx1"/>
              </a:solidFill>
              <a:latin typeface="Calibri" pitchFamily="34" charset="0"/>
              <a:cs typeface="Calibri" pitchFamily="34" charset="0"/>
            </a:endParaRPr>
          </a:p>
          <a:p>
            <a:pPr lvl="1">
              <a:spcBef>
                <a:spcPct val="30000"/>
              </a:spcBef>
              <a:buNone/>
            </a:pPr>
            <a:endParaRPr lang="en-GB" sz="2000" dirty="0" smtClean="0">
              <a:latin typeface="Calibri" pitchFamily="34" charset="0"/>
            </a:endParaRPr>
          </a:p>
        </p:txBody>
      </p:sp>
      <p:sp>
        <p:nvSpPr>
          <p:cNvPr id="4" name="Slide Number Placeholder 3"/>
          <p:cNvSpPr>
            <a:spLocks noGrp="1"/>
          </p:cNvSpPr>
          <p:nvPr>
            <p:ph type="sldNum" sz="quarter" idx="10"/>
          </p:nvPr>
        </p:nvSpPr>
        <p:spPr/>
        <p:txBody>
          <a:bodyPr/>
          <a:lstStyle/>
          <a:p>
            <a:fld id="{7E2764A3-AA0A-4280-BDC4-E2AB2371F190}"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38" y="198438"/>
            <a:ext cx="6354762" cy="715962"/>
          </a:xfrm>
        </p:spPr>
        <p:txBody>
          <a:bodyPr/>
          <a:lstStyle/>
          <a:p>
            <a:r>
              <a:rPr lang="en-US" sz="3800" dirty="0" smtClean="0"/>
              <a:t>Security How To and Examples</a:t>
            </a:r>
            <a:endParaRPr lang="en-US" sz="3800" dirty="0"/>
          </a:p>
        </p:txBody>
      </p:sp>
      <p:sp>
        <p:nvSpPr>
          <p:cNvPr id="3" name="Content Placeholder 2"/>
          <p:cNvSpPr>
            <a:spLocks noGrp="1"/>
          </p:cNvSpPr>
          <p:nvPr>
            <p:ph idx="1"/>
          </p:nvPr>
        </p:nvSpPr>
        <p:spPr>
          <a:xfrm>
            <a:off x="182563" y="1143000"/>
            <a:ext cx="8686800" cy="5333999"/>
          </a:xfrm>
        </p:spPr>
        <p:txBody>
          <a:bodyPr/>
          <a:lstStyle/>
          <a:p>
            <a:pPr>
              <a:spcBef>
                <a:spcPct val="30000"/>
              </a:spcBef>
              <a:buNone/>
            </a:pPr>
            <a:r>
              <a:rPr lang="en-GB" sz="2000" dirty="0" smtClean="0">
                <a:latin typeface="Calibri" pitchFamily="34" charset="0"/>
                <a:cs typeface="Calibri" pitchFamily="34" charset="0"/>
              </a:rPr>
              <a:t>(2) </a:t>
            </a:r>
            <a:r>
              <a:rPr lang="en-GB" sz="2000" dirty="0" smtClean="0">
                <a:solidFill>
                  <a:schemeClr val="tx1"/>
                </a:solidFill>
                <a:latin typeface="Calibri" pitchFamily="34" charset="0"/>
                <a:cs typeface="Calibri" pitchFamily="34" charset="0"/>
              </a:rPr>
              <a:t>Which contracts can a user see</a:t>
            </a:r>
            <a:r>
              <a:rPr lang="en-GB" sz="2000" dirty="0" smtClean="0">
                <a:solidFill>
                  <a:schemeClr val="tx1"/>
                </a:solidFill>
                <a:latin typeface="Calibri" pitchFamily="34" charset="0"/>
                <a:cs typeface="Calibri" pitchFamily="34" charset="0"/>
              </a:rPr>
              <a:t>?  (continued)</a:t>
            </a:r>
            <a:endParaRPr lang="en-GB" sz="2000" dirty="0" smtClean="0">
              <a:solidFill>
                <a:schemeClr val="tx1"/>
              </a:solidFill>
              <a:latin typeface="Calibri" pitchFamily="34" charset="0"/>
              <a:cs typeface="Calibri" pitchFamily="34" charset="0"/>
            </a:endParaRPr>
          </a:p>
          <a:p>
            <a:pPr lvl="1">
              <a:spcBef>
                <a:spcPct val="30000"/>
              </a:spcBef>
            </a:pPr>
            <a:r>
              <a:rPr lang="en-GB" sz="2000" dirty="0" smtClean="0">
                <a:solidFill>
                  <a:schemeClr val="tx1"/>
                </a:solidFill>
                <a:latin typeface="Calibri" pitchFamily="34" charset="0"/>
                <a:cs typeface="Calibri" pitchFamily="34" charset="0"/>
              </a:rPr>
              <a:t>For the next discussion, the pertinent part of our organization hierarchy is:</a:t>
            </a:r>
          </a:p>
          <a:p>
            <a:pPr lvl="2">
              <a:lnSpc>
                <a:spcPts val="600"/>
              </a:lnSpc>
              <a:spcBef>
                <a:spcPct val="30000"/>
              </a:spcBef>
              <a:buNone/>
            </a:pPr>
            <a:r>
              <a:rPr lang="en-GB" dirty="0" smtClean="0">
                <a:solidFill>
                  <a:schemeClr val="tx1"/>
                </a:solidFill>
                <a:latin typeface="Calibri" pitchFamily="34" charset="0"/>
                <a:cs typeface="Calibri" pitchFamily="34" charset="0"/>
              </a:rPr>
              <a:t>- Full Service Root Organization</a:t>
            </a:r>
          </a:p>
          <a:p>
            <a:pPr lvl="3">
              <a:lnSpc>
                <a:spcPts val="600"/>
              </a:lnSpc>
              <a:spcBef>
                <a:spcPct val="30000"/>
              </a:spcBef>
            </a:pPr>
            <a:r>
              <a:rPr lang="en-GB" dirty="0" smtClean="0">
                <a:solidFill>
                  <a:schemeClr val="tx1"/>
                </a:solidFill>
                <a:latin typeface="Calibri" pitchFamily="34" charset="0"/>
                <a:cs typeface="Calibri" pitchFamily="34" charset="0"/>
              </a:rPr>
              <a:t>- Beowulf</a:t>
            </a:r>
          </a:p>
          <a:p>
            <a:pPr lvl="4">
              <a:lnSpc>
                <a:spcPts val="600"/>
              </a:lnSpc>
              <a:spcBef>
                <a:spcPct val="30000"/>
              </a:spcBef>
            </a:pPr>
            <a:r>
              <a:rPr lang="en-GB" dirty="0" smtClean="0">
                <a:solidFill>
                  <a:schemeClr val="tx1"/>
                </a:solidFill>
                <a:latin typeface="Calibri" pitchFamily="34" charset="0"/>
                <a:cs typeface="Calibri" pitchFamily="34" charset="0"/>
              </a:rPr>
              <a:t>- Beowulf Legal</a:t>
            </a:r>
          </a:p>
          <a:p>
            <a:pPr lvl="5">
              <a:lnSpc>
                <a:spcPts val="600"/>
              </a:lnSpc>
              <a:spcBef>
                <a:spcPct val="30000"/>
              </a:spcBef>
            </a:pPr>
            <a:r>
              <a:rPr lang="en-GB" dirty="0" smtClean="0">
                <a:solidFill>
                  <a:schemeClr val="tx1"/>
                </a:solidFill>
                <a:latin typeface="Calibri" pitchFamily="34" charset="0"/>
                <a:cs typeface="Calibri" pitchFamily="34" charset="0"/>
              </a:rPr>
              <a:t>- Beowul</a:t>
            </a:r>
            <a:r>
              <a:rPr lang="en-GB" dirty="0" smtClean="0">
                <a:solidFill>
                  <a:schemeClr val="tx1"/>
                </a:solidFill>
                <a:latin typeface="Calibri" pitchFamily="34" charset="0"/>
                <a:cs typeface="Calibri" pitchFamily="34" charset="0"/>
              </a:rPr>
              <a:t>f Supply Side  (</a:t>
            </a:r>
            <a:r>
              <a:rPr lang="en-GB" smtClean="0">
                <a:solidFill>
                  <a:schemeClr val="tx1"/>
                </a:solidFill>
                <a:latin typeface="Calibri" pitchFamily="34" charset="0"/>
                <a:cs typeface="Calibri" pitchFamily="34" charset="0"/>
              </a:rPr>
              <a:t>Anne Humphries;  contracts 14, 15, 39)</a:t>
            </a:r>
            <a:endParaRPr lang="en-GB" dirty="0" smtClean="0">
              <a:solidFill>
                <a:schemeClr val="tx1"/>
              </a:solidFill>
              <a:latin typeface="Calibri" pitchFamily="34" charset="0"/>
              <a:cs typeface="Calibri" pitchFamily="34" charset="0"/>
            </a:endParaRPr>
          </a:p>
          <a:p>
            <a:pPr lvl="6">
              <a:lnSpc>
                <a:spcPts val="600"/>
              </a:lnSpc>
              <a:spcBef>
                <a:spcPct val="30000"/>
              </a:spcBef>
            </a:pPr>
            <a:r>
              <a:rPr lang="en-GB" dirty="0" smtClean="0">
                <a:solidFill>
                  <a:schemeClr val="tx1"/>
                </a:solidFill>
                <a:latin typeface="Calibri" pitchFamily="34" charset="0"/>
                <a:cs typeface="Calibri" pitchFamily="34" charset="0"/>
              </a:rPr>
              <a:t>- Beowulf  Sector 1   (#40)</a:t>
            </a:r>
          </a:p>
          <a:p>
            <a:pPr lvl="1">
              <a:spcBef>
                <a:spcPct val="30000"/>
              </a:spcBef>
            </a:pPr>
            <a:r>
              <a:rPr lang="en-GB" sz="2000" dirty="0" smtClean="0">
                <a:solidFill>
                  <a:schemeClr val="tx1"/>
                </a:solidFill>
                <a:latin typeface="Calibri" pitchFamily="34" charset="0"/>
                <a:cs typeface="Calibri" pitchFamily="34" charset="0"/>
              </a:rPr>
              <a:t>Log in as </a:t>
            </a:r>
            <a:r>
              <a:rPr lang="en-GB" sz="2000" dirty="0" err="1" smtClean="0">
                <a:solidFill>
                  <a:schemeClr val="tx1"/>
                </a:solidFill>
                <a:latin typeface="Calibri" pitchFamily="34" charset="0"/>
                <a:cs typeface="Calibri" pitchFamily="34" charset="0"/>
              </a:rPr>
              <a:t>Beowulf_Inst</a:t>
            </a:r>
            <a:r>
              <a:rPr lang="en-GB" sz="2000" dirty="0" smtClean="0">
                <a:solidFill>
                  <a:schemeClr val="tx1"/>
                </a:solidFill>
                <a:latin typeface="Calibri" pitchFamily="34" charset="0"/>
                <a:cs typeface="Calibri" pitchFamily="34" charset="0"/>
              </a:rPr>
              <a:t> (in th</a:t>
            </a:r>
            <a:r>
              <a:rPr lang="en-GB" sz="2000" dirty="0" smtClean="0">
                <a:solidFill>
                  <a:schemeClr val="tx1"/>
                </a:solidFill>
                <a:latin typeface="Calibri" pitchFamily="34" charset="0"/>
                <a:cs typeface="Calibri" pitchFamily="34" charset="0"/>
              </a:rPr>
              <a:t>e Full Service Root Organization) </a:t>
            </a:r>
            <a:r>
              <a:rPr lang="en-GB" sz="2000" dirty="0" smtClean="0">
                <a:solidFill>
                  <a:schemeClr val="tx1"/>
                </a:solidFill>
                <a:latin typeface="Calibri" pitchFamily="34" charset="0"/>
                <a:cs typeface="Calibri" pitchFamily="34" charset="0"/>
              </a:rPr>
              <a:t>and perform a Detailed Search </a:t>
            </a:r>
            <a:r>
              <a:rPr lang="en-GB" sz="2000" dirty="0" smtClean="0">
                <a:solidFill>
                  <a:schemeClr val="tx1"/>
                </a:solidFill>
                <a:latin typeface="Calibri" pitchFamily="34" charset="0"/>
                <a:cs typeface="Calibri" pitchFamily="34" charset="0"/>
              </a:rPr>
              <a:t>on </a:t>
            </a:r>
            <a:r>
              <a:rPr lang="en-GB" sz="2000" dirty="0" smtClean="0">
                <a:solidFill>
                  <a:schemeClr val="tx1"/>
                </a:solidFill>
                <a:latin typeface="Calibri" pitchFamily="34" charset="0"/>
                <a:cs typeface="Calibri" pitchFamily="34" charset="0"/>
              </a:rPr>
              <a:t>Owning Organization, using “Starts </a:t>
            </a:r>
            <a:r>
              <a:rPr lang="en-GB" sz="2000" dirty="0" smtClean="0">
                <a:solidFill>
                  <a:schemeClr val="tx1"/>
                </a:solidFill>
                <a:latin typeface="Calibri" pitchFamily="34" charset="0"/>
                <a:cs typeface="Calibri" pitchFamily="34" charset="0"/>
              </a:rPr>
              <a:t>with</a:t>
            </a:r>
            <a:r>
              <a:rPr lang="en-GB" sz="2000" dirty="0" smtClean="0">
                <a:solidFill>
                  <a:schemeClr val="tx1"/>
                </a:solidFill>
                <a:latin typeface="Calibri" pitchFamily="34" charset="0"/>
                <a:cs typeface="Calibri" pitchFamily="34" charset="0"/>
              </a:rPr>
              <a:t> </a:t>
            </a:r>
            <a:r>
              <a:rPr lang="en-GB" sz="2000" dirty="0" smtClean="0">
                <a:solidFill>
                  <a:schemeClr val="tx1"/>
                </a:solidFill>
                <a:latin typeface="Calibri" pitchFamily="34" charset="0"/>
                <a:cs typeface="Calibri" pitchFamily="34" charset="0"/>
              </a:rPr>
              <a:t>b” (for Beowulf and child organizations only).</a:t>
            </a:r>
            <a:endParaRPr lang="en-GB" sz="2000" dirty="0" smtClean="0">
              <a:solidFill>
                <a:schemeClr val="tx1"/>
              </a:solidFill>
              <a:latin typeface="Calibri" pitchFamily="34" charset="0"/>
              <a:cs typeface="Calibri" pitchFamily="34" charset="0"/>
            </a:endParaRPr>
          </a:p>
          <a:p>
            <a:pPr lvl="2">
              <a:spcBef>
                <a:spcPct val="30000"/>
              </a:spcBef>
            </a:pPr>
            <a:r>
              <a:rPr lang="en-GB" sz="2000" dirty="0" smtClean="0">
                <a:solidFill>
                  <a:schemeClr val="tx1"/>
                </a:solidFill>
                <a:latin typeface="Calibri" pitchFamily="34" charset="0"/>
                <a:cs typeface="Calibri" pitchFamily="34" charset="0"/>
              </a:rPr>
              <a:t>Observe </a:t>
            </a:r>
            <a:r>
              <a:rPr lang="en-GB" sz="2000" dirty="0" smtClean="0">
                <a:solidFill>
                  <a:schemeClr val="tx1"/>
                </a:solidFill>
                <a:latin typeface="Calibri" pitchFamily="34" charset="0"/>
                <a:cs typeface="Calibri" pitchFamily="34" charset="0"/>
              </a:rPr>
              <a:t>the </a:t>
            </a:r>
            <a:r>
              <a:rPr lang="en-GB" sz="2000" dirty="0" smtClean="0">
                <a:solidFill>
                  <a:schemeClr val="tx1"/>
                </a:solidFill>
                <a:latin typeface="Calibri" pitchFamily="34" charset="0"/>
                <a:cs typeface="Calibri" pitchFamily="34" charset="0"/>
              </a:rPr>
              <a:t>contract numbers returned (e.g., 14, 15, </a:t>
            </a:r>
            <a:r>
              <a:rPr lang="en-GB" sz="2000" dirty="0" smtClean="0">
                <a:solidFill>
                  <a:schemeClr val="tx1"/>
                </a:solidFill>
                <a:latin typeface="Calibri" pitchFamily="34" charset="0"/>
                <a:cs typeface="Calibri" pitchFamily="34" charset="0"/>
              </a:rPr>
              <a:t>39, 40, and others). The list includes the contracts returned by Anne Humphries (previous slide), since her organization is under </a:t>
            </a:r>
            <a:r>
              <a:rPr lang="en-GB" sz="2000" dirty="0" err="1" smtClean="0">
                <a:solidFill>
                  <a:schemeClr val="tx1"/>
                </a:solidFill>
                <a:latin typeface="Calibri" pitchFamily="34" charset="0"/>
                <a:cs typeface="Calibri" pitchFamily="34" charset="0"/>
              </a:rPr>
              <a:t>Beowulf_Inst’s</a:t>
            </a:r>
            <a:r>
              <a:rPr lang="en-GB" sz="2000" dirty="0" smtClean="0">
                <a:solidFill>
                  <a:schemeClr val="tx1"/>
                </a:solidFill>
                <a:latin typeface="Calibri" pitchFamily="34" charset="0"/>
                <a:cs typeface="Calibri" pitchFamily="34" charset="0"/>
              </a:rPr>
              <a:t> </a:t>
            </a:r>
            <a:r>
              <a:rPr lang="en-GB" sz="2000" dirty="0" smtClean="0">
                <a:solidFill>
                  <a:schemeClr val="tx1"/>
                </a:solidFill>
                <a:latin typeface="Calibri" pitchFamily="34" charset="0"/>
                <a:cs typeface="Calibri" pitchFamily="34" charset="0"/>
              </a:rPr>
              <a:t>in the hierarchy.</a:t>
            </a:r>
          </a:p>
          <a:p>
            <a:pPr lvl="2">
              <a:spcBef>
                <a:spcPct val="30000"/>
              </a:spcBef>
            </a:pPr>
            <a:r>
              <a:rPr lang="en-GB" sz="2000" dirty="0" smtClean="0">
                <a:solidFill>
                  <a:schemeClr val="tx1"/>
                </a:solidFill>
                <a:latin typeface="Calibri" pitchFamily="34" charset="0"/>
                <a:cs typeface="Calibri" pitchFamily="34" charset="0"/>
              </a:rPr>
              <a:t>Notice that contract names were chosen to reflect the owning organization.  Given </a:t>
            </a:r>
            <a:r>
              <a:rPr lang="en-GB" sz="2000" dirty="0" smtClean="0">
                <a:solidFill>
                  <a:schemeClr val="tx1"/>
                </a:solidFill>
                <a:latin typeface="Calibri" pitchFamily="34" charset="0"/>
                <a:cs typeface="Calibri" pitchFamily="34" charset="0"/>
              </a:rPr>
              <a:t>the above organization </a:t>
            </a:r>
            <a:r>
              <a:rPr lang="en-GB" sz="2000" dirty="0" smtClean="0">
                <a:solidFill>
                  <a:schemeClr val="tx1"/>
                </a:solidFill>
                <a:latin typeface="Calibri" pitchFamily="34" charset="0"/>
                <a:cs typeface="Calibri" pitchFamily="34" charset="0"/>
              </a:rPr>
              <a:t>hierarchy (especially Beowulf Sector 1 being under Beowulf Supply Side), you may wonder why contract 40, owned by Beowulf Sector 1, was listed in </a:t>
            </a:r>
            <a:r>
              <a:rPr lang="en-GB" sz="2000" dirty="0" err="1" smtClean="0">
                <a:solidFill>
                  <a:schemeClr val="tx1"/>
                </a:solidFill>
                <a:latin typeface="Calibri" pitchFamily="34" charset="0"/>
                <a:cs typeface="Calibri" pitchFamily="34" charset="0"/>
              </a:rPr>
              <a:t>Beowulf_Inst’s</a:t>
            </a:r>
            <a:r>
              <a:rPr lang="en-GB" sz="2000" dirty="0" smtClean="0">
                <a:solidFill>
                  <a:schemeClr val="tx1"/>
                </a:solidFill>
                <a:latin typeface="Calibri" pitchFamily="34" charset="0"/>
                <a:cs typeface="Calibri" pitchFamily="34" charset="0"/>
              </a:rPr>
              <a:t> search but not Anne’s.  We will solve this mystery on the next slide. </a:t>
            </a:r>
          </a:p>
        </p:txBody>
      </p:sp>
      <p:sp>
        <p:nvSpPr>
          <p:cNvPr id="4" name="Slide Number Placeholder 3"/>
          <p:cNvSpPr>
            <a:spLocks noGrp="1"/>
          </p:cNvSpPr>
          <p:nvPr>
            <p:ph type="sldNum" sz="quarter" idx="10"/>
          </p:nvPr>
        </p:nvSpPr>
        <p:spPr/>
        <p:txBody>
          <a:bodyPr/>
          <a:lstStyle/>
          <a:p>
            <a:fld id="{7E2764A3-AA0A-4280-BDC4-E2AB2371F190}"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38" y="198438"/>
            <a:ext cx="6354762" cy="715962"/>
          </a:xfrm>
        </p:spPr>
        <p:txBody>
          <a:bodyPr/>
          <a:lstStyle/>
          <a:p>
            <a:r>
              <a:rPr lang="en-US" sz="3800" dirty="0" smtClean="0"/>
              <a:t>Security How To and Examples</a:t>
            </a:r>
            <a:endParaRPr lang="en-US" sz="3800" dirty="0"/>
          </a:p>
        </p:txBody>
      </p:sp>
      <p:sp>
        <p:nvSpPr>
          <p:cNvPr id="3" name="Content Placeholder 2"/>
          <p:cNvSpPr>
            <a:spLocks noGrp="1"/>
          </p:cNvSpPr>
          <p:nvPr>
            <p:ph idx="1"/>
          </p:nvPr>
        </p:nvSpPr>
        <p:spPr>
          <a:xfrm>
            <a:off x="182563" y="914400"/>
            <a:ext cx="8686800" cy="5562599"/>
          </a:xfrm>
        </p:spPr>
        <p:txBody>
          <a:bodyPr/>
          <a:lstStyle/>
          <a:p>
            <a:pPr>
              <a:spcBef>
                <a:spcPct val="30000"/>
              </a:spcBef>
              <a:buNone/>
            </a:pPr>
            <a:r>
              <a:rPr lang="en-GB" sz="2000" dirty="0" smtClean="0">
                <a:latin typeface="Calibri" pitchFamily="34" charset="0"/>
                <a:cs typeface="Calibri" pitchFamily="34" charset="0"/>
              </a:rPr>
              <a:t>(2) </a:t>
            </a:r>
            <a:r>
              <a:rPr lang="en-GB" sz="2000" dirty="0" smtClean="0">
                <a:solidFill>
                  <a:schemeClr val="tx1"/>
                </a:solidFill>
                <a:latin typeface="Calibri" pitchFamily="34" charset="0"/>
                <a:cs typeface="Calibri" pitchFamily="34" charset="0"/>
              </a:rPr>
              <a:t>Which contracts can a user see</a:t>
            </a:r>
            <a:r>
              <a:rPr lang="en-GB" sz="2000" dirty="0" smtClean="0">
                <a:solidFill>
                  <a:schemeClr val="tx1"/>
                </a:solidFill>
                <a:latin typeface="Calibri" pitchFamily="34" charset="0"/>
                <a:cs typeface="Calibri" pitchFamily="34" charset="0"/>
              </a:rPr>
              <a:t>?  (continued)</a:t>
            </a:r>
            <a:endParaRPr lang="en-GB" sz="2000" dirty="0" smtClean="0">
              <a:solidFill>
                <a:schemeClr val="tx1"/>
              </a:solidFill>
              <a:latin typeface="Calibri" pitchFamily="34" charset="0"/>
              <a:cs typeface="Calibri" pitchFamily="34" charset="0"/>
            </a:endParaRPr>
          </a:p>
          <a:p>
            <a:pPr lvl="1">
              <a:spcBef>
                <a:spcPct val="30000"/>
              </a:spcBef>
            </a:pPr>
            <a:r>
              <a:rPr lang="en-GB" sz="2000" dirty="0" smtClean="0">
                <a:solidFill>
                  <a:schemeClr val="tx1"/>
                </a:solidFill>
                <a:latin typeface="Calibri" pitchFamily="34" charset="0"/>
                <a:cs typeface="Calibri" pitchFamily="34" charset="0"/>
              </a:rPr>
              <a:t>Solving the mystery from the previous slide ...</a:t>
            </a:r>
          </a:p>
          <a:p>
            <a:pPr lvl="1">
              <a:spcBef>
                <a:spcPct val="30000"/>
              </a:spcBef>
            </a:pPr>
            <a:r>
              <a:rPr lang="en-GB" sz="2000" dirty="0" smtClean="0">
                <a:solidFill>
                  <a:schemeClr val="tx1"/>
                </a:solidFill>
                <a:latin typeface="Calibri" pitchFamily="34" charset="0"/>
                <a:cs typeface="Calibri" pitchFamily="34" charset="0"/>
              </a:rPr>
              <a:t>Look at contract 40 for clues (open it while logged in as </a:t>
            </a:r>
            <a:r>
              <a:rPr lang="en-GB" sz="2000" dirty="0" err="1" smtClean="0">
                <a:solidFill>
                  <a:schemeClr val="tx1"/>
                </a:solidFill>
                <a:latin typeface="Calibri" pitchFamily="34" charset="0"/>
                <a:cs typeface="Calibri" pitchFamily="34" charset="0"/>
              </a:rPr>
              <a:t>Beowulf_Inst</a:t>
            </a:r>
            <a:r>
              <a:rPr lang="en-GB" sz="2000" dirty="0" smtClean="0">
                <a:solidFill>
                  <a:schemeClr val="tx1"/>
                </a:solidFill>
                <a:latin typeface="Calibri" pitchFamily="34" charset="0"/>
                <a:cs typeface="Calibri" pitchFamily="34" charset="0"/>
              </a:rPr>
              <a:t>).</a:t>
            </a:r>
          </a:p>
          <a:p>
            <a:pPr lvl="2">
              <a:spcBef>
                <a:spcPct val="30000"/>
              </a:spcBef>
            </a:pPr>
            <a:r>
              <a:rPr lang="en-GB" sz="2000" dirty="0" smtClean="0">
                <a:solidFill>
                  <a:schemeClr val="tx1"/>
                </a:solidFill>
                <a:latin typeface="Calibri" pitchFamily="34" charset="0"/>
                <a:cs typeface="Calibri" pitchFamily="34" charset="0"/>
              </a:rPr>
              <a:t>On the header tab, confirm the owning organization as Beowulf Sector 1</a:t>
            </a:r>
          </a:p>
          <a:p>
            <a:pPr lvl="2">
              <a:spcBef>
                <a:spcPct val="30000"/>
              </a:spcBef>
            </a:pPr>
            <a:r>
              <a:rPr lang="en-GB" sz="2000" dirty="0" smtClean="0">
                <a:solidFill>
                  <a:schemeClr val="tx1"/>
                </a:solidFill>
                <a:latin typeface="Calibri" pitchFamily="34" charset="0"/>
                <a:cs typeface="Calibri" pitchFamily="34" charset="0"/>
              </a:rPr>
              <a:t>Go to Management &gt; Security to look for clues related to security </a:t>
            </a:r>
          </a:p>
          <a:p>
            <a:pPr lvl="2">
              <a:spcBef>
                <a:spcPct val="30000"/>
              </a:spcBef>
            </a:pPr>
            <a:r>
              <a:rPr lang="en-GB" sz="2000" dirty="0" smtClean="0">
                <a:solidFill>
                  <a:schemeClr val="tx1"/>
                </a:solidFill>
                <a:latin typeface="Calibri" pitchFamily="34" charset="0"/>
                <a:cs typeface="Calibri" pitchFamily="34" charset="0"/>
              </a:rPr>
              <a:t>We see that Supply Side Users (group) has Contract Read permission</a:t>
            </a:r>
          </a:p>
          <a:p>
            <a:pPr lvl="3">
              <a:spcBef>
                <a:spcPct val="30000"/>
              </a:spcBef>
            </a:pPr>
            <a:r>
              <a:rPr lang="en-GB" sz="2000" dirty="0" smtClean="0">
                <a:solidFill>
                  <a:schemeClr val="tx1"/>
                </a:solidFill>
                <a:latin typeface="Calibri" pitchFamily="34" charset="0"/>
                <a:cs typeface="Calibri" pitchFamily="34" charset="0"/>
              </a:rPr>
              <a:t>(Digression: could confirm in SSM that Anne is in Supply Side Users)</a:t>
            </a:r>
          </a:p>
          <a:p>
            <a:pPr lvl="2">
              <a:spcBef>
                <a:spcPct val="30000"/>
              </a:spcBef>
            </a:pPr>
            <a:r>
              <a:rPr lang="en-GB" sz="2000" dirty="0" smtClean="0">
                <a:solidFill>
                  <a:schemeClr val="tx1"/>
                </a:solidFill>
                <a:latin typeface="Calibri" pitchFamily="34" charset="0"/>
                <a:cs typeface="Calibri" pitchFamily="34" charset="0"/>
              </a:rPr>
              <a:t>So far, everything looks good.</a:t>
            </a:r>
          </a:p>
          <a:p>
            <a:pPr lvl="2">
              <a:spcBef>
                <a:spcPct val="30000"/>
              </a:spcBef>
            </a:pPr>
            <a:r>
              <a:rPr lang="en-GB" sz="2000" dirty="0" smtClean="0">
                <a:solidFill>
                  <a:schemeClr val="tx1"/>
                </a:solidFill>
                <a:latin typeface="Calibri" pitchFamily="34" charset="0"/>
                <a:cs typeface="Calibri" pitchFamily="34" charset="0"/>
              </a:rPr>
              <a:t>Select the “Contract &gt; Read” line in the Permissions pane and notice its “Group access” selection at the bottom: “Assigned organizations only”.</a:t>
            </a:r>
          </a:p>
          <a:p>
            <a:pPr lvl="2">
              <a:spcBef>
                <a:spcPct val="30000"/>
              </a:spcBef>
            </a:pPr>
            <a:r>
              <a:rPr lang="en-GB" sz="2000" dirty="0" smtClean="0">
                <a:solidFill>
                  <a:schemeClr val="tx1"/>
                </a:solidFill>
                <a:latin typeface="Calibri" pitchFamily="34" charset="0"/>
                <a:cs typeface="Calibri" pitchFamily="34" charset="0"/>
              </a:rPr>
              <a:t>This is the problem!  Since Anne is not in an organization of the contract, the Read permission does not apply.  If we were to change to “Assigned and parent organizations only”, it would work.</a:t>
            </a:r>
          </a:p>
          <a:p>
            <a:pPr lvl="2">
              <a:spcBef>
                <a:spcPct val="30000"/>
              </a:spcBef>
            </a:pPr>
            <a:r>
              <a:rPr lang="en-GB" sz="2000" dirty="0" smtClean="0">
                <a:solidFill>
                  <a:schemeClr val="tx1"/>
                </a:solidFill>
                <a:latin typeface="Calibri" pitchFamily="34" charset="0"/>
                <a:cs typeface="Calibri" pitchFamily="34" charset="0"/>
              </a:rPr>
              <a:t>Q: But why can </a:t>
            </a:r>
            <a:r>
              <a:rPr lang="en-GB" sz="2000" dirty="0" err="1" smtClean="0">
                <a:solidFill>
                  <a:schemeClr val="tx1"/>
                </a:solidFill>
                <a:latin typeface="Calibri" pitchFamily="34" charset="0"/>
                <a:cs typeface="Calibri" pitchFamily="34" charset="0"/>
              </a:rPr>
              <a:t>Beowulf_Inst</a:t>
            </a:r>
            <a:r>
              <a:rPr lang="en-GB" sz="2000" dirty="0" smtClean="0">
                <a:solidFill>
                  <a:schemeClr val="tx1"/>
                </a:solidFill>
                <a:latin typeface="Calibri" pitchFamily="34" charset="0"/>
                <a:cs typeface="Calibri" pitchFamily="34" charset="0"/>
              </a:rPr>
              <a:t> see contract 40?  A:  That user is not in the Supply Side Users, so the group/organization restriction does not apply.</a:t>
            </a:r>
            <a:endParaRPr lang="en-GB" sz="2000" dirty="0" smtClean="0">
              <a:solidFill>
                <a:schemeClr val="tx1"/>
              </a:solidFill>
              <a:latin typeface="Calibri" pitchFamily="34" charset="0"/>
              <a:cs typeface="Calibri" pitchFamily="34" charset="0"/>
            </a:endParaRPr>
          </a:p>
        </p:txBody>
      </p:sp>
      <p:sp>
        <p:nvSpPr>
          <p:cNvPr id="4" name="Slide Number Placeholder 3"/>
          <p:cNvSpPr>
            <a:spLocks noGrp="1"/>
          </p:cNvSpPr>
          <p:nvPr>
            <p:ph type="sldNum" sz="quarter" idx="10"/>
          </p:nvPr>
        </p:nvSpPr>
        <p:spPr/>
        <p:txBody>
          <a:bodyPr/>
          <a:lstStyle/>
          <a:p>
            <a:fld id="{7E2764A3-AA0A-4280-BDC4-E2AB2371F190}"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idx="10"/>
          </p:nvPr>
        </p:nvSpPr>
        <p:spPr/>
        <p:txBody>
          <a:bodyPr/>
          <a:lstStyle/>
          <a:p>
            <a:fld id="{8888BC79-652A-48A1-ADC6-A625E228E781}" type="slidenum">
              <a:rPr lang="en-US"/>
              <a:pPr/>
              <a:t>39</a:t>
            </a:fld>
            <a:endParaRPr lang="en-US"/>
          </a:p>
        </p:txBody>
      </p:sp>
      <p:sp>
        <p:nvSpPr>
          <p:cNvPr id="60417" name="Text Box 1"/>
          <p:cNvSpPr txBox="1">
            <a:spLocks noChangeArrowheads="1"/>
          </p:cNvSpPr>
          <p:nvPr/>
        </p:nvSpPr>
        <p:spPr bwMode="auto">
          <a:xfrm>
            <a:off x="1798638" y="198438"/>
            <a:ext cx="6354762" cy="695325"/>
          </a:xfrm>
          <a:prstGeom prst="rect">
            <a:avLst/>
          </a:prstGeom>
          <a:noFill/>
          <a:ln w="21600">
            <a:noFill/>
            <a:round/>
            <a:headEnd/>
            <a:tailEnd/>
          </a:ln>
          <a:effectLst/>
        </p:spPr>
        <p:txBody>
          <a:bodyPr/>
          <a:lstStyle/>
          <a:p>
            <a:pPr defTabSz="449263" fontAlgn="base">
              <a:lnSpc>
                <a:spcPct val="90000"/>
              </a:lnSpc>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400" b="1" smtClean="0">
                <a:solidFill>
                  <a:srgbClr val="7889FB"/>
                </a:solidFill>
              </a:rPr>
              <a:t>Questions?</a:t>
            </a:r>
          </a:p>
        </p:txBody>
      </p:sp>
      <p:grpSp>
        <p:nvGrpSpPr>
          <p:cNvPr id="2" name="Group 2" descr="C:\Users\IBM_ADMIN\AppData\Local\Temp\Temporary Internet Files\Content.IE5\MRL98CB1\MC900442072[1].wmf"/>
          <p:cNvGrpSpPr>
            <a:grpSpLocks/>
          </p:cNvGrpSpPr>
          <p:nvPr/>
        </p:nvGrpSpPr>
        <p:grpSpPr bwMode="auto">
          <a:xfrm>
            <a:off x="2286000" y="1905000"/>
            <a:ext cx="4714875" cy="3360738"/>
            <a:chOff x="1440" y="1200"/>
            <a:chExt cx="2970" cy="2117"/>
          </a:xfrm>
        </p:grpSpPr>
        <p:pic>
          <p:nvPicPr>
            <p:cNvPr id="60419" name="Picture 3"/>
            <p:cNvPicPr>
              <a:picLocks noChangeAspect="1" noChangeArrowheads="1"/>
            </p:cNvPicPr>
            <p:nvPr/>
          </p:nvPicPr>
          <p:blipFill>
            <a:blip r:embed="rId3" cstate="print"/>
            <a:srcRect/>
            <a:stretch>
              <a:fillRect/>
            </a:stretch>
          </p:blipFill>
          <p:spPr bwMode="auto">
            <a:xfrm>
              <a:off x="1440" y="1200"/>
              <a:ext cx="2970" cy="2117"/>
            </a:xfrm>
            <a:prstGeom prst="rect">
              <a:avLst/>
            </a:prstGeom>
            <a:noFill/>
            <a:ln w="21600">
              <a:noFill/>
              <a:round/>
              <a:headEnd/>
              <a:tailEnd/>
            </a:ln>
            <a:effectLst/>
          </p:spPr>
        </p:pic>
        <p:sp>
          <p:nvSpPr>
            <p:cNvPr id="60420" name="Text Box 4"/>
            <p:cNvSpPr txBox="1">
              <a:spLocks noChangeArrowheads="1"/>
            </p:cNvSpPr>
            <p:nvPr/>
          </p:nvSpPr>
          <p:spPr bwMode="auto">
            <a:xfrm>
              <a:off x="1440" y="1200"/>
              <a:ext cx="2970" cy="2117"/>
            </a:xfrm>
            <a:prstGeom prst="rect">
              <a:avLst/>
            </a:prstGeom>
            <a:noFill/>
            <a:ln w="9525">
              <a:noFill/>
              <a:round/>
              <a:headEnd/>
              <a:tailEnd/>
            </a:ln>
            <a:effectLst/>
          </p:spPr>
          <p:txBody>
            <a:bodyPr wrap="none" anchor="ct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Security Model: Standard Concepts</a:t>
            </a:r>
            <a:endParaRPr lang="en-US" sz="3200" dirty="0"/>
          </a:p>
        </p:txBody>
      </p:sp>
      <p:sp>
        <p:nvSpPr>
          <p:cNvPr id="3" name="Content Placeholder 2"/>
          <p:cNvSpPr>
            <a:spLocks noGrp="1"/>
          </p:cNvSpPr>
          <p:nvPr>
            <p:ph idx="1"/>
          </p:nvPr>
        </p:nvSpPr>
        <p:spPr>
          <a:xfrm>
            <a:off x="182563" y="1219200"/>
            <a:ext cx="8686800" cy="5135563"/>
          </a:xfrm>
        </p:spPr>
        <p:txBody>
          <a:bodyPr/>
          <a:lstStyle/>
          <a:p>
            <a:pPr marL="0" indent="0">
              <a:buNone/>
            </a:pPr>
            <a:r>
              <a:rPr lang="en-GB" sz="2400" dirty="0" smtClean="0">
                <a:latin typeface="Calibri" pitchFamily="34" charset="0"/>
                <a:ea typeface="ＭＳ Ｐゴシック" pitchFamily="34" charset="-128"/>
                <a:cs typeface="Calibri" pitchFamily="34" charset="0"/>
              </a:rPr>
              <a:t>Security in ECM is driven by three main factors:</a:t>
            </a:r>
          </a:p>
          <a:p>
            <a:pPr marL="292100" indent="-342900">
              <a:spcBef>
                <a:spcPts val="600"/>
              </a:spcBef>
            </a:pPr>
            <a:r>
              <a:rPr lang="en-GB" i="1" dirty="0" smtClean="0">
                <a:latin typeface="Calibri" pitchFamily="34" charset="0"/>
                <a:ea typeface="ＭＳ Ｐゴシック" pitchFamily="34" charset="-128"/>
                <a:cs typeface="Calibri" pitchFamily="34" charset="0"/>
              </a:rPr>
              <a:t>User Group(s) </a:t>
            </a:r>
            <a:r>
              <a:rPr lang="en-GB" dirty="0" smtClean="0">
                <a:latin typeface="Calibri" pitchFamily="34" charset="0"/>
                <a:ea typeface="ＭＳ Ｐゴシック" pitchFamily="34" charset="-128"/>
                <a:cs typeface="Calibri" pitchFamily="34" charset="0"/>
              </a:rPr>
              <a:t>that the user belongs to</a:t>
            </a:r>
          </a:p>
          <a:p>
            <a:pPr marL="688975" lvl="1" indent="-342900">
              <a:spcBef>
                <a:spcPts val="600"/>
              </a:spcBef>
            </a:pPr>
            <a:r>
              <a:rPr lang="en-GB" dirty="0" smtClean="0">
                <a:latin typeface="Calibri" pitchFamily="34" charset="0"/>
                <a:ea typeface="ＭＳ Ｐゴシック" pitchFamily="34" charset="-128"/>
                <a:cs typeface="Calibri" pitchFamily="34" charset="0"/>
              </a:rPr>
              <a:t>Groups of users who will have similar or the same functional needs</a:t>
            </a:r>
          </a:p>
          <a:p>
            <a:pPr marL="292100" indent="-342900">
              <a:spcBef>
                <a:spcPts val="600"/>
              </a:spcBef>
            </a:pPr>
            <a:r>
              <a:rPr lang="en-GB" i="1" dirty="0" smtClean="0">
                <a:latin typeface="Calibri" pitchFamily="34" charset="0"/>
                <a:ea typeface="ＭＳ Ｐゴシック" pitchFamily="34" charset="-128"/>
                <a:cs typeface="Calibri" pitchFamily="34" charset="0"/>
              </a:rPr>
              <a:t>Permission</a:t>
            </a:r>
          </a:p>
          <a:p>
            <a:pPr marL="628650" lvl="1" indent="-342900">
              <a:spcBef>
                <a:spcPts val="600"/>
              </a:spcBef>
            </a:pPr>
            <a:r>
              <a:rPr lang="en-GB" dirty="0" smtClean="0">
                <a:latin typeface="Calibri" pitchFamily="34" charset="0"/>
                <a:ea typeface="ＭＳ Ｐゴシック" pitchFamily="34" charset="-128"/>
                <a:cs typeface="Calibri" pitchFamily="34" charset="0"/>
              </a:rPr>
              <a:t> Specifies a feature or object and the activity allowed against it (Contract Read, Term View, ...)</a:t>
            </a:r>
          </a:p>
          <a:p>
            <a:pPr marL="688975" lvl="1" indent="-342900">
              <a:spcBef>
                <a:spcPts val="600"/>
              </a:spcBef>
            </a:pPr>
            <a:r>
              <a:rPr lang="en-GB" dirty="0" smtClean="0">
                <a:latin typeface="Calibri" pitchFamily="34" charset="0"/>
                <a:ea typeface="ＭＳ Ｐゴシック" pitchFamily="34" charset="-128"/>
                <a:cs typeface="Calibri" pitchFamily="34" charset="0"/>
              </a:rPr>
              <a:t>Can be either class-level (inherited by class instances) or instance-level</a:t>
            </a:r>
          </a:p>
          <a:p>
            <a:pPr marL="688975" lvl="1" indent="-342900">
              <a:spcBef>
                <a:spcPts val="600"/>
              </a:spcBef>
            </a:pPr>
            <a:r>
              <a:rPr lang="en-GB" dirty="0" smtClean="0">
                <a:latin typeface="Calibri" pitchFamily="34" charset="0"/>
                <a:ea typeface="ＭＳ Ｐゴシック" pitchFamily="34" charset="-128"/>
                <a:cs typeface="Calibri" pitchFamily="34" charset="0"/>
              </a:rPr>
              <a:t>A set of permissions (a Permission Group) is assigned to a one or more </a:t>
            </a:r>
            <a:r>
              <a:rPr lang="en-GB" i="1" dirty="0" smtClean="0">
                <a:latin typeface="Calibri" pitchFamily="34" charset="0"/>
                <a:ea typeface="ＭＳ Ｐゴシック" pitchFamily="34" charset="-128"/>
                <a:cs typeface="Calibri" pitchFamily="34" charset="0"/>
              </a:rPr>
              <a:t>user groups</a:t>
            </a:r>
            <a:endParaRPr lang="en-GB" dirty="0" smtClean="0">
              <a:latin typeface="Calibri" pitchFamily="34" charset="0"/>
              <a:ea typeface="ＭＳ Ｐゴシック" pitchFamily="34" charset="-128"/>
              <a:cs typeface="Calibri" pitchFamily="34" charset="0"/>
            </a:endParaRPr>
          </a:p>
          <a:p>
            <a:pPr marL="292100" indent="-342900">
              <a:spcBef>
                <a:spcPts val="600"/>
              </a:spcBef>
            </a:pPr>
            <a:r>
              <a:rPr lang="en-GB" i="1" dirty="0" smtClean="0">
                <a:latin typeface="Calibri" pitchFamily="34" charset="0"/>
                <a:ea typeface="ＭＳ Ｐゴシック" pitchFamily="34" charset="-128"/>
                <a:cs typeface="Calibri" pitchFamily="34" charset="0"/>
              </a:rPr>
              <a:t>Organization</a:t>
            </a:r>
            <a:r>
              <a:rPr lang="en-GB" dirty="0" smtClean="0">
                <a:latin typeface="Calibri" pitchFamily="34" charset="0"/>
                <a:ea typeface="ＭＳ Ｐゴシック" pitchFamily="34" charset="-128"/>
                <a:cs typeface="Calibri" pitchFamily="34" charset="0"/>
              </a:rPr>
              <a:t> that the user belongs to</a:t>
            </a:r>
          </a:p>
          <a:p>
            <a:pPr marL="688975" lvl="1" indent="-342900">
              <a:spcBef>
                <a:spcPts val="600"/>
              </a:spcBef>
            </a:pPr>
            <a:r>
              <a:rPr lang="en-US" dirty="0" smtClean="0">
                <a:latin typeface="Calibri" pitchFamily="34" charset="0"/>
                <a:ea typeface="ＭＳ Ｐゴシック" pitchFamily="34" charset="-128"/>
                <a:cs typeface="Calibri" pitchFamily="34" charset="0"/>
              </a:rPr>
              <a:t>Visibility of contracts can be set on an organizational basis (when user group members span organizations)</a:t>
            </a:r>
          </a:p>
          <a:p>
            <a:pPr lvl="1"/>
            <a:endParaRPr lang="en-GB" dirty="0" smtClean="0">
              <a:latin typeface="Calibri" pitchFamily="34" charset="0"/>
              <a:ea typeface="ＭＳ Ｐゴシック" pitchFamily="34" charset="-128"/>
              <a:cs typeface="Calibri" pitchFamily="34" charset="0"/>
            </a:endParaRPr>
          </a:p>
          <a:p>
            <a:pPr marL="0" indent="0">
              <a:buNone/>
            </a:pPr>
            <a:r>
              <a:rPr lang="en-GB" sz="1400" dirty="0" smtClean="0">
                <a:latin typeface="Calibri" pitchFamily="34" charset="0"/>
                <a:ea typeface="ＭＳ Ｐゴシック" pitchFamily="34" charset="-128"/>
                <a:cs typeface="Calibri" pitchFamily="34" charset="0"/>
              </a:rPr>
              <a:t>Intersection defines what the final user capability is:</a:t>
            </a:r>
          </a:p>
          <a:p>
            <a:pPr marL="0" indent="0">
              <a:buNone/>
            </a:pPr>
            <a:endParaRPr lang="en-GB" sz="1400" dirty="0" smtClean="0">
              <a:latin typeface="Calibri" pitchFamily="34" charset="0"/>
              <a:ea typeface="ＭＳ Ｐゴシック" pitchFamily="34" charset="-128"/>
              <a:cs typeface="Calibri" pitchFamily="34" charset="0"/>
            </a:endParaRPr>
          </a:p>
          <a:p>
            <a:pPr>
              <a:spcBef>
                <a:spcPts val="0"/>
              </a:spcBef>
            </a:pPr>
            <a:r>
              <a:rPr lang="en-US" dirty="0" smtClean="0"/>
              <a:t>4</a:t>
            </a:r>
            <a:r>
              <a:rPr lang="en-US" baseline="30000" dirty="0" smtClean="0"/>
              <a:t>th</a:t>
            </a:r>
            <a:r>
              <a:rPr lang="en-US" dirty="0" smtClean="0"/>
              <a:t> factor:   </a:t>
            </a:r>
            <a:r>
              <a:rPr lang="en-US" u="sng" dirty="0" smtClean="0"/>
              <a:t>Task</a:t>
            </a:r>
            <a:r>
              <a:rPr lang="en-US" dirty="0" smtClean="0"/>
              <a:t> management on a contract.  I.e.,</a:t>
            </a:r>
          </a:p>
          <a:p>
            <a:pPr>
              <a:spcBef>
                <a:spcPts val="0"/>
              </a:spcBef>
              <a:buNone/>
            </a:pPr>
            <a:r>
              <a:rPr lang="en-US" dirty="0" smtClean="0"/>
              <a:t>when a task is assigned to a user, the permission to </a:t>
            </a:r>
          </a:p>
          <a:p>
            <a:pPr>
              <a:spcBef>
                <a:spcPts val="0"/>
              </a:spcBef>
              <a:buNone/>
            </a:pPr>
            <a:r>
              <a:rPr lang="en-US" dirty="0" smtClean="0"/>
              <a:t>perform the task is automatically assigned  (even if</a:t>
            </a:r>
          </a:p>
          <a:p>
            <a:pPr>
              <a:spcBef>
                <a:spcPts val="0"/>
              </a:spcBef>
              <a:buNone/>
            </a:pPr>
            <a:r>
              <a:rPr lang="en-US" dirty="0" smtClean="0"/>
              <a:t>the user wouldn’t normally be able to perform the task) </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00600" y="4191000"/>
            <a:ext cx="2686050" cy="2476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5" name="Straight Arrow Connector 4"/>
          <p:cNvCxnSpPr/>
          <p:nvPr/>
        </p:nvCxnSpPr>
        <p:spPr bwMode="auto">
          <a:xfrm>
            <a:off x="4114800" y="5029200"/>
            <a:ext cx="2057400" cy="304800"/>
          </a:xfrm>
          <a:prstGeom prst="straightConnector1">
            <a:avLst/>
          </a:prstGeom>
          <a:noFill/>
          <a:ln w="15875" cap="flat" cmpd="sng" algn="ctr">
            <a:solidFill>
              <a:schemeClr val="accent1"/>
            </a:solidFill>
            <a:prstDash val="solid"/>
            <a:round/>
            <a:headEnd type="none" w="med" len="med"/>
            <a:tailEnd type="arrow"/>
          </a:ln>
          <a:effectLst/>
        </p:spPr>
      </p:cxnSp>
      <p:sp>
        <p:nvSpPr>
          <p:cNvPr id="6" name="Slide Number Placeholder 5"/>
          <p:cNvSpPr>
            <a:spLocks noGrp="1"/>
          </p:cNvSpPr>
          <p:nvPr>
            <p:ph type="sldNum" sz="quarter" idx="10"/>
          </p:nvPr>
        </p:nvSpPr>
        <p:spPr/>
        <p:txBody>
          <a:bodyPr/>
          <a:lstStyle/>
          <a:p>
            <a:fld id="{7E2764A3-AA0A-4280-BDC4-E2AB2371F190}"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38" y="198438"/>
            <a:ext cx="6354762" cy="1173162"/>
          </a:xfrm>
        </p:spPr>
        <p:txBody>
          <a:bodyPr/>
          <a:lstStyle/>
          <a:p>
            <a:r>
              <a:rPr lang="en-US" sz="4000" dirty="0" smtClean="0"/>
              <a:t>Security Model-User Group</a:t>
            </a:r>
            <a:endParaRPr lang="en-US" sz="4000" dirty="0"/>
          </a:p>
        </p:txBody>
      </p:sp>
      <p:sp>
        <p:nvSpPr>
          <p:cNvPr id="3" name="Content Placeholder 2"/>
          <p:cNvSpPr>
            <a:spLocks noGrp="1"/>
          </p:cNvSpPr>
          <p:nvPr>
            <p:ph idx="1"/>
          </p:nvPr>
        </p:nvSpPr>
        <p:spPr>
          <a:xfrm>
            <a:off x="182563" y="1371600"/>
            <a:ext cx="8686800" cy="4983163"/>
          </a:xfrm>
        </p:spPr>
        <p:txBody>
          <a:bodyPr/>
          <a:lstStyle/>
          <a:p>
            <a:pPr>
              <a:buNone/>
            </a:pPr>
            <a:r>
              <a:rPr lang="en-GB" sz="2400" b="1" dirty="0" smtClean="0">
                <a:latin typeface="Calibri" pitchFamily="34" charset="0"/>
                <a:cs typeface="Calibri" pitchFamily="34" charset="0"/>
              </a:rPr>
              <a:t>User Groups</a:t>
            </a:r>
          </a:p>
          <a:p>
            <a:pPr lvl="1">
              <a:buFontTx/>
              <a:buChar char="•"/>
            </a:pPr>
            <a:endParaRPr lang="en-GB" sz="1400" dirty="0" smtClean="0">
              <a:latin typeface="Calibri" pitchFamily="34" charset="0"/>
              <a:cs typeface="Calibri" pitchFamily="34" charset="0"/>
            </a:endParaRPr>
          </a:p>
          <a:p>
            <a:pPr>
              <a:buFontTx/>
              <a:buChar char="•"/>
            </a:pPr>
            <a:r>
              <a:rPr lang="en-GB" sz="2000" dirty="0" smtClean="0">
                <a:latin typeface="Calibri" pitchFamily="34" charset="0"/>
                <a:cs typeface="Calibri" pitchFamily="34" charset="0"/>
              </a:rPr>
              <a:t>User Groups are created to group individuals into similar roles; e.g., </a:t>
            </a:r>
          </a:p>
          <a:p>
            <a:pPr lvl="1">
              <a:buFontTx/>
              <a:buChar char="•"/>
            </a:pPr>
            <a:r>
              <a:rPr lang="en-GB" sz="1800" dirty="0" smtClean="0">
                <a:latin typeface="Calibri" pitchFamily="34" charset="0"/>
                <a:cs typeface="Calibri" pitchFamily="34" charset="0"/>
              </a:rPr>
              <a:t>Purchasing</a:t>
            </a:r>
          </a:p>
          <a:p>
            <a:pPr lvl="1">
              <a:buFontTx/>
              <a:buChar char="•"/>
            </a:pPr>
            <a:r>
              <a:rPr lang="en-GB" sz="1800" dirty="0" smtClean="0">
                <a:latin typeface="Calibri" pitchFamily="34" charset="0"/>
                <a:cs typeface="Calibri" pitchFamily="34" charset="0"/>
              </a:rPr>
              <a:t>Legal</a:t>
            </a:r>
          </a:p>
          <a:p>
            <a:pPr lvl="1">
              <a:buFontTx/>
              <a:buChar char="•"/>
            </a:pPr>
            <a:r>
              <a:rPr lang="en-GB" sz="1800" dirty="0" smtClean="0">
                <a:latin typeface="Calibri" pitchFamily="34" charset="0"/>
                <a:cs typeface="Calibri" pitchFamily="34" charset="0"/>
              </a:rPr>
              <a:t>Security</a:t>
            </a:r>
          </a:p>
          <a:p>
            <a:pPr lvl="1">
              <a:buFontTx/>
              <a:buChar char="•"/>
            </a:pPr>
            <a:endParaRPr lang="en-GB" sz="1400" dirty="0" smtClean="0">
              <a:latin typeface="Calibri" pitchFamily="34" charset="0"/>
              <a:cs typeface="Calibri" pitchFamily="34" charset="0"/>
            </a:endParaRPr>
          </a:p>
          <a:p>
            <a:pPr>
              <a:buFontTx/>
              <a:buChar char="•"/>
            </a:pPr>
            <a:r>
              <a:rPr lang="en-GB" sz="2000" dirty="0" smtClean="0">
                <a:latin typeface="Calibri" pitchFamily="34" charset="0"/>
                <a:cs typeface="Calibri" pitchFamily="34" charset="0"/>
              </a:rPr>
              <a:t>User groups are also used to define approval groups; e.g.,</a:t>
            </a:r>
          </a:p>
          <a:p>
            <a:pPr lvl="1">
              <a:buFontTx/>
              <a:buChar char="•"/>
            </a:pPr>
            <a:r>
              <a:rPr lang="en-GB" sz="1800" dirty="0" smtClean="0">
                <a:latin typeface="Calibri" pitchFamily="34" charset="0"/>
                <a:cs typeface="Calibri" pitchFamily="34" charset="0"/>
              </a:rPr>
              <a:t>Head of Department</a:t>
            </a:r>
          </a:p>
          <a:p>
            <a:pPr lvl="1">
              <a:buFontTx/>
              <a:buChar char="•"/>
            </a:pPr>
            <a:r>
              <a:rPr lang="en-GB" sz="1800" dirty="0" smtClean="0">
                <a:latin typeface="Calibri" pitchFamily="34" charset="0"/>
                <a:cs typeface="Calibri" pitchFamily="34" charset="0"/>
              </a:rPr>
              <a:t>Tax</a:t>
            </a:r>
          </a:p>
          <a:p>
            <a:pPr lvl="1">
              <a:buFontTx/>
              <a:buChar char="•"/>
            </a:pPr>
            <a:r>
              <a:rPr lang="en-GB" sz="1800" dirty="0" smtClean="0">
                <a:latin typeface="Calibri" pitchFamily="34" charset="0"/>
                <a:cs typeface="Calibri" pitchFamily="34" charset="0"/>
              </a:rPr>
              <a:t>Audit</a:t>
            </a:r>
            <a:endParaRPr lang="en-GB" sz="1400" dirty="0" smtClean="0">
              <a:latin typeface="Calibri" pitchFamily="34" charset="0"/>
              <a:cs typeface="Calibri" pitchFamily="34" charset="0"/>
            </a:endParaRPr>
          </a:p>
          <a:p>
            <a:pPr>
              <a:buFontTx/>
              <a:buChar char="•"/>
            </a:pPr>
            <a:r>
              <a:rPr lang="en-GB" sz="2000" dirty="0" smtClean="0">
                <a:latin typeface="Calibri" pitchFamily="34" charset="0"/>
                <a:cs typeface="Calibri" pitchFamily="34" charset="0"/>
              </a:rPr>
              <a:t>Organizations work across user groups, so two users can be in the same group, but in different organizations, and will not necessarily be able to see each other’s contracts.</a:t>
            </a:r>
          </a:p>
          <a:p>
            <a:pPr>
              <a:buFontTx/>
              <a:buChar char="•"/>
            </a:pPr>
            <a:r>
              <a:rPr lang="en-GB" sz="2000" dirty="0" smtClean="0">
                <a:latin typeface="Calibri" pitchFamily="34" charset="0"/>
                <a:cs typeface="Calibri" pitchFamily="34" charset="0"/>
              </a:rPr>
              <a:t>Users can belong to many User Groups if required</a:t>
            </a:r>
            <a:endParaRPr lang="en-US" dirty="0"/>
          </a:p>
        </p:txBody>
      </p:sp>
      <p:sp>
        <p:nvSpPr>
          <p:cNvPr id="4" name="Slide Number Placeholder 3"/>
          <p:cNvSpPr>
            <a:spLocks noGrp="1"/>
          </p:cNvSpPr>
          <p:nvPr>
            <p:ph type="sldNum" sz="quarter" idx="10"/>
          </p:nvPr>
        </p:nvSpPr>
        <p:spPr/>
        <p:txBody>
          <a:bodyPr/>
          <a:lstStyle/>
          <a:p>
            <a:fld id="{7E2764A3-AA0A-4280-BDC4-E2AB2371F190}"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idx="10"/>
          </p:nvPr>
        </p:nvSpPr>
        <p:spPr/>
        <p:txBody>
          <a:bodyPr/>
          <a:lstStyle/>
          <a:p>
            <a:fld id="{566AE559-83A5-4C78-B2B0-E190C6F676D2}" type="slidenum">
              <a:rPr lang="en-US"/>
              <a:pPr/>
              <a:t>6</a:t>
            </a:fld>
            <a:endParaRPr lang="en-US"/>
          </a:p>
        </p:txBody>
      </p:sp>
      <p:sp>
        <p:nvSpPr>
          <p:cNvPr id="50177" name="Text Box 1"/>
          <p:cNvSpPr txBox="1">
            <a:spLocks noChangeArrowheads="1"/>
          </p:cNvSpPr>
          <p:nvPr/>
        </p:nvSpPr>
        <p:spPr bwMode="auto">
          <a:xfrm>
            <a:off x="2286000" y="152400"/>
            <a:ext cx="6705600" cy="914400"/>
          </a:xfrm>
          <a:prstGeom prst="rect">
            <a:avLst/>
          </a:prstGeom>
          <a:noFill/>
          <a:ln w="21600">
            <a:noFill/>
            <a:round/>
            <a:headEnd/>
            <a:tailEnd/>
          </a:ln>
          <a:effectLst/>
        </p:spPr>
        <p:txBody>
          <a:bodyPr/>
          <a:lstStyle/>
          <a:p>
            <a:pPr defTabSz="449263" fontAlgn="base">
              <a:lnSpc>
                <a:spcPct val="90000"/>
              </a:lnSpc>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400" b="1" smtClean="0">
                <a:solidFill>
                  <a:srgbClr val="7889FB"/>
                </a:solidFill>
              </a:rPr>
              <a:t>Users &amp; User Groups</a:t>
            </a:r>
          </a:p>
        </p:txBody>
      </p:sp>
      <p:sp>
        <p:nvSpPr>
          <p:cNvPr id="50178" name="Text Box 2"/>
          <p:cNvSpPr txBox="1">
            <a:spLocks noChangeArrowheads="1"/>
          </p:cNvSpPr>
          <p:nvPr/>
        </p:nvSpPr>
        <p:spPr bwMode="auto">
          <a:xfrm>
            <a:off x="457201" y="1219200"/>
            <a:ext cx="8229599" cy="4343400"/>
          </a:xfrm>
          <a:prstGeom prst="rect">
            <a:avLst/>
          </a:prstGeom>
          <a:noFill/>
          <a:ln w="21600">
            <a:noFill/>
            <a:round/>
            <a:headEnd/>
            <a:tailEnd/>
          </a:ln>
          <a:effectLst/>
        </p:spPr>
        <p:txBody>
          <a:bodyPr/>
          <a:lstStyle/>
          <a:p>
            <a:pPr marL="158750" indent="-158750" defTabSz="449263" fontAlgn="base">
              <a:lnSpc>
                <a:spcPct val="90000"/>
              </a:lnSpc>
              <a:spcBef>
                <a:spcPts val="938"/>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dirty="0" smtClean="0">
                <a:solidFill>
                  <a:srgbClr val="000000"/>
                </a:solidFill>
                <a:latin typeface="Calibri" pitchFamily="34" charset="0"/>
              </a:rPr>
              <a:t>Internal and external users, and User Groups, are added to the system through Virtual Supply Master → Administration</a:t>
            </a:r>
          </a:p>
          <a:p>
            <a:pPr marL="325438" lvl="1" indent="-158750" defTabSz="449263" fontAlgn="base">
              <a:lnSpc>
                <a:spcPct val="90000"/>
              </a:lnSpc>
              <a:spcBef>
                <a:spcPts val="938"/>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dirty="0" smtClean="0">
                <a:solidFill>
                  <a:srgbClr val="000000"/>
                </a:solidFill>
                <a:latin typeface="Calibri" pitchFamily="34" charset="0"/>
              </a:rPr>
              <a:t>What VSM calls “Groups”, ECM calls “User Groups”</a:t>
            </a:r>
          </a:p>
          <a:p>
            <a:pPr marL="325438" lvl="1" indent="-158750" defTabSz="449263" fontAlgn="base">
              <a:lnSpc>
                <a:spcPct val="90000"/>
              </a:lnSpc>
              <a:spcBef>
                <a:spcPts val="938"/>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dirty="0" smtClean="0">
                <a:solidFill>
                  <a:srgbClr val="000000"/>
                </a:solidFill>
                <a:latin typeface="Calibri" pitchFamily="34" charset="0"/>
              </a:rPr>
              <a:t>VSM is also where Users are added to Groups</a:t>
            </a:r>
          </a:p>
          <a:p>
            <a:pPr marL="158750" indent="-158750" defTabSz="449263" fontAlgn="base">
              <a:lnSpc>
                <a:spcPct val="90000"/>
              </a:lnSpc>
              <a:spcBef>
                <a:spcPts val="938"/>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dirty="0" smtClean="0">
                <a:solidFill>
                  <a:srgbClr val="000000"/>
                </a:solidFill>
                <a:latin typeface="Calibri" pitchFamily="34" charset="0"/>
              </a:rPr>
              <a:t>Creation and update of Users and Groups is reflected in ECM almost instantaneously</a:t>
            </a:r>
          </a:p>
          <a:p>
            <a:pPr marL="158750" indent="-158750" defTabSz="449263" fontAlgn="base">
              <a:lnSpc>
                <a:spcPct val="90000"/>
              </a:lnSpc>
              <a:spcBef>
                <a:spcPts val="938"/>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dirty="0" smtClean="0">
                <a:solidFill>
                  <a:srgbClr val="000000"/>
                </a:solidFill>
                <a:latin typeface="Calibri" pitchFamily="34" charset="0"/>
              </a:rPr>
              <a:t>In VSM, Groups can be Internal or External, but only Internal groups are used in ECM</a:t>
            </a:r>
          </a:p>
          <a:p>
            <a:pPr marL="158750" indent="-158750" defTabSz="449263" fontAlgn="base">
              <a:lnSpc>
                <a:spcPct val="90000"/>
              </a:lnSpc>
              <a:spcBef>
                <a:spcPts val="938"/>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GB" sz="2000" dirty="0" smtClean="0">
                <a:latin typeface="Calibri" pitchFamily="34" charset="0"/>
                <a:cs typeface="Calibri" pitchFamily="34" charset="0"/>
              </a:rPr>
              <a:t>There are ~14 predefined User Groups shipped with ECM (and stored in VSM).</a:t>
            </a:r>
          </a:p>
          <a:p>
            <a:pPr marL="615950" lvl="1" indent="-158750" defTabSz="449263" fontAlgn="base">
              <a:lnSpc>
                <a:spcPct val="90000"/>
              </a:lnSpc>
              <a:spcBef>
                <a:spcPts val="938"/>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GB" sz="2000" dirty="0" smtClean="0">
                <a:latin typeface="Calibri" pitchFamily="34" charset="0"/>
                <a:cs typeface="Calibri" pitchFamily="34" charset="0"/>
              </a:rPr>
              <a:t> See the Security Administration Guide for the list of them, plus which permission group(s) (to be discussed) each one is linked to.</a:t>
            </a:r>
          </a:p>
          <a:p>
            <a:pPr marL="158750" indent="-158750" defTabSz="449263" fontAlgn="base">
              <a:lnSpc>
                <a:spcPct val="90000"/>
              </a:lnSpc>
              <a:spcBef>
                <a:spcPts val="938"/>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endParaRPr lang="en-US" sz="2000" dirty="0" smtClean="0">
              <a:solidFill>
                <a:srgbClr val="000000"/>
              </a:solidFill>
              <a:latin typeface="Calibri" pitchFamily="34" charset="0"/>
            </a:endParaRPr>
          </a:p>
          <a:p>
            <a:pPr marL="171450" indent="-158750" defTabSz="449263" fontAlgn="base">
              <a:lnSpc>
                <a:spcPct val="90000"/>
              </a:lnSpc>
              <a:spcBef>
                <a:spcPts val="563"/>
              </a:spcBef>
              <a:spcAft>
                <a:spcPct val="0"/>
              </a:spcAft>
              <a:buSzPct val="100000"/>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endParaRPr lang="en-US" sz="900" dirty="0" smtClean="0">
              <a:solidFill>
                <a:srgbClr val="000000"/>
              </a:solidFill>
            </a:endParaRPr>
          </a:p>
          <a:p>
            <a:pPr marL="165100" indent="-158750" defTabSz="449263" fontAlgn="base">
              <a:lnSpc>
                <a:spcPct val="90000"/>
              </a:lnSpc>
              <a:spcBef>
                <a:spcPts val="938"/>
              </a:spcBef>
              <a:spcAft>
                <a:spcPct val="0"/>
              </a:spcAft>
              <a:buSzPct val="100000"/>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endParaRPr lang="en-US" sz="900" dirty="0" smtClean="0">
              <a:solidFill>
                <a:srgbClr val="000000"/>
              </a:solidFill>
            </a:endParaRPr>
          </a:p>
        </p:txBody>
      </p:sp>
      <p:sp>
        <p:nvSpPr>
          <p:cNvPr id="50179" name="Rectangle 3"/>
          <p:cNvSpPr>
            <a:spLocks noChangeArrowheads="1"/>
          </p:cNvSpPr>
          <p:nvPr/>
        </p:nvSpPr>
        <p:spPr bwMode="auto">
          <a:xfrm>
            <a:off x="457200" y="1295400"/>
            <a:ext cx="6019800" cy="533400"/>
          </a:xfrm>
          <a:prstGeom prst="rect">
            <a:avLst/>
          </a:prstGeom>
          <a:noFill/>
          <a:ln w="9525">
            <a:noFill/>
            <a:round/>
            <a:headEnd/>
            <a:tailEnd/>
          </a:ln>
          <a:effectLst/>
        </p:spPr>
        <p:txBody>
          <a:bodyPr wrap="none" anchor="ct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idx="10"/>
          </p:nvPr>
        </p:nvSpPr>
        <p:spPr/>
        <p:txBody>
          <a:bodyPr/>
          <a:lstStyle/>
          <a:p>
            <a:fld id="{01A55B06-C7AB-4D3C-9920-2E0C3147F4C3}" type="slidenum">
              <a:rPr lang="en-US"/>
              <a:pPr/>
              <a:t>7</a:t>
            </a:fld>
            <a:endParaRPr lang="en-US"/>
          </a:p>
        </p:txBody>
      </p:sp>
      <p:pic>
        <p:nvPicPr>
          <p:cNvPr id="51201" name="Picture 1"/>
          <p:cNvPicPr>
            <a:picLocks noChangeAspect="1" noChangeArrowheads="1"/>
          </p:cNvPicPr>
          <p:nvPr/>
        </p:nvPicPr>
        <p:blipFill>
          <a:blip r:embed="rId3" cstate="print"/>
          <a:srcRect/>
          <a:stretch>
            <a:fillRect/>
          </a:stretch>
        </p:blipFill>
        <p:spPr bwMode="auto">
          <a:xfrm>
            <a:off x="3548063" y="2006600"/>
            <a:ext cx="3267075" cy="2971800"/>
          </a:xfrm>
          <a:prstGeom prst="rect">
            <a:avLst/>
          </a:prstGeom>
          <a:noFill/>
          <a:ln w="21600">
            <a:noFill/>
            <a:round/>
            <a:headEnd/>
            <a:tailEnd/>
          </a:ln>
          <a:effectLst/>
        </p:spPr>
      </p:pic>
      <p:sp>
        <p:nvSpPr>
          <p:cNvPr id="51202" name="Text Box 2"/>
          <p:cNvSpPr txBox="1">
            <a:spLocks noChangeArrowheads="1"/>
          </p:cNvSpPr>
          <p:nvPr/>
        </p:nvSpPr>
        <p:spPr bwMode="auto">
          <a:xfrm>
            <a:off x="1800225" y="165100"/>
            <a:ext cx="7204075" cy="914400"/>
          </a:xfrm>
          <a:prstGeom prst="rect">
            <a:avLst/>
          </a:prstGeom>
          <a:noFill/>
          <a:ln w="21600">
            <a:noFill/>
            <a:round/>
            <a:headEnd/>
            <a:tailEnd/>
          </a:ln>
          <a:effectLst/>
        </p:spPr>
        <p:txBody>
          <a:bodyPr/>
          <a:lstStyle/>
          <a:p>
            <a:pPr defTabSz="449263" fontAlgn="base">
              <a:lnSpc>
                <a:spcPct val="90000"/>
              </a:lnSpc>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b="1" dirty="0" smtClean="0">
                <a:solidFill>
                  <a:srgbClr val="7889FB"/>
                </a:solidFill>
              </a:rPr>
              <a:t>Users &amp; User Groups, cont.</a:t>
            </a:r>
          </a:p>
        </p:txBody>
      </p:sp>
      <p:sp>
        <p:nvSpPr>
          <p:cNvPr id="51203" name="Text Box 3"/>
          <p:cNvSpPr txBox="1">
            <a:spLocks noChangeArrowheads="1"/>
          </p:cNvSpPr>
          <p:nvPr/>
        </p:nvSpPr>
        <p:spPr bwMode="auto">
          <a:xfrm>
            <a:off x="457200" y="914400"/>
            <a:ext cx="8362950" cy="1143000"/>
          </a:xfrm>
          <a:prstGeom prst="rect">
            <a:avLst/>
          </a:prstGeom>
          <a:noFill/>
          <a:ln w="21600">
            <a:noFill/>
            <a:round/>
            <a:headEnd/>
            <a:tailEnd/>
          </a:ln>
          <a:effectLst/>
        </p:spPr>
        <p:txBody>
          <a:bodyPr/>
          <a:lstStyle/>
          <a:p>
            <a:pPr marL="158750" indent="-158750" defTabSz="449263" fontAlgn="base">
              <a:lnSpc>
                <a:spcPct val="90000"/>
              </a:lnSpc>
              <a:spcBef>
                <a:spcPts val="125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dirty="0" smtClean="0">
                <a:solidFill>
                  <a:srgbClr val="000000"/>
                </a:solidFill>
              </a:rPr>
              <a:t>Users and User Groups appear by default on the left side of all Security Lists.</a:t>
            </a:r>
          </a:p>
          <a:p>
            <a:pPr marL="158750" indent="-158750" defTabSz="449263" fontAlgn="base">
              <a:spcBef>
                <a:spcPts val="125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dirty="0" smtClean="0">
                <a:solidFill>
                  <a:srgbClr val="000000"/>
                </a:solidFill>
              </a:rPr>
              <a:t>You get to the following via Administration &gt; Security &gt; Security Manager.</a:t>
            </a:r>
          </a:p>
          <a:p>
            <a:pPr marL="163513" indent="-158750" defTabSz="449263" fontAlgn="base">
              <a:lnSpc>
                <a:spcPct val="90000"/>
              </a:lnSpc>
              <a:spcBef>
                <a:spcPts val="1250"/>
              </a:spcBef>
              <a:spcAft>
                <a:spcPct val="0"/>
              </a:spcAft>
              <a:buSzPct val="100000"/>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endParaRPr lang="en-US" sz="2000" dirty="0" smtClean="0">
              <a:solidFill>
                <a:srgbClr val="000000"/>
              </a:solidFill>
            </a:endParaRPr>
          </a:p>
          <a:p>
            <a:pPr marL="163513" indent="-158750" defTabSz="449263" fontAlgn="base">
              <a:lnSpc>
                <a:spcPct val="90000"/>
              </a:lnSpc>
              <a:spcBef>
                <a:spcPts val="1250"/>
              </a:spcBef>
              <a:spcAft>
                <a:spcPct val="0"/>
              </a:spcAft>
              <a:buSzPct val="100000"/>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endParaRPr lang="en-US" sz="2000" dirty="0" smtClean="0">
              <a:solidFill>
                <a:srgbClr val="000000"/>
              </a:solidFill>
            </a:endParaRPr>
          </a:p>
          <a:p>
            <a:pPr marL="163513" indent="-158750" defTabSz="449263" fontAlgn="base">
              <a:lnSpc>
                <a:spcPct val="90000"/>
              </a:lnSpc>
              <a:spcBef>
                <a:spcPts val="1250"/>
              </a:spcBef>
              <a:spcAft>
                <a:spcPct val="0"/>
              </a:spcAft>
              <a:buSzPct val="100000"/>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endParaRPr lang="en-US" sz="2000" dirty="0" smtClean="0">
              <a:solidFill>
                <a:srgbClr val="000000"/>
              </a:solidFill>
            </a:endParaRPr>
          </a:p>
          <a:p>
            <a:pPr marL="163513" indent="-158750" defTabSz="449263" fontAlgn="base">
              <a:lnSpc>
                <a:spcPct val="90000"/>
              </a:lnSpc>
              <a:spcBef>
                <a:spcPts val="1250"/>
              </a:spcBef>
              <a:spcAft>
                <a:spcPct val="0"/>
              </a:spcAft>
              <a:buSzPct val="100000"/>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endParaRPr lang="en-US" sz="2000" dirty="0" smtClean="0">
              <a:solidFill>
                <a:srgbClr val="000000"/>
              </a:solidFill>
            </a:endParaRPr>
          </a:p>
          <a:p>
            <a:pPr marL="163513" indent="-158750" defTabSz="449263" fontAlgn="base">
              <a:lnSpc>
                <a:spcPct val="90000"/>
              </a:lnSpc>
              <a:spcBef>
                <a:spcPts val="1250"/>
              </a:spcBef>
              <a:spcAft>
                <a:spcPct val="0"/>
              </a:spcAft>
              <a:buSzPct val="100000"/>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endParaRPr lang="en-US" sz="2000" dirty="0" smtClean="0">
              <a:solidFill>
                <a:srgbClr val="000000"/>
              </a:solidFill>
            </a:endParaRPr>
          </a:p>
          <a:p>
            <a:pPr marL="163513" indent="-158750" defTabSz="449263" fontAlgn="base">
              <a:lnSpc>
                <a:spcPct val="90000"/>
              </a:lnSpc>
              <a:spcBef>
                <a:spcPts val="1250"/>
              </a:spcBef>
              <a:spcAft>
                <a:spcPct val="0"/>
              </a:spcAft>
              <a:buSzPct val="100000"/>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endParaRPr lang="en-US" sz="2000" dirty="0" smtClean="0">
              <a:solidFill>
                <a:srgbClr val="000000"/>
              </a:solidFill>
            </a:endParaRPr>
          </a:p>
          <a:p>
            <a:pPr marL="163513" indent="-158750" defTabSz="449263" fontAlgn="base">
              <a:lnSpc>
                <a:spcPct val="90000"/>
              </a:lnSpc>
              <a:spcBef>
                <a:spcPts val="1250"/>
              </a:spcBef>
              <a:spcAft>
                <a:spcPct val="0"/>
              </a:spcAft>
              <a:buSzPct val="100000"/>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endParaRPr lang="en-US" sz="2000" dirty="0" smtClean="0">
              <a:solidFill>
                <a:srgbClr val="000000"/>
              </a:solidFill>
            </a:endParaRPr>
          </a:p>
          <a:p>
            <a:pPr marL="158750" indent="-158750" defTabSz="449263" fontAlgn="base">
              <a:lnSpc>
                <a:spcPct val="90000"/>
              </a:lnSpc>
              <a:spcBef>
                <a:spcPts val="125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dirty="0" smtClean="0">
                <a:solidFill>
                  <a:srgbClr val="000000"/>
                </a:solidFill>
              </a:rPr>
              <a:t>User Groups are also used to associate sets of users to Notifications, Tasks, and Approvals.</a:t>
            </a:r>
          </a:p>
          <a:p>
            <a:pPr marL="163513" indent="-158750" defTabSz="449263" fontAlgn="base">
              <a:lnSpc>
                <a:spcPct val="90000"/>
              </a:lnSpc>
              <a:spcBef>
                <a:spcPts val="1250"/>
              </a:spcBef>
              <a:spcAft>
                <a:spcPct val="0"/>
              </a:spcAft>
              <a:buSzPct val="100000"/>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endParaRPr lang="en-US" sz="2000" dirty="0" smtClean="0">
              <a:solidFill>
                <a:srgbClr val="000000"/>
              </a:solidFill>
            </a:endParaRPr>
          </a:p>
        </p:txBody>
      </p:sp>
      <p:sp>
        <p:nvSpPr>
          <p:cNvPr id="51204" name="Rectangle 4"/>
          <p:cNvSpPr>
            <a:spLocks noChangeArrowheads="1"/>
          </p:cNvSpPr>
          <p:nvPr/>
        </p:nvSpPr>
        <p:spPr bwMode="auto">
          <a:xfrm>
            <a:off x="2946400" y="2903538"/>
            <a:ext cx="455613" cy="258762"/>
          </a:xfrm>
          <a:prstGeom prst="rect">
            <a:avLst/>
          </a:prstGeom>
          <a:noFill/>
          <a:ln w="21600">
            <a:noFill/>
            <a:round/>
            <a:headEnd/>
            <a:tailEnd/>
          </a:ln>
          <a:effectLst/>
        </p:spPr>
        <p:txBody>
          <a:bodyPr wrap="none" lIns="0" tIns="0" rIns="0" bIns="0">
            <a:spAutoFit/>
          </a:bodyPr>
          <a:lstStyle/>
          <a:p>
            <a:pPr algn="ctr" defTabSz="449263" eaLnBrk="0" fontAlgn="base" hangingPunct="0">
              <a:spcBef>
                <a:spcPts val="85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700" dirty="0" smtClean="0">
                <a:solidFill>
                  <a:srgbClr val="000000"/>
                </a:solidFill>
                <a:latin typeface="Arial" charset="0"/>
                <a:ea typeface="MS Gothic" charset="-128"/>
              </a:rPr>
              <a:t>User</a:t>
            </a:r>
          </a:p>
        </p:txBody>
      </p:sp>
      <p:sp>
        <p:nvSpPr>
          <p:cNvPr id="51205" name="Rectangle 5"/>
          <p:cNvSpPr>
            <a:spLocks noChangeArrowheads="1"/>
          </p:cNvSpPr>
          <p:nvPr/>
        </p:nvSpPr>
        <p:spPr bwMode="auto">
          <a:xfrm>
            <a:off x="2319338" y="3233738"/>
            <a:ext cx="1117600" cy="258762"/>
          </a:xfrm>
          <a:prstGeom prst="rect">
            <a:avLst/>
          </a:prstGeom>
          <a:noFill/>
          <a:ln w="21600">
            <a:noFill/>
            <a:round/>
            <a:headEnd/>
            <a:tailEnd/>
          </a:ln>
          <a:effectLst/>
        </p:spPr>
        <p:txBody>
          <a:bodyPr wrap="none" lIns="0" tIns="0" rIns="0" bIns="0">
            <a:spAutoFit/>
          </a:bodyPr>
          <a:lstStyle/>
          <a:p>
            <a:pPr algn="ctr" defTabSz="449263" eaLnBrk="0" fontAlgn="base" hangingPunct="0">
              <a:spcBef>
                <a:spcPts val="85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700" smtClean="0">
                <a:solidFill>
                  <a:srgbClr val="000000"/>
                </a:solidFill>
                <a:latin typeface="Arial" charset="0"/>
                <a:ea typeface="MS Gothic" charset="-128"/>
              </a:rPr>
              <a:t>User Group</a:t>
            </a:r>
          </a:p>
        </p:txBody>
      </p:sp>
      <p:sp>
        <p:nvSpPr>
          <p:cNvPr id="51206" name="Rectangle 6"/>
          <p:cNvSpPr>
            <a:spLocks noChangeArrowheads="1"/>
          </p:cNvSpPr>
          <p:nvPr/>
        </p:nvSpPr>
        <p:spPr bwMode="auto">
          <a:xfrm>
            <a:off x="3389313" y="3041650"/>
            <a:ext cx="336550" cy="9525"/>
          </a:xfrm>
          <a:prstGeom prst="rect">
            <a:avLst/>
          </a:prstGeom>
          <a:solidFill>
            <a:srgbClr val="FF0000"/>
          </a:solidFill>
          <a:ln w="9525">
            <a:noFill/>
            <a:round/>
            <a:headEnd/>
            <a:tailEnd/>
          </a:ln>
          <a:effectLst/>
        </p:spPr>
        <p:txBody>
          <a:bodyPr wrap="none" anchor="ct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sp>
        <p:nvSpPr>
          <p:cNvPr id="51207" name="Rectangle 7"/>
          <p:cNvSpPr>
            <a:spLocks noChangeArrowheads="1"/>
          </p:cNvSpPr>
          <p:nvPr/>
        </p:nvSpPr>
        <p:spPr bwMode="auto">
          <a:xfrm>
            <a:off x="3389313" y="3371850"/>
            <a:ext cx="315912" cy="7938"/>
          </a:xfrm>
          <a:prstGeom prst="rect">
            <a:avLst/>
          </a:prstGeom>
          <a:solidFill>
            <a:srgbClr val="FF0000"/>
          </a:solidFill>
          <a:ln w="9525">
            <a:noFill/>
            <a:round/>
            <a:headEnd/>
            <a:tailEnd/>
          </a:ln>
          <a:effectLst/>
        </p:spPr>
        <p:txBody>
          <a:bodyPr wrap="none" anchor="ct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sp>
        <p:nvSpPr>
          <p:cNvPr id="51208" name="Line 8"/>
          <p:cNvSpPr>
            <a:spLocks noChangeShapeType="1"/>
          </p:cNvSpPr>
          <p:nvPr/>
        </p:nvSpPr>
        <p:spPr bwMode="auto">
          <a:xfrm>
            <a:off x="3530600" y="3352800"/>
            <a:ext cx="101600" cy="1588"/>
          </a:xfrm>
          <a:prstGeom prst="line">
            <a:avLst/>
          </a:prstGeom>
          <a:noFill/>
          <a:ln w="25560">
            <a:solidFill>
              <a:srgbClr val="000000"/>
            </a:solidFill>
            <a:miter lim="800000"/>
            <a:headEnd/>
            <a:tailEnd type="triangle" w="med" len="med"/>
          </a:ln>
          <a:effectLst/>
        </p:spPr>
        <p:txBody>
          <a:bodyP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sp>
        <p:nvSpPr>
          <p:cNvPr id="51209" name="Line 9"/>
          <p:cNvSpPr>
            <a:spLocks noChangeShapeType="1"/>
          </p:cNvSpPr>
          <p:nvPr/>
        </p:nvSpPr>
        <p:spPr bwMode="auto">
          <a:xfrm>
            <a:off x="3530600" y="3048000"/>
            <a:ext cx="101600" cy="1588"/>
          </a:xfrm>
          <a:prstGeom prst="line">
            <a:avLst/>
          </a:prstGeom>
          <a:noFill/>
          <a:ln w="25560">
            <a:solidFill>
              <a:srgbClr val="000000"/>
            </a:solidFill>
            <a:miter lim="800000"/>
            <a:headEnd/>
            <a:tailEnd type="triangle" w="med" len="med"/>
          </a:ln>
          <a:effectLst/>
        </p:spPr>
        <p:txBody>
          <a:bodyP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idx="10"/>
          </p:nvPr>
        </p:nvSpPr>
        <p:spPr/>
        <p:txBody>
          <a:bodyPr/>
          <a:lstStyle/>
          <a:p>
            <a:fld id="{5A0A0E3E-84C3-4227-BE86-0F99C959666A}" type="slidenum">
              <a:rPr lang="en-US"/>
              <a:pPr/>
              <a:t>8</a:t>
            </a:fld>
            <a:endParaRPr lang="en-US"/>
          </a:p>
        </p:txBody>
      </p:sp>
      <p:sp>
        <p:nvSpPr>
          <p:cNvPr id="48129" name="Rectangle 1"/>
          <p:cNvSpPr>
            <a:spLocks noChangeArrowheads="1"/>
          </p:cNvSpPr>
          <p:nvPr/>
        </p:nvSpPr>
        <p:spPr bwMode="auto">
          <a:xfrm>
            <a:off x="1295400" y="2209800"/>
            <a:ext cx="7543800" cy="457200"/>
          </a:xfrm>
          <a:prstGeom prst="rect">
            <a:avLst/>
          </a:prstGeom>
          <a:solidFill>
            <a:srgbClr val="7889FB"/>
          </a:solidFill>
          <a:ln w="12600">
            <a:solidFill>
              <a:srgbClr val="000000"/>
            </a:solidFill>
            <a:miter lim="800000"/>
            <a:headEnd/>
            <a:tailEnd/>
          </a:ln>
          <a:effectLst/>
        </p:spPr>
        <p:txBody>
          <a:bodyPr wrap="none" anchor="ctr"/>
          <a:lstStyle/>
          <a:p>
            <a:pPr algn="ctr" defTabSz="449263" eaLnBrk="0" fontAlgn="base" hangingPunct="0">
              <a:spcBef>
                <a:spcPts val="550"/>
              </a:spcBef>
              <a:spcAft>
                <a:spcPct val="0"/>
              </a:spcAft>
              <a:buClr>
                <a:srgbClr val="000000"/>
              </a:buClr>
              <a:buSzPct val="100000"/>
              <a:buFont typeface="Times New Roman" pitchFamily="16" charset="0"/>
              <a:buNone/>
            </a:pPr>
            <a:endParaRPr lang="en-US" sz="1100" b="1" smtClean="0">
              <a:solidFill>
                <a:srgbClr val="000066"/>
              </a:solidFill>
              <a:latin typeface="Arial" charset="0"/>
              <a:ea typeface="MS Gothic" charset="-128"/>
            </a:endParaRPr>
          </a:p>
        </p:txBody>
      </p:sp>
      <p:sp>
        <p:nvSpPr>
          <p:cNvPr id="48130" name="Text Box 2"/>
          <p:cNvSpPr txBox="1">
            <a:spLocks noChangeArrowheads="1"/>
          </p:cNvSpPr>
          <p:nvPr/>
        </p:nvSpPr>
        <p:spPr bwMode="auto">
          <a:xfrm>
            <a:off x="1798638" y="198438"/>
            <a:ext cx="6354762" cy="695325"/>
          </a:xfrm>
          <a:prstGeom prst="rect">
            <a:avLst/>
          </a:prstGeom>
          <a:noFill/>
          <a:ln w="21600">
            <a:noFill/>
            <a:round/>
            <a:headEnd/>
            <a:tailEnd/>
          </a:ln>
          <a:effectLst/>
        </p:spPr>
        <p:txBody>
          <a:bodyPr/>
          <a:lstStyle/>
          <a:p>
            <a:pPr defTabSz="449263" fontAlgn="base">
              <a:lnSpc>
                <a:spcPct val="90000"/>
              </a:lnSpc>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400" b="1" smtClean="0">
                <a:solidFill>
                  <a:srgbClr val="7889FB"/>
                </a:solidFill>
              </a:rPr>
              <a:t>Agenda</a:t>
            </a:r>
          </a:p>
        </p:txBody>
      </p:sp>
      <p:sp>
        <p:nvSpPr>
          <p:cNvPr id="48131" name="Text Box 3"/>
          <p:cNvSpPr txBox="1">
            <a:spLocks noChangeArrowheads="1"/>
          </p:cNvSpPr>
          <p:nvPr/>
        </p:nvSpPr>
        <p:spPr bwMode="auto">
          <a:xfrm>
            <a:off x="1447800" y="1901825"/>
            <a:ext cx="7543800" cy="3406775"/>
          </a:xfrm>
          <a:prstGeom prst="rect">
            <a:avLst/>
          </a:prstGeom>
          <a:noFill/>
          <a:ln w="21600">
            <a:noFill/>
            <a:round/>
            <a:headEnd/>
            <a:tailEnd/>
          </a:ln>
          <a:effectLst/>
        </p:spPr>
        <p:txBody>
          <a:bodyPr/>
          <a:lstStyle/>
          <a:p>
            <a:pPr marL="158750" indent="-158750" defTabSz="449263" fontAlgn="base">
              <a:spcBef>
                <a:spcPts val="100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1600" dirty="0" smtClean="0">
                <a:solidFill>
                  <a:srgbClr val="000000"/>
                </a:solidFill>
                <a:ea typeface="MS Gothic" charset="-128"/>
              </a:rPr>
              <a:t>Users &amp; User Groups</a:t>
            </a:r>
          </a:p>
          <a:p>
            <a:pPr marL="158750" indent="-158750" defTabSz="449263" fontAlgn="base">
              <a:spcBef>
                <a:spcPts val="100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1600" dirty="0" smtClean="0">
                <a:solidFill>
                  <a:srgbClr val="000000"/>
                </a:solidFill>
                <a:ea typeface="MS Gothic" charset="-128"/>
              </a:rPr>
              <a:t>Permissions &amp; Permission Groups</a:t>
            </a:r>
          </a:p>
          <a:p>
            <a:pPr marL="158750" indent="-158750" defTabSz="449263" fontAlgn="base">
              <a:spcBef>
                <a:spcPts val="100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1600" dirty="0" smtClean="0">
                <a:ea typeface="MS Gothic" charset="-128"/>
              </a:rPr>
              <a:t>Organizations</a:t>
            </a:r>
          </a:p>
          <a:p>
            <a:pPr marL="158750" indent="-158750" defTabSz="449263" fontAlgn="base">
              <a:spcBef>
                <a:spcPts val="100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1600" dirty="0" smtClean="0">
                <a:ea typeface="MS Gothic" charset="-128"/>
              </a:rPr>
              <a:t>Putting it all together</a:t>
            </a:r>
            <a:endParaRPr lang="en-US" sz="1600" dirty="0" smtClean="0">
              <a:solidFill>
                <a:srgbClr val="FF0000"/>
              </a:solidFill>
              <a:ea typeface="MS Gothic" charset="-128"/>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idx="10"/>
          </p:nvPr>
        </p:nvSpPr>
        <p:spPr/>
        <p:txBody>
          <a:bodyPr/>
          <a:lstStyle/>
          <a:p>
            <a:fld id="{2FDA415E-0785-48C6-ADD7-0D3AC5F986F7}" type="slidenum">
              <a:rPr lang="en-US"/>
              <a:pPr/>
              <a:t>9</a:t>
            </a:fld>
            <a:endParaRPr lang="en-US"/>
          </a:p>
        </p:txBody>
      </p:sp>
      <p:sp>
        <p:nvSpPr>
          <p:cNvPr id="53249" name="Text Box 1"/>
          <p:cNvSpPr txBox="1">
            <a:spLocks noChangeArrowheads="1"/>
          </p:cNvSpPr>
          <p:nvPr/>
        </p:nvSpPr>
        <p:spPr bwMode="auto">
          <a:xfrm>
            <a:off x="1798638" y="198438"/>
            <a:ext cx="6354762" cy="695325"/>
          </a:xfrm>
          <a:prstGeom prst="rect">
            <a:avLst/>
          </a:prstGeom>
          <a:noFill/>
          <a:ln w="21600">
            <a:noFill/>
            <a:round/>
            <a:headEnd/>
            <a:tailEnd/>
          </a:ln>
          <a:effectLst/>
        </p:spPr>
        <p:txBody>
          <a:bodyPr/>
          <a:lstStyle/>
          <a:p>
            <a:pPr defTabSz="449263" fontAlgn="base">
              <a:lnSpc>
                <a:spcPct val="90000"/>
              </a:lnSpc>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400" b="1" smtClean="0">
                <a:solidFill>
                  <a:srgbClr val="7889FB"/>
                </a:solidFill>
              </a:rPr>
              <a:t>Permissions</a:t>
            </a:r>
          </a:p>
        </p:txBody>
      </p:sp>
      <p:sp>
        <p:nvSpPr>
          <p:cNvPr id="53250" name="Text Box 2"/>
          <p:cNvSpPr txBox="1">
            <a:spLocks noChangeArrowheads="1"/>
          </p:cNvSpPr>
          <p:nvPr/>
        </p:nvSpPr>
        <p:spPr bwMode="auto">
          <a:xfrm>
            <a:off x="838200" y="1066800"/>
            <a:ext cx="8077200" cy="8515350"/>
          </a:xfrm>
          <a:prstGeom prst="rect">
            <a:avLst/>
          </a:prstGeom>
          <a:noFill/>
          <a:ln w="21600">
            <a:noFill/>
            <a:round/>
            <a:headEnd/>
            <a:tailEnd/>
          </a:ln>
          <a:effectLst/>
        </p:spPr>
        <p:txBody>
          <a:bodyPr/>
          <a:lstStyle/>
          <a:p>
            <a:pPr marL="158750" indent="-158750" defTabSz="449263" fontAlgn="base">
              <a:lnSpc>
                <a:spcPct val="90000"/>
              </a:lnSpc>
              <a:spcBef>
                <a:spcPts val="125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GB" sz="2000" dirty="0" smtClean="0">
                <a:latin typeface="Arial" pitchFamily="34" charset="0"/>
                <a:cs typeface="Arial" pitchFamily="34" charset="0"/>
              </a:rPr>
              <a:t>There are ~320 Permissions supplied with ECM</a:t>
            </a:r>
            <a:endParaRPr lang="en-US" sz="2000" dirty="0" smtClean="0">
              <a:solidFill>
                <a:srgbClr val="000000"/>
              </a:solidFill>
              <a:latin typeface="Arial" pitchFamily="34" charset="0"/>
              <a:ea typeface="MS Gothic" charset="-128"/>
              <a:cs typeface="Arial" pitchFamily="34" charset="0"/>
            </a:endParaRPr>
          </a:p>
          <a:p>
            <a:pPr marL="158750" indent="-158750" defTabSz="449263" fontAlgn="base">
              <a:lnSpc>
                <a:spcPct val="90000"/>
              </a:lnSpc>
              <a:spcBef>
                <a:spcPts val="125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dirty="0" smtClean="0">
                <a:solidFill>
                  <a:srgbClr val="000000"/>
                </a:solidFill>
                <a:ea typeface="MS Gothic" charset="-128"/>
              </a:rPr>
              <a:t>Two types of Permissions:</a:t>
            </a:r>
          </a:p>
          <a:p>
            <a:pPr marL="492125" lvl="2" indent="-158750" defTabSz="449263" fontAlgn="base">
              <a:lnSpc>
                <a:spcPct val="90000"/>
              </a:lnSpc>
              <a:spcBef>
                <a:spcPts val="125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dirty="0" smtClean="0">
                <a:solidFill>
                  <a:srgbClr val="000000"/>
                </a:solidFill>
                <a:ea typeface="MS Gothic" charset="-128"/>
              </a:rPr>
              <a:t>Class-Level</a:t>
            </a:r>
          </a:p>
          <a:p>
            <a:pPr marL="492125" lvl="2" indent="-158750" defTabSz="449263" fontAlgn="base">
              <a:lnSpc>
                <a:spcPct val="90000"/>
              </a:lnSpc>
              <a:spcBef>
                <a:spcPts val="125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dirty="0" smtClean="0">
                <a:solidFill>
                  <a:srgbClr val="000000"/>
                </a:solidFill>
                <a:ea typeface="MS Gothic" charset="-128"/>
              </a:rPr>
              <a:t>Instance-Level (contract, contract template, clause, clause template, term definition, folder)</a:t>
            </a:r>
          </a:p>
          <a:p>
            <a:pPr marL="158750" indent="-158750" defTabSz="449263" fontAlgn="base">
              <a:lnSpc>
                <a:spcPct val="90000"/>
              </a:lnSpc>
              <a:spcBef>
                <a:spcPts val="125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dirty="0" smtClean="0">
                <a:solidFill>
                  <a:srgbClr val="000000"/>
                </a:solidFill>
                <a:ea typeface="MS Gothic" charset="-128"/>
              </a:rPr>
              <a:t>Five Types of Actions (CRUD + P) are controlled by permissions:</a:t>
            </a:r>
          </a:p>
          <a:p>
            <a:pPr marL="492125" lvl="2" indent="-158750" defTabSz="449263" fontAlgn="base">
              <a:lnSpc>
                <a:spcPct val="90000"/>
              </a:lnSpc>
              <a:spcBef>
                <a:spcPts val="125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dirty="0" smtClean="0">
                <a:solidFill>
                  <a:srgbClr val="000000"/>
                </a:solidFill>
                <a:ea typeface="MS Gothic" charset="-128"/>
              </a:rPr>
              <a:t>Create</a:t>
            </a:r>
          </a:p>
          <a:p>
            <a:pPr marL="492125" lvl="2" indent="-158750" defTabSz="449263" fontAlgn="base">
              <a:lnSpc>
                <a:spcPct val="90000"/>
              </a:lnSpc>
              <a:spcBef>
                <a:spcPts val="125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dirty="0" smtClean="0">
                <a:solidFill>
                  <a:srgbClr val="000000"/>
                </a:solidFill>
                <a:ea typeface="MS Gothic" charset="-128"/>
              </a:rPr>
              <a:t>Read</a:t>
            </a:r>
          </a:p>
          <a:p>
            <a:pPr marL="492125" lvl="2" indent="-158750" defTabSz="449263" fontAlgn="base">
              <a:lnSpc>
                <a:spcPct val="90000"/>
              </a:lnSpc>
              <a:spcBef>
                <a:spcPts val="125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dirty="0" smtClean="0">
                <a:solidFill>
                  <a:srgbClr val="000000"/>
                </a:solidFill>
                <a:ea typeface="MS Gothic" charset="-128"/>
              </a:rPr>
              <a:t>Update</a:t>
            </a:r>
          </a:p>
          <a:p>
            <a:pPr marL="492125" lvl="2" indent="-158750" defTabSz="449263" fontAlgn="base">
              <a:lnSpc>
                <a:spcPct val="90000"/>
              </a:lnSpc>
              <a:spcBef>
                <a:spcPts val="125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dirty="0" smtClean="0">
                <a:solidFill>
                  <a:srgbClr val="000000"/>
                </a:solidFill>
                <a:ea typeface="MS Gothic" charset="-128"/>
              </a:rPr>
              <a:t>Delete</a:t>
            </a:r>
          </a:p>
          <a:p>
            <a:pPr marL="492125" lvl="2" indent="-158750" defTabSz="449263" fontAlgn="base">
              <a:lnSpc>
                <a:spcPct val="90000"/>
              </a:lnSpc>
              <a:spcBef>
                <a:spcPts val="1250"/>
              </a:spcBef>
              <a:spcAft>
                <a:spcPct val="0"/>
              </a:spcAft>
              <a:buClr>
                <a:srgbClr val="000000"/>
              </a:buClr>
              <a:buSzPct val="100000"/>
              <a:buFont typeface="Wingdings" charset="2"/>
              <a:buChar char=""/>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sz="2000" dirty="0" smtClean="0">
                <a:solidFill>
                  <a:srgbClr val="000000"/>
                </a:solidFill>
                <a:ea typeface="MS Gothic" charset="-128"/>
              </a:rPr>
              <a:t>Perform</a:t>
            </a:r>
          </a:p>
          <a:p>
            <a:pPr marL="171450" indent="-158750" defTabSz="449263" fontAlgn="base">
              <a:lnSpc>
                <a:spcPct val="90000"/>
              </a:lnSpc>
              <a:spcBef>
                <a:spcPts val="1250"/>
              </a:spcBef>
              <a:spcAft>
                <a:spcPct val="0"/>
              </a:spcAft>
              <a:buSzPct val="100000"/>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endParaRPr lang="en-US" sz="2000" dirty="0" smtClean="0">
              <a:solidFill>
                <a:srgbClr val="000000"/>
              </a:solidFill>
              <a:ea typeface="MS Gothic" charset="-128"/>
            </a:endParaRPr>
          </a:p>
          <a:p>
            <a:pPr marL="171450" indent="-158750" defTabSz="449263" fontAlgn="base">
              <a:lnSpc>
                <a:spcPct val="90000"/>
              </a:lnSpc>
              <a:spcBef>
                <a:spcPts val="1250"/>
              </a:spcBef>
              <a:spcAft>
                <a:spcPct val="0"/>
              </a:spcAft>
              <a:buSzPct val="100000"/>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endParaRPr lang="en-US" sz="2000" dirty="0" smtClean="0">
              <a:solidFill>
                <a:srgbClr val="000000"/>
              </a:solidFill>
              <a:ea typeface="MS Gothic" charset="-128"/>
            </a:endParaRPr>
          </a:p>
          <a:p>
            <a:pPr marL="171450" indent="-158750" defTabSz="449263" fontAlgn="base">
              <a:lnSpc>
                <a:spcPct val="90000"/>
              </a:lnSpc>
              <a:spcBef>
                <a:spcPts val="1250"/>
              </a:spcBef>
              <a:spcAft>
                <a:spcPct val="0"/>
              </a:spcAft>
              <a:buSzPct val="100000"/>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endParaRPr lang="en-US" sz="2000" dirty="0" smtClean="0">
              <a:solidFill>
                <a:srgbClr val="000000"/>
              </a:solidFill>
              <a:ea typeface="MS Gothic" charset="-128"/>
            </a:endParaRPr>
          </a:p>
          <a:p>
            <a:pPr marL="171450" indent="-158750" defTabSz="449263" fontAlgn="base">
              <a:lnSpc>
                <a:spcPct val="90000"/>
              </a:lnSpc>
              <a:spcBef>
                <a:spcPts val="1250"/>
              </a:spcBef>
              <a:spcAft>
                <a:spcPct val="0"/>
              </a:spcAft>
              <a:buSzPct val="100000"/>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endParaRPr lang="en-US" sz="2000" dirty="0" smtClean="0">
              <a:solidFill>
                <a:srgbClr val="000000"/>
              </a:solidFill>
              <a:ea typeface="MS Gothic" charset="-128"/>
            </a:endParaRPr>
          </a:p>
          <a:p>
            <a:pPr marL="509588" lvl="1" indent="-149225" defTabSz="449263" fontAlgn="base">
              <a:lnSpc>
                <a:spcPct val="90000"/>
              </a:lnSpc>
              <a:spcBef>
                <a:spcPct val="0"/>
              </a:spcBef>
              <a:spcAft>
                <a:spcPct val="0"/>
              </a:spcAft>
              <a:buSzPct val="100000"/>
              <a:tabLst>
                <a:tab pos="158750" algn="l"/>
                <a:tab pos="606425" algn="l"/>
                <a:tab pos="1055688" algn="l"/>
                <a:tab pos="1504950" algn="l"/>
                <a:tab pos="1954213" algn="l"/>
                <a:tab pos="2403475" algn="l"/>
                <a:tab pos="2852738" algn="l"/>
                <a:tab pos="3302000" algn="l"/>
                <a:tab pos="3751263" algn="l"/>
                <a:tab pos="4200525" algn="l"/>
                <a:tab pos="4649788" algn="l"/>
                <a:tab pos="5099050" algn="l"/>
                <a:tab pos="5548313" algn="l"/>
                <a:tab pos="5997575" algn="l"/>
                <a:tab pos="6446838" algn="l"/>
                <a:tab pos="6896100" algn="l"/>
                <a:tab pos="7345363" algn="l"/>
                <a:tab pos="7794625" algn="l"/>
                <a:tab pos="8243888" algn="l"/>
                <a:tab pos="8693150" algn="l"/>
                <a:tab pos="9142413" algn="l"/>
              </a:tabLst>
            </a:pPr>
            <a:r>
              <a:rPr lang="en-US" dirty="0" smtClean="0">
                <a:solidFill>
                  <a:srgbClr val="000000"/>
                </a:solidFill>
                <a:ea typeface="MS Gothic" charset="-128"/>
              </a:rPr>
              <a:t>			</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Managing Parties and Security  Note:  Security is a complex topic, and some feel that it should be left to the Enga&quot;/&gt;&lt;property id=&quot;20307&quot; value=&quot;257&quot;/&gt;&lt;/object&gt;&lt;object type=&quot;3&quot; unique_id=&quot;10004&quot;&gt;&lt;property id=&quot;20148&quot; value=&quot;5&quot;/&gt;&lt;property id=&quot;20300&quot; value=&quot;Slide 3 - &amp;quot;Managing Parties - Standard Concepts&amp;quot;&quot;/&gt;&lt;property id=&quot;20307&quot; value=&quot;258&quot;/&gt;&lt;/object&gt;&lt;object type=&quot;3&quot; unique_id=&quot;10006&quot;&gt;&lt;property id=&quot;20148&quot; value=&quot;5&quot;/&gt;&lt;property id=&quot;20300&quot; value=&quot;Slide 4 - &amp;quot;Security Model: Standard Concepts&amp;quot;&quot;/&gt;&lt;property id=&quot;20307&quot; value=&quot;260&quot;/&gt;&lt;/object&gt;&lt;object type=&quot;3&quot; unique_id=&quot;10007&quot;&gt;&lt;property id=&quot;20148&quot; value=&quot;5&quot;/&gt;&lt;property id=&quot;20300&quot; value=&quot;Slide 5 - &amp;quot;Security Model-User Group&amp;quot;&quot;/&gt;&lt;property id=&quot;20307&quot; value=&quot;261&quot;/&gt;&lt;/object&gt;&lt;object type=&quot;3&quot; unique_id=&quot;10008&quot;&gt;&lt;property id=&quot;20148&quot; value=&quot;5&quot;/&gt;&lt;property id=&quot;20300&quot; value=&quot;Slide 12 - &amp;quot;Permission Groups&amp;quot;&quot;/&gt;&lt;property id=&quot;20307&quot; value=&quot;262&quot;/&gt;&lt;/object&gt;&lt;object type=&quot;3&quot; unique_id=&quot;10009&quot;&gt;&lt;property id=&quot;20148&quot; value=&quot;5&quot;/&gt;&lt;property id=&quot;20300&quot; value=&quot;Slide 16 - &amp;quot;Security Model - Organizations&amp;quot;&quot;/&gt;&lt;property id=&quot;20307&quot; value=&quot;263&quot;/&gt;&lt;/object&gt;&lt;object type=&quot;3&quot; unique_id=&quot;29105&quot;&gt;&lt;property id=&quot;20148&quot; value=&quot;5&quot;/&gt;&lt;property id=&quot;20300&quot; value=&quot;Slide 6&quot;/&gt;&lt;property id=&quot;20307&quot; value=&quot;301&quot;/&gt;&lt;/object&gt;&lt;object type=&quot;3&quot; unique_id=&quot;29106&quot;&gt;&lt;property id=&quot;20148&quot; value=&quot;5&quot;/&gt;&lt;property id=&quot;20300&quot; value=&quot;Slide 7&quot;/&gt;&lt;property id=&quot;20307&quot; value=&quot;302&quot;/&gt;&lt;/object&gt;&lt;object type=&quot;3&quot; unique_id=&quot;29109&quot;&gt;&lt;property id=&quot;20148&quot; value=&quot;5&quot;/&gt;&lt;property id=&quot;20300&quot; value=&quot;Slide 22&quot;/&gt;&lt;property id=&quot;20307&quot; value=&quot;274&quot;/&gt;&lt;/object&gt;&lt;object type=&quot;3&quot; unique_id=&quot;29110&quot;&gt;&lt;property id=&quot;20148&quot; value=&quot;5&quot;/&gt;&lt;property id=&quot;20300&quot; value=&quot;Slide 23&quot;/&gt;&lt;property id=&quot;20307&quot; value=&quot;275&quot;/&gt;&lt;/object&gt;&lt;object type=&quot;3&quot; unique_id=&quot;29111&quot;&gt;&lt;property id=&quot;20148&quot; value=&quot;5&quot;/&gt;&lt;property id=&quot;20300&quot; value=&quot;Slide 24&quot;/&gt;&lt;property id=&quot;20307&quot; value=&quot;276&quot;/&gt;&lt;/object&gt;&lt;object type=&quot;3&quot; unique_id=&quot;29112&quot;&gt;&lt;property id=&quot;20148&quot; value=&quot;5&quot;/&gt;&lt;property id=&quot;20300&quot; value=&quot;Slide 25&quot;/&gt;&lt;property id=&quot;20307&quot; value=&quot;277&quot;/&gt;&lt;/object&gt;&lt;object type=&quot;3&quot; unique_id=&quot;29113&quot;&gt;&lt;property id=&quot;20148&quot; value=&quot;5&quot;/&gt;&lt;property id=&quot;20300&quot; value=&quot;Slide 26&quot;/&gt;&lt;property id=&quot;20307&quot; value=&quot;278&quot;/&gt;&lt;/object&gt;&lt;object type=&quot;3&quot; unique_id=&quot;29114&quot;&gt;&lt;property id=&quot;20148&quot; value=&quot;5&quot;/&gt;&lt;property id=&quot;20300&quot; value=&quot;Slide 27&quot;/&gt;&lt;property id=&quot;20307&quot; value=&quot;279&quot;/&gt;&lt;/object&gt;&lt;object type=&quot;3&quot; unique_id=&quot;29115&quot;&gt;&lt;property id=&quot;20148&quot; value=&quot;5&quot;/&gt;&lt;property id=&quot;20300&quot; value=&quot;Slide 28&quot;/&gt;&lt;property id=&quot;20307&quot; value=&quot;280&quot;/&gt;&lt;/object&gt;&lt;object type=&quot;3&quot; unique_id=&quot;29118&quot;&gt;&lt;property id=&quot;20148&quot; value=&quot;5&quot;/&gt;&lt;property id=&quot;20300&quot; value=&quot;Slide 29&quot;/&gt;&lt;property id=&quot;20307&quot; value=&quot;283&quot;/&gt;&lt;/object&gt;&lt;object type=&quot;3&quot; unique_id=&quot;29121&quot;&gt;&lt;property id=&quot;20148&quot; value=&quot;5&quot;/&gt;&lt;property id=&quot;20300&quot; value=&quot;Slide 30&quot;/&gt;&lt;property id=&quot;20307&quot; value=&quot;286&quot;/&gt;&lt;/object&gt;&lt;object type=&quot;3&quot; unique_id=&quot;29128&quot;&gt;&lt;property id=&quot;20148&quot; value=&quot;5&quot;/&gt;&lt;property id=&quot;20300&quot; value=&quot;Slide 31&quot;/&gt;&lt;property id=&quot;20307&quot; value=&quot;296&quot;/&gt;&lt;/object&gt;&lt;object type=&quot;3&quot; unique_id=&quot;29130&quot;&gt;&lt;property id=&quot;20148&quot; value=&quot;5&quot;/&gt;&lt;property id=&quot;20300&quot; value=&quot;Slide 32&quot;/&gt;&lt;property id=&quot;20307&quot; value=&quot;298&quot;/&gt;&lt;/object&gt;&lt;object type=&quot;3&quot; unique_id=&quot;29131&quot;&gt;&lt;property id=&quot;20148&quot; value=&quot;5&quot;/&gt;&lt;property id=&quot;20300&quot; value=&quot;Slide 39&quot;/&gt;&lt;property id=&quot;20307&quot; value=&quot;299&quot;/&gt;&lt;/object&gt;&lt;object type=&quot;3&quot; unique_id=&quot;29290&quot;&gt;&lt;property id=&quot;20148&quot; value=&quot;5&quot;/&gt;&lt;property id=&quot;20300&quot; value=&quot;Slide 2&quot;/&gt;&lt;property id=&quot;20307&quot; value=&quot;303&quot;/&gt;&lt;/object&gt;&lt;object type=&quot;3&quot; unique_id=&quot;30008&quot;&gt;&lt;property id=&quot;20148&quot; value=&quot;5&quot;/&gt;&lt;property id=&quot;20300&quot; value=&quot;Slide 9&quot;/&gt;&lt;property id=&quot;20307&quot; value=&quot;309&quot;/&gt;&lt;/object&gt;&lt;object type=&quot;3&quot; unique_id=&quot;30009&quot;&gt;&lt;property id=&quot;20148&quot; value=&quot;5&quot;/&gt;&lt;property id=&quot;20300&quot; value=&quot;Slide 10&quot;/&gt;&lt;property id=&quot;20307&quot; value=&quot;310&quot;/&gt;&lt;/object&gt;&lt;object type=&quot;3&quot; unique_id=&quot;30010&quot;&gt;&lt;property id=&quot;20148&quot; value=&quot;5&quot;/&gt;&lt;property id=&quot;20300&quot; value=&quot;Slide 11&quot;/&gt;&lt;property id=&quot;20307&quot; value=&quot;311&quot;/&gt;&lt;/object&gt;&lt;object type=&quot;3&quot; unique_id=&quot;30011&quot;&gt;&lt;property id=&quot;20148&quot; value=&quot;5&quot;/&gt;&lt;property id=&quot;20300&quot; value=&quot;Slide 13&quot;/&gt;&lt;property id=&quot;20307&quot; value=&quot;312&quot;/&gt;&lt;/object&gt;&lt;object type=&quot;3&quot; unique_id=&quot;30013&quot;&gt;&lt;property id=&quot;20148&quot; value=&quot;5&quot;/&gt;&lt;property id=&quot;20300&quot; value=&quot;Slide 17&quot;/&gt;&lt;property id=&quot;20307&quot; value=&quot;307&quot;/&gt;&lt;/object&gt;&lt;object type=&quot;3&quot; unique_id=&quot;30014&quot;&gt;&lt;property id=&quot;20148&quot; value=&quot;5&quot;/&gt;&lt;property id=&quot;20300&quot; value=&quot;Slide 18&quot;/&gt;&lt;property id=&quot;20307&quot; value=&quot;308&quot;/&gt;&lt;/object&gt;&lt;object type=&quot;3&quot; unique_id=&quot;30016&quot;&gt;&lt;property id=&quot;20148&quot; value=&quot;5&quot;/&gt;&lt;property id=&quot;20300&quot; value=&quot;Slide 20 - &amp;quot;Demonstration / Exercise&amp;quot;&quot;/&gt;&lt;property id=&quot;20307&quot; value=&quot;313&quot;/&gt;&lt;/object&gt;&lt;object type=&quot;3&quot; unique_id=&quot;30178&quot;&gt;&lt;property id=&quot;20148&quot; value=&quot;5&quot;/&gt;&lt;property id=&quot;20300&quot; value=&quot;Slide 14&quot;/&gt;&lt;property id=&quot;20307&quot; value=&quot;314&quot;/&gt;&lt;/object&gt;&lt;object type=&quot;3&quot; unique_id=&quot;31909&quot;&gt;&lt;property id=&quot;20148&quot; value=&quot;5&quot;/&gt;&lt;property id=&quot;20300&quot; value=&quot;Slide 21 - &amp;quot;Demonstration / Exercise, cont.&amp;quot;&quot;/&gt;&lt;property id=&quot;20307&quot; value=&quot;316&quot;/&gt;&lt;/object&gt;&lt;object type=&quot;3&quot; unique_id=&quot;32690&quot;&gt;&lt;property id=&quot;20148&quot; value=&quot;5&quot;/&gt;&lt;property id=&quot;20300&quot; value=&quot;Slide 8&quot;/&gt;&lt;property id=&quot;20307&quot; value=&quot;317&quot;/&gt;&lt;/object&gt;&lt;object type=&quot;3&quot; unique_id=&quot;32691&quot;&gt;&lt;property id=&quot;20148&quot; value=&quot;5&quot;/&gt;&lt;property id=&quot;20300&quot; value=&quot;Slide 15&quot;/&gt;&lt;property id=&quot;20307&quot; value=&quot;318&quot;/&gt;&lt;/object&gt;&lt;object type=&quot;3&quot; unique_id=&quot;32692&quot;&gt;&lt;property id=&quot;20148&quot; value=&quot;5&quot;/&gt;&lt;property id=&quot;20300&quot; value=&quot;Slide 19&quot;/&gt;&lt;property id=&quot;20307&quot; value=&quot;319&quot;/&gt;&lt;/object&gt;&lt;object type=&quot;3&quot; unique_id=&quot;32693&quot;&gt;&lt;property id=&quot;20148&quot; value=&quot;5&quot;/&gt;&lt;property id=&quot;20300&quot; value=&quot;Slide 33 - &amp;quot;Security Notes&amp;quot;&quot;/&gt;&lt;property id=&quot;20307&quot; value=&quot;320&quot;/&gt;&lt;/object&gt;&lt;object type=&quot;3&quot; unique_id=&quot;32803&quot;&gt;&lt;property id=&quot;20148&quot; value=&quot;5&quot;/&gt;&lt;property id=&quot;20300&quot; value=&quot;Slide 34 - &amp;quot;Security How To and Examples&amp;quot;&quot;/&gt;&lt;property id=&quot;20307&quot; value=&quot;321&quot;/&gt;&lt;/object&gt;&lt;object type=&quot;3&quot; unique_id=&quot;33026&quot;&gt;&lt;property id=&quot;20148&quot; value=&quot;5&quot;/&gt;&lt;property id=&quot;20300&quot; value=&quot;Slide 35 - &amp;quot;Security How To and Examples&amp;quot;&quot;/&gt;&lt;property id=&quot;20307&quot; value=&quot;322&quot;/&gt;&lt;/object&gt;&lt;object type=&quot;3&quot; unique_id=&quot;33408&quot;&gt;&lt;property id=&quot;20148&quot; value=&quot;5&quot;/&gt;&lt;property id=&quot;20300&quot; value=&quot;Slide 36 - &amp;quot;Security How To and Examples&amp;quot;&quot;/&gt;&lt;property id=&quot;20307&quot; value=&quot;323&quot;/&gt;&lt;/object&gt;&lt;object type=&quot;3&quot; unique_id=&quot;33944&quot;&gt;&lt;property id=&quot;20148&quot; value=&quot;5&quot;/&gt;&lt;property id=&quot;20300&quot; value=&quot;Slide 37 - &amp;quot;Security How To and Examples&amp;quot;&quot;/&gt;&lt;property id=&quot;20307&quot; value=&quot;324&quot;/&gt;&lt;/object&gt;&lt;object type=&quot;3&quot; unique_id=&quot;34145&quot;&gt;&lt;property id=&quot;20148&quot; value=&quot;5&quot;/&gt;&lt;property id=&quot;20300&quot; value=&quot;Slide 38 - &amp;quot;Security How To and Examples&amp;quot;&quot;/&gt;&lt;property id=&quot;20307&quot; value=&quot;325&quot;/&gt;&lt;/object&gt;&lt;/object&gt;&lt;object type=&quot;8&quot; unique_id=&quot;10020&quot;&gt;&lt;/object&gt;&lt;/object&gt;&lt;/database&gt;"/>
  <p:tag name="SECTOMILLISECCONVERTED" val="1"/>
</p:tagLst>
</file>

<file path=ppt/theme/theme1.xml><?xml version="1.0" encoding="utf-8"?>
<a:theme xmlns:a="http://schemas.openxmlformats.org/drawingml/2006/main" name="IBM 2012">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6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MS PGothic"/>
        <a:cs typeface=""/>
      </a:majorFont>
      <a:minorFont>
        <a:latin typeface="Calibri"/>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0" fontAlgn="base" latinLnBrk="0" hangingPunct="0">
          <a:lnSpc>
            <a:spcPct val="100000"/>
          </a:lnSpc>
          <a:spcBef>
            <a:spcPts val="550"/>
          </a:spcBef>
          <a:spcAft>
            <a:spcPct val="0"/>
          </a:spcAft>
          <a:buClr>
            <a:srgbClr val="000000"/>
          </a:buClr>
          <a:buSzPct val="100000"/>
          <a:buFont typeface="Times New Roman" pitchFamily="16" charset="0"/>
          <a:buNone/>
          <a:tabLst/>
          <a:defRPr kumimoji="0" lang="en-GB" sz="1100" b="1" i="0" u="none" strike="noStrike" cap="none" normalizeH="0" baseline="0" smtClean="0">
            <a:ln>
              <a:noFill/>
            </a:ln>
            <a:solidFill>
              <a:srgbClr val="000066"/>
            </a:solidFill>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0" fontAlgn="base" latinLnBrk="0" hangingPunct="0">
          <a:lnSpc>
            <a:spcPct val="100000"/>
          </a:lnSpc>
          <a:spcBef>
            <a:spcPts val="550"/>
          </a:spcBef>
          <a:spcAft>
            <a:spcPct val="0"/>
          </a:spcAft>
          <a:buClr>
            <a:srgbClr val="000000"/>
          </a:buClr>
          <a:buSzPct val="100000"/>
          <a:buFont typeface="Times New Roman" pitchFamily="16" charset="0"/>
          <a:buNone/>
          <a:tabLst/>
          <a:defRPr kumimoji="0" lang="en-GB" sz="1100" b="1" i="0" u="none" strike="noStrike" cap="none" normalizeH="0" baseline="0" smtClean="0">
            <a:ln>
              <a:noFill/>
            </a:ln>
            <a:solidFill>
              <a:srgbClr val="000066"/>
            </a:solidFill>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8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MS PGothic"/>
        <a:cs typeface=""/>
      </a:majorFont>
      <a:minorFont>
        <a:latin typeface="Calibri"/>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0" fontAlgn="base" latinLnBrk="0" hangingPunct="0">
          <a:lnSpc>
            <a:spcPct val="100000"/>
          </a:lnSpc>
          <a:spcBef>
            <a:spcPts val="550"/>
          </a:spcBef>
          <a:spcAft>
            <a:spcPct val="0"/>
          </a:spcAft>
          <a:buClr>
            <a:srgbClr val="000000"/>
          </a:buClr>
          <a:buSzPct val="100000"/>
          <a:buFont typeface="Times New Roman" pitchFamily="16" charset="0"/>
          <a:buNone/>
          <a:tabLst/>
          <a:defRPr kumimoji="0" lang="en-GB" sz="1100" b="1" i="0" u="none" strike="noStrike" cap="none" normalizeH="0" baseline="0" smtClean="0">
            <a:ln>
              <a:noFill/>
            </a:ln>
            <a:solidFill>
              <a:srgbClr val="000066"/>
            </a:solidFill>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0" fontAlgn="base" latinLnBrk="0" hangingPunct="0">
          <a:lnSpc>
            <a:spcPct val="100000"/>
          </a:lnSpc>
          <a:spcBef>
            <a:spcPts val="550"/>
          </a:spcBef>
          <a:spcAft>
            <a:spcPct val="0"/>
          </a:spcAft>
          <a:buClr>
            <a:srgbClr val="000000"/>
          </a:buClr>
          <a:buSzPct val="100000"/>
          <a:buFont typeface="Times New Roman" pitchFamily="16" charset="0"/>
          <a:buNone/>
          <a:tabLst/>
          <a:defRPr kumimoji="0" lang="en-GB" sz="1100" b="1" i="0" u="none" strike="noStrike" cap="none" normalizeH="0" baseline="0" smtClean="0">
            <a:ln>
              <a:noFill/>
            </a:ln>
            <a:solidFill>
              <a:srgbClr val="000066"/>
            </a:solidFill>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29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MS PGothic"/>
        <a:cs typeface=""/>
      </a:majorFont>
      <a:minorFont>
        <a:latin typeface="Calibri"/>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0" fontAlgn="base" latinLnBrk="0" hangingPunct="0">
          <a:lnSpc>
            <a:spcPct val="100000"/>
          </a:lnSpc>
          <a:spcBef>
            <a:spcPts val="550"/>
          </a:spcBef>
          <a:spcAft>
            <a:spcPct val="0"/>
          </a:spcAft>
          <a:buClr>
            <a:srgbClr val="000000"/>
          </a:buClr>
          <a:buSzPct val="100000"/>
          <a:buFont typeface="Times New Roman" pitchFamily="16" charset="0"/>
          <a:buNone/>
          <a:tabLst/>
          <a:defRPr kumimoji="0" lang="en-GB" sz="1100" b="1" i="0" u="none" strike="noStrike" cap="none" normalizeH="0" baseline="0" smtClean="0">
            <a:ln>
              <a:noFill/>
            </a:ln>
            <a:solidFill>
              <a:srgbClr val="000066"/>
            </a:solidFill>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0" fontAlgn="base" latinLnBrk="0" hangingPunct="0">
          <a:lnSpc>
            <a:spcPct val="100000"/>
          </a:lnSpc>
          <a:spcBef>
            <a:spcPts val="550"/>
          </a:spcBef>
          <a:spcAft>
            <a:spcPct val="0"/>
          </a:spcAft>
          <a:buClr>
            <a:srgbClr val="000000"/>
          </a:buClr>
          <a:buSzPct val="100000"/>
          <a:buFont typeface="Times New Roman" pitchFamily="16" charset="0"/>
          <a:buNone/>
          <a:tabLst/>
          <a:defRPr kumimoji="0" lang="en-GB" sz="1100" b="1" i="0" u="none" strike="noStrike" cap="none" normalizeH="0" baseline="0" smtClean="0">
            <a:ln>
              <a:noFill/>
            </a:ln>
            <a:solidFill>
              <a:srgbClr val="000066"/>
            </a:solidFill>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MS PGothic"/>
        <a:cs typeface=""/>
      </a:majorFont>
      <a:minorFont>
        <a:latin typeface="Calibri"/>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0" fontAlgn="base" latinLnBrk="0" hangingPunct="0">
          <a:lnSpc>
            <a:spcPct val="100000"/>
          </a:lnSpc>
          <a:spcBef>
            <a:spcPts val="550"/>
          </a:spcBef>
          <a:spcAft>
            <a:spcPct val="0"/>
          </a:spcAft>
          <a:buClr>
            <a:srgbClr val="000000"/>
          </a:buClr>
          <a:buSzPct val="100000"/>
          <a:buFont typeface="Times New Roman" pitchFamily="16" charset="0"/>
          <a:buNone/>
          <a:tabLst/>
          <a:defRPr kumimoji="0" lang="en-GB" sz="1100" b="1" i="0" u="none" strike="noStrike" cap="none" normalizeH="0" baseline="0" smtClean="0">
            <a:ln>
              <a:noFill/>
            </a:ln>
            <a:solidFill>
              <a:srgbClr val="000066"/>
            </a:solidFill>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0" fontAlgn="base" latinLnBrk="0" hangingPunct="0">
          <a:lnSpc>
            <a:spcPct val="100000"/>
          </a:lnSpc>
          <a:spcBef>
            <a:spcPts val="550"/>
          </a:spcBef>
          <a:spcAft>
            <a:spcPct val="0"/>
          </a:spcAft>
          <a:buClr>
            <a:srgbClr val="000000"/>
          </a:buClr>
          <a:buSzPct val="100000"/>
          <a:buFont typeface="Times New Roman" pitchFamily="16" charset="0"/>
          <a:buNone/>
          <a:tabLst/>
          <a:defRPr kumimoji="0" lang="en-GB" sz="1100" b="1" i="0" u="none" strike="noStrike" cap="none" normalizeH="0" baseline="0" smtClean="0">
            <a:ln>
              <a:noFill/>
            </a:ln>
            <a:solidFill>
              <a:srgbClr val="000066"/>
            </a:solidFill>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MS PGothic"/>
        <a:cs typeface=""/>
      </a:majorFont>
      <a:minorFont>
        <a:latin typeface="Calibri"/>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0" fontAlgn="base" latinLnBrk="0" hangingPunct="0">
          <a:lnSpc>
            <a:spcPct val="100000"/>
          </a:lnSpc>
          <a:spcBef>
            <a:spcPts val="550"/>
          </a:spcBef>
          <a:spcAft>
            <a:spcPct val="0"/>
          </a:spcAft>
          <a:buClr>
            <a:srgbClr val="000000"/>
          </a:buClr>
          <a:buSzPct val="100000"/>
          <a:buFont typeface="Times New Roman" pitchFamily="16" charset="0"/>
          <a:buNone/>
          <a:tabLst/>
          <a:defRPr kumimoji="0" lang="en-GB" sz="1100" b="1" i="0" u="none" strike="noStrike" cap="none" normalizeH="0" baseline="0" smtClean="0">
            <a:ln>
              <a:noFill/>
            </a:ln>
            <a:solidFill>
              <a:srgbClr val="000066"/>
            </a:solidFill>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0" fontAlgn="base" latinLnBrk="0" hangingPunct="0">
          <a:lnSpc>
            <a:spcPct val="100000"/>
          </a:lnSpc>
          <a:spcBef>
            <a:spcPts val="550"/>
          </a:spcBef>
          <a:spcAft>
            <a:spcPct val="0"/>
          </a:spcAft>
          <a:buClr>
            <a:srgbClr val="000000"/>
          </a:buClr>
          <a:buSzPct val="100000"/>
          <a:buFont typeface="Times New Roman" pitchFamily="16" charset="0"/>
          <a:buNone/>
          <a:tabLst/>
          <a:defRPr kumimoji="0" lang="en-GB" sz="1100" b="1" i="0" u="none" strike="noStrike" cap="none" normalizeH="0" baseline="0" smtClean="0">
            <a:ln>
              <a:noFill/>
            </a:ln>
            <a:solidFill>
              <a:srgbClr val="000066"/>
            </a:solidFill>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6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MS PGothic"/>
        <a:cs typeface=""/>
      </a:majorFont>
      <a:minorFont>
        <a:latin typeface="Calibri"/>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0" fontAlgn="base" latinLnBrk="0" hangingPunct="0">
          <a:lnSpc>
            <a:spcPct val="100000"/>
          </a:lnSpc>
          <a:spcBef>
            <a:spcPts val="550"/>
          </a:spcBef>
          <a:spcAft>
            <a:spcPct val="0"/>
          </a:spcAft>
          <a:buClr>
            <a:srgbClr val="000000"/>
          </a:buClr>
          <a:buSzPct val="100000"/>
          <a:buFont typeface="Times New Roman" pitchFamily="16" charset="0"/>
          <a:buNone/>
          <a:tabLst/>
          <a:defRPr kumimoji="0" lang="en-GB" sz="1100" b="1" i="0" u="none" strike="noStrike" cap="none" normalizeH="0" baseline="0" smtClean="0">
            <a:ln>
              <a:noFill/>
            </a:ln>
            <a:solidFill>
              <a:srgbClr val="000066"/>
            </a:solidFill>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0" fontAlgn="base" latinLnBrk="0" hangingPunct="0">
          <a:lnSpc>
            <a:spcPct val="100000"/>
          </a:lnSpc>
          <a:spcBef>
            <a:spcPts val="550"/>
          </a:spcBef>
          <a:spcAft>
            <a:spcPct val="0"/>
          </a:spcAft>
          <a:buClr>
            <a:srgbClr val="000000"/>
          </a:buClr>
          <a:buSzPct val="100000"/>
          <a:buFont typeface="Times New Roman" pitchFamily="16" charset="0"/>
          <a:buNone/>
          <a:tabLst/>
          <a:defRPr kumimoji="0" lang="en-GB" sz="1100" b="1" i="0" u="none" strike="noStrike" cap="none" normalizeH="0" baseline="0" smtClean="0">
            <a:ln>
              <a:noFill/>
            </a:ln>
            <a:solidFill>
              <a:srgbClr val="000066"/>
            </a:solidFill>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7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MS PGothic"/>
        <a:cs typeface=""/>
      </a:majorFont>
      <a:minorFont>
        <a:latin typeface="Calibri"/>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0" fontAlgn="base" latinLnBrk="0" hangingPunct="0">
          <a:lnSpc>
            <a:spcPct val="100000"/>
          </a:lnSpc>
          <a:spcBef>
            <a:spcPts val="550"/>
          </a:spcBef>
          <a:spcAft>
            <a:spcPct val="0"/>
          </a:spcAft>
          <a:buClr>
            <a:srgbClr val="000000"/>
          </a:buClr>
          <a:buSzPct val="100000"/>
          <a:buFont typeface="Times New Roman" pitchFamily="16" charset="0"/>
          <a:buNone/>
          <a:tabLst/>
          <a:defRPr kumimoji="0" lang="en-GB" sz="1100" b="1" i="0" u="none" strike="noStrike" cap="none" normalizeH="0" baseline="0" smtClean="0">
            <a:ln>
              <a:noFill/>
            </a:ln>
            <a:solidFill>
              <a:srgbClr val="000066"/>
            </a:solidFill>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0" fontAlgn="base" latinLnBrk="0" hangingPunct="0">
          <a:lnSpc>
            <a:spcPct val="100000"/>
          </a:lnSpc>
          <a:spcBef>
            <a:spcPts val="550"/>
          </a:spcBef>
          <a:spcAft>
            <a:spcPct val="0"/>
          </a:spcAft>
          <a:buClr>
            <a:srgbClr val="000000"/>
          </a:buClr>
          <a:buSzPct val="100000"/>
          <a:buFont typeface="Times New Roman" pitchFamily="16" charset="0"/>
          <a:buNone/>
          <a:tabLst/>
          <a:defRPr kumimoji="0" lang="en-GB" sz="1100" b="1" i="0" u="none" strike="noStrike" cap="none" normalizeH="0" baseline="0" smtClean="0">
            <a:ln>
              <a:noFill/>
            </a:ln>
            <a:solidFill>
              <a:srgbClr val="000066"/>
            </a:solidFill>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8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MS PGothic"/>
        <a:cs typeface=""/>
      </a:majorFont>
      <a:minorFont>
        <a:latin typeface="Calibri"/>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0" fontAlgn="base" latinLnBrk="0" hangingPunct="0">
          <a:lnSpc>
            <a:spcPct val="100000"/>
          </a:lnSpc>
          <a:spcBef>
            <a:spcPts val="550"/>
          </a:spcBef>
          <a:spcAft>
            <a:spcPct val="0"/>
          </a:spcAft>
          <a:buClr>
            <a:srgbClr val="000000"/>
          </a:buClr>
          <a:buSzPct val="100000"/>
          <a:buFont typeface="Times New Roman" pitchFamily="16" charset="0"/>
          <a:buNone/>
          <a:tabLst/>
          <a:defRPr kumimoji="0" lang="en-GB" sz="1100" b="1" i="0" u="none" strike="noStrike" cap="none" normalizeH="0" baseline="0" smtClean="0">
            <a:ln>
              <a:noFill/>
            </a:ln>
            <a:solidFill>
              <a:srgbClr val="000066"/>
            </a:solidFill>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0" fontAlgn="base" latinLnBrk="0" hangingPunct="0">
          <a:lnSpc>
            <a:spcPct val="100000"/>
          </a:lnSpc>
          <a:spcBef>
            <a:spcPts val="550"/>
          </a:spcBef>
          <a:spcAft>
            <a:spcPct val="0"/>
          </a:spcAft>
          <a:buClr>
            <a:srgbClr val="000000"/>
          </a:buClr>
          <a:buSzPct val="100000"/>
          <a:buFont typeface="Times New Roman" pitchFamily="16" charset="0"/>
          <a:buNone/>
          <a:tabLst/>
          <a:defRPr kumimoji="0" lang="en-GB" sz="1100" b="1" i="0" u="none" strike="noStrike" cap="none" normalizeH="0" baseline="0" smtClean="0">
            <a:ln>
              <a:noFill/>
            </a:ln>
            <a:solidFill>
              <a:srgbClr val="000066"/>
            </a:solidFill>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9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MS PGothic"/>
        <a:cs typeface=""/>
      </a:majorFont>
      <a:minorFont>
        <a:latin typeface="Calibri"/>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0" fontAlgn="base" latinLnBrk="0" hangingPunct="0">
          <a:lnSpc>
            <a:spcPct val="100000"/>
          </a:lnSpc>
          <a:spcBef>
            <a:spcPts val="550"/>
          </a:spcBef>
          <a:spcAft>
            <a:spcPct val="0"/>
          </a:spcAft>
          <a:buClr>
            <a:srgbClr val="000000"/>
          </a:buClr>
          <a:buSzPct val="100000"/>
          <a:buFont typeface="Times New Roman" pitchFamily="16" charset="0"/>
          <a:buNone/>
          <a:tabLst/>
          <a:defRPr kumimoji="0" lang="en-GB" sz="1100" b="1" i="0" u="none" strike="noStrike" cap="none" normalizeH="0" baseline="0" smtClean="0">
            <a:ln>
              <a:noFill/>
            </a:ln>
            <a:solidFill>
              <a:srgbClr val="000066"/>
            </a:solidFill>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0" fontAlgn="base" latinLnBrk="0" hangingPunct="0">
          <a:lnSpc>
            <a:spcPct val="100000"/>
          </a:lnSpc>
          <a:spcBef>
            <a:spcPts val="550"/>
          </a:spcBef>
          <a:spcAft>
            <a:spcPct val="0"/>
          </a:spcAft>
          <a:buClr>
            <a:srgbClr val="000000"/>
          </a:buClr>
          <a:buSzPct val="100000"/>
          <a:buFont typeface="Times New Roman" pitchFamily="16" charset="0"/>
          <a:buNone/>
          <a:tabLst/>
          <a:defRPr kumimoji="0" lang="en-GB" sz="1100" b="1" i="0" u="none" strike="noStrike" cap="none" normalizeH="0" baseline="0" smtClean="0">
            <a:ln>
              <a:noFill/>
            </a:ln>
            <a:solidFill>
              <a:srgbClr val="000066"/>
            </a:solidFill>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MS PGothic"/>
        <a:cs typeface=""/>
      </a:majorFont>
      <a:minorFont>
        <a:latin typeface="Calibri"/>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0" fontAlgn="base" latinLnBrk="0" hangingPunct="0">
          <a:lnSpc>
            <a:spcPct val="100000"/>
          </a:lnSpc>
          <a:spcBef>
            <a:spcPts val="550"/>
          </a:spcBef>
          <a:spcAft>
            <a:spcPct val="0"/>
          </a:spcAft>
          <a:buClr>
            <a:srgbClr val="000000"/>
          </a:buClr>
          <a:buSzPct val="100000"/>
          <a:buFont typeface="Times New Roman" pitchFamily="16" charset="0"/>
          <a:buNone/>
          <a:tabLst/>
          <a:defRPr kumimoji="0" lang="en-GB" sz="1100" b="1" i="0" u="none" strike="noStrike" cap="none" normalizeH="0" baseline="0" smtClean="0">
            <a:ln>
              <a:noFill/>
            </a:ln>
            <a:solidFill>
              <a:srgbClr val="000066"/>
            </a:solidFill>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0" fontAlgn="base" latinLnBrk="0" hangingPunct="0">
          <a:lnSpc>
            <a:spcPct val="100000"/>
          </a:lnSpc>
          <a:spcBef>
            <a:spcPts val="550"/>
          </a:spcBef>
          <a:spcAft>
            <a:spcPct val="0"/>
          </a:spcAft>
          <a:buClr>
            <a:srgbClr val="000000"/>
          </a:buClr>
          <a:buSzPct val="100000"/>
          <a:buFont typeface="Times New Roman" pitchFamily="16" charset="0"/>
          <a:buNone/>
          <a:tabLst/>
          <a:defRPr kumimoji="0" lang="en-GB" sz="1100" b="1" i="0" u="none" strike="noStrike" cap="none" normalizeH="0" baseline="0" smtClean="0">
            <a:ln>
              <a:noFill/>
            </a:ln>
            <a:solidFill>
              <a:srgbClr val="000066"/>
            </a:solidFill>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MS PGothic"/>
        <a:cs typeface=""/>
      </a:majorFont>
      <a:minorFont>
        <a:latin typeface="Calibri"/>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0" fontAlgn="base" latinLnBrk="0" hangingPunct="0">
          <a:lnSpc>
            <a:spcPct val="100000"/>
          </a:lnSpc>
          <a:spcBef>
            <a:spcPts val="550"/>
          </a:spcBef>
          <a:spcAft>
            <a:spcPct val="0"/>
          </a:spcAft>
          <a:buClr>
            <a:srgbClr val="000000"/>
          </a:buClr>
          <a:buSzPct val="100000"/>
          <a:buFont typeface="Times New Roman" pitchFamily="16" charset="0"/>
          <a:buNone/>
          <a:tabLst/>
          <a:defRPr kumimoji="0" lang="en-GB" sz="1100" b="1" i="0" u="none" strike="noStrike" cap="none" normalizeH="0" baseline="0" smtClean="0">
            <a:ln>
              <a:noFill/>
            </a:ln>
            <a:solidFill>
              <a:srgbClr val="000066"/>
            </a:solidFill>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0" fontAlgn="base" latinLnBrk="0" hangingPunct="0">
          <a:lnSpc>
            <a:spcPct val="100000"/>
          </a:lnSpc>
          <a:spcBef>
            <a:spcPts val="550"/>
          </a:spcBef>
          <a:spcAft>
            <a:spcPct val="0"/>
          </a:spcAft>
          <a:buClr>
            <a:srgbClr val="000000"/>
          </a:buClr>
          <a:buSzPct val="100000"/>
          <a:buFont typeface="Times New Roman" pitchFamily="16" charset="0"/>
          <a:buNone/>
          <a:tabLst/>
          <a:defRPr kumimoji="0" lang="en-GB" sz="1100" b="1" i="0" u="none" strike="noStrike" cap="none" normalizeH="0" baseline="0" smtClean="0">
            <a:ln>
              <a:noFill/>
            </a:ln>
            <a:solidFill>
              <a:srgbClr val="000066"/>
            </a:solidFill>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IBM 2012</Template>
  <TotalTime>7406</TotalTime>
  <Words>3309</Words>
  <Application>Microsoft Office PowerPoint</Application>
  <PresentationFormat>On-screen Show (4:3)</PresentationFormat>
  <Paragraphs>423</Paragraphs>
  <Slides>39</Slides>
  <Notes>26</Notes>
  <HiddenSlides>0</HiddenSlides>
  <MMClips>0</MMClips>
  <ScaleCrop>false</ScaleCrop>
  <HeadingPairs>
    <vt:vector size="6" baseType="variant">
      <vt:variant>
        <vt:lpstr>Theme</vt:lpstr>
      </vt:variant>
      <vt:variant>
        <vt:i4>12</vt:i4>
      </vt:variant>
      <vt:variant>
        <vt:lpstr>Embedded OLE Servers</vt:lpstr>
      </vt:variant>
      <vt:variant>
        <vt:i4>0</vt:i4>
      </vt:variant>
      <vt:variant>
        <vt:lpstr>Slide Titles</vt:lpstr>
      </vt:variant>
      <vt:variant>
        <vt:i4>39</vt:i4>
      </vt:variant>
    </vt:vector>
  </HeadingPairs>
  <TitlesOfParts>
    <vt:vector size="51" baseType="lpstr">
      <vt:lpstr>IBM 2012</vt:lpstr>
      <vt:lpstr>4_Office Theme</vt:lpstr>
      <vt:lpstr>5_Office Theme</vt:lpstr>
      <vt:lpstr>6_Office Theme</vt:lpstr>
      <vt:lpstr>7_Office Theme</vt:lpstr>
      <vt:lpstr>8_Office Theme</vt:lpstr>
      <vt:lpstr>9_Office Theme</vt:lpstr>
      <vt:lpstr>10_Office Theme</vt:lpstr>
      <vt:lpstr>13_Office Theme</vt:lpstr>
      <vt:lpstr>16_Office Theme</vt:lpstr>
      <vt:lpstr>28_Office Theme</vt:lpstr>
      <vt:lpstr>29_Office Theme</vt:lpstr>
      <vt:lpstr>Managing Parties and Security  Note:  Security is a complex topic, and some feel that it should be left to the Engagement Manager to deal with.  We will not cover this topic in great detail, but will examine all of the concepts and some Best Practices.</vt:lpstr>
      <vt:lpstr>Slide 2</vt:lpstr>
      <vt:lpstr>Managing Parties - Standard Concepts</vt:lpstr>
      <vt:lpstr>Security Model: Standard Concepts</vt:lpstr>
      <vt:lpstr>Security Model-User Group</vt:lpstr>
      <vt:lpstr>Slide 6</vt:lpstr>
      <vt:lpstr>Slide 7</vt:lpstr>
      <vt:lpstr>Slide 8</vt:lpstr>
      <vt:lpstr>Slide 9</vt:lpstr>
      <vt:lpstr>Slide 10</vt:lpstr>
      <vt:lpstr>Slide 11</vt:lpstr>
      <vt:lpstr>Permission Groups</vt:lpstr>
      <vt:lpstr>Slide 13</vt:lpstr>
      <vt:lpstr>Slide 14</vt:lpstr>
      <vt:lpstr>Slide 15</vt:lpstr>
      <vt:lpstr>Security Model - Organizations</vt:lpstr>
      <vt:lpstr>Slide 17</vt:lpstr>
      <vt:lpstr>Slide 18</vt:lpstr>
      <vt:lpstr>Slide 19</vt:lpstr>
      <vt:lpstr>Demonstration / Exercise</vt:lpstr>
      <vt:lpstr>Demonstration / Exercise, cont.</vt:lpstr>
      <vt:lpstr>Slide 22</vt:lpstr>
      <vt:lpstr>Slide 23</vt:lpstr>
      <vt:lpstr>Slide 24</vt:lpstr>
      <vt:lpstr>Slide 25</vt:lpstr>
      <vt:lpstr>Slide 26</vt:lpstr>
      <vt:lpstr>Slide 27</vt:lpstr>
      <vt:lpstr>Slide 28</vt:lpstr>
      <vt:lpstr>Slide 29</vt:lpstr>
      <vt:lpstr>Slide 30</vt:lpstr>
      <vt:lpstr>Slide 31</vt:lpstr>
      <vt:lpstr>Slide 32</vt:lpstr>
      <vt:lpstr>Security Notes</vt:lpstr>
      <vt:lpstr>Security How To and Examples</vt:lpstr>
      <vt:lpstr>Security How To and Examples</vt:lpstr>
      <vt:lpstr>Security How To and Examples</vt:lpstr>
      <vt:lpstr>Security How To and Examples</vt:lpstr>
      <vt:lpstr>Security How To and Examples</vt:lpstr>
      <vt:lpstr>Slide 39</vt:lpstr>
    </vt:vector>
  </TitlesOfParts>
  <Company>IBM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 Camp -  Managing Parties</dc:title>
  <dc:creator>buskecj</dc:creator>
  <dc:description>This document was prepared utilizing v9 information</dc:description>
  <cp:lastModifiedBy>IBM_ADMIN</cp:lastModifiedBy>
  <cp:revision>363</cp:revision>
  <dcterms:created xsi:type="dcterms:W3CDTF">2012-11-26T15:39:06Z</dcterms:created>
  <dcterms:modified xsi:type="dcterms:W3CDTF">2013-10-04T16:13:04Z</dcterms:modified>
</cp:coreProperties>
</file>