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7F15-D1BA-C042-A776-8B6B12EF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2FD61-1D24-324C-8C3C-D1440A080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84B01-1284-F646-8431-F9BD3401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A99F-C27E-7347-B786-5F6E079F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8DD-688D-724A-A15A-0377CDEA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A99B-DD52-344A-99CE-EB329CE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F0E80-AF3B-E74D-8DC1-FCF8D891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C3BD-9E4A-424C-A2A3-D4F92082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1714-19AF-0448-A0DC-A82EC2B2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FBB5-B67A-6742-BE2B-3AE6CFE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7FB5C-8EF9-AB49-8330-154A88DFC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F7F2D-35AB-964A-8BAD-6C6B9F501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5F42-AD43-DE42-A8C9-1D009FD3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1675-AED4-B447-980B-D9F877A1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4EB3-C07B-4D4C-AAE5-FADE8D49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86DA-7C9D-3E44-9A4E-E5558D5B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4CCC-F148-944B-AB6A-6E6F2804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A672-C2C4-C046-94E4-23E9413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EAE3-6024-2C42-8E19-2177E58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3A58-01FA-5744-996B-7CE50CD2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9D84-3521-5044-8BB8-08D43D57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8D6F-07D5-7D40-B385-2F0809A9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E14D-5080-1646-AFE4-28A99E7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B305-3283-704E-B5B1-BBBBED47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F8D4-51B5-EE4F-BE4F-BB7AD7BD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CF70-39C3-E045-8838-D9185292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285-28F2-C242-AFBA-182577BB0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81F24-6839-254D-B4A3-0AAC3B65E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A6EBF-E0EE-F449-819A-8CB36553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5C7B3-E173-544E-9B44-ADE1C36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F322-E0F1-3D4C-95E5-3630CBD9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0F0B-3CB6-A64E-8371-001867DB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14F8-2CAE-5246-855D-D06D6B71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5DE18-A320-B045-A19D-6D657F5B5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BB40B-DE4F-3742-BAB9-DA047BCD2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D6C0C-7358-694B-BCD3-3D62DC9B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6D972-BBAE-094D-B2A7-D264F2AA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9134D-09A1-6746-BDBF-567BFE08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2C1F3-3B9F-3D49-8305-F2165D48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9C1-A16F-3140-A320-62C40F1C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0F6C4-418A-E448-85D8-85764FE7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DBBAA-7149-2A4D-989F-03FB4AC6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5B215-08C6-A747-8EE9-FB4B3504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BB0C1-FA27-5C4C-8B49-74F2DD4B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15742-4F43-4B4F-BBC1-4EB1F932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F93B-EFD7-FB4F-9F0B-FEEA1A55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53E7-E7CD-CC42-821F-12EE3D55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B706-06DD-F54C-91D5-3613D3BD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0F9FB-FAC4-0C4D-A2AA-80EB95005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C40C8-D4AB-0847-9FC9-0798B20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7263-042D-F947-9030-C3F6886F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0CC1-A2BE-2747-BB1A-46CB9BE3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5B56-70CA-5943-A5C6-1D6C4FB7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5D899-651B-024D-8651-823835C2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EDCD1-9D36-0644-9537-4F2255FAD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65E3-A291-664C-9CA4-1A28EB2D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892A-C0E9-E648-9CAB-94A804D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08B72-6CEC-504F-A0FF-8974EB83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3DF51-2B88-4D46-9D72-55CB9202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9DC6-CA4D-8949-924F-ED8952E06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6A00-510F-DB4D-9A5F-667355648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DCD5-A484-5447-9DD7-BAC2EBD5A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1E9A-68A9-8446-B715-53B78AD42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99E2-F569-AD45-A67E-C5299459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Analysis of Kobe Data</a:t>
            </a:r>
            <a:br>
              <a:rPr lang="en-US" sz="3800">
                <a:solidFill>
                  <a:schemeClr val="bg1"/>
                </a:solidFill>
              </a:rPr>
            </a:br>
            <a:r>
              <a:rPr lang="en-US" sz="3800">
                <a:solidFill>
                  <a:schemeClr val="bg1"/>
                </a:solidFill>
              </a:rPr>
              <a:t>Most of the shots made b/w 65 and 75 temp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A2297-A59F-3041-B3D9-2F6D6199F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68769-B5D9-624A-9D00-1175BD47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166256"/>
            <a:ext cx="4047843" cy="31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4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CC275-028A-C24C-8E08-942A20D7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shots made when shot distance is below 25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A15A7-3258-5B4D-920B-6EC02C4A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810" y="961812"/>
            <a:ext cx="632177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55B2-E703-BC49-A66B-82C7C13C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Court x-y coordinates has influence on success of 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236B8-2182-E44C-A06B-54A1FF27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01664"/>
            <a:ext cx="6553545" cy="50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0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FF5C1-EF95-4A40-9936-E9A2513F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Attendence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noise has correlation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444407-34B5-5F4A-BE94-687D77FD8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628" y="961812"/>
            <a:ext cx="648814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FDB1-6419-EF4B-ABEB-692A03D1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Logit variation with </a:t>
            </a:r>
            <a:r>
              <a:rPr lang="en-US" sz="5400">
                <a:solidFill>
                  <a:srgbClr val="FFFFFF"/>
                </a:solidFill>
              </a:rPr>
              <a:t>shot distance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F9FBE4-4814-774E-9A35-0DE87B5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41047"/>
            <a:ext cx="5455917" cy="39691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C6E85-4A0C-C944-AF1B-EA00032D5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461507"/>
            <a:ext cx="5455917" cy="39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of Kobe Data Most of the shots made b/w 65 and 75 temp</vt:lpstr>
      <vt:lpstr>Most shots made when shot distance is below 25</vt:lpstr>
      <vt:lpstr>Court x-y coordinates has influence on success of shot</vt:lpstr>
      <vt:lpstr>Attendence and noise has correlation</vt:lpstr>
      <vt:lpstr>Logit variation with shot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Kobe Data Most of the shots made b/w 65 and 75 temp</dc:title>
  <dc:creator>Kumaraiah Pradeepkumar</dc:creator>
  <cp:lastModifiedBy>Kumaraiah Pradeepkumar</cp:lastModifiedBy>
  <cp:revision>2</cp:revision>
  <dcterms:created xsi:type="dcterms:W3CDTF">2019-08-04T01:28:11Z</dcterms:created>
  <dcterms:modified xsi:type="dcterms:W3CDTF">2019-08-04T01:56:39Z</dcterms:modified>
</cp:coreProperties>
</file>