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4138" r:id="rId5"/>
  </p:sldMasterIdLst>
  <p:notesMasterIdLst>
    <p:notesMasterId r:id="rId19"/>
  </p:notesMasterIdLst>
  <p:handoutMasterIdLst>
    <p:handoutMasterId r:id="rId20"/>
  </p:handoutMasterIdLst>
  <p:sldIdLst>
    <p:sldId id="298" r:id="rId6"/>
    <p:sldId id="258" r:id="rId7"/>
    <p:sldId id="655" r:id="rId8"/>
    <p:sldId id="653" r:id="rId9"/>
    <p:sldId id="654" r:id="rId10"/>
    <p:sldId id="648" r:id="rId11"/>
    <p:sldId id="649" r:id="rId12"/>
    <p:sldId id="650" r:id="rId13"/>
    <p:sldId id="637" r:id="rId14"/>
    <p:sldId id="647" r:id="rId15"/>
    <p:sldId id="651" r:id="rId16"/>
    <p:sldId id="642" r:id="rId17"/>
    <p:sldId id="513" r:id="rId18"/>
  </p:sldIdLst>
  <p:sldSz cx="9144000" cy="6858000" type="screen4x3"/>
  <p:notesSz cx="6858000" cy="9144000"/>
  <p:custShowLst>
    <p:custShow name="Custom Show 1" id="0">
      <p:sldLst/>
    </p:custShow>
    <p:custShow name="Custom Show 2" id="1">
      <p:sldLst/>
    </p:custShow>
    <p:custShow name="Custom Show 3" id="2">
      <p:sldLst/>
    </p:custShow>
    <p:custShow name="Custom Show 4" id="3">
      <p:sldLst/>
    </p:custShow>
    <p:custShow name="Custom Show 5" id="4">
      <p:sldLst/>
    </p:custShow>
    <p:custShow name="Custom Show 6" id="5">
      <p:sldLst/>
    </p:custShow>
  </p:custShow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618E5AB1-4BF0-4AA5-B319-9BE562D76BEB}">
          <p14:sldIdLst>
            <p14:sldId id="298"/>
            <p14:sldId id="258"/>
            <p14:sldId id="655"/>
            <p14:sldId id="653"/>
            <p14:sldId id="654"/>
          </p14:sldIdLst>
        </p14:section>
        <p14:section name="ALM Atlassian" id="{6DF5A3D8-6F35-43D4-B7EE-A5A59CFF3EF8}">
          <p14:sldIdLst/>
        </p14:section>
        <p14:section name="ALM Implementation Stages" id="{C0395ACB-356B-4C67-9754-32913B097AEA}">
          <p14:sldIdLst>
            <p14:sldId id="648"/>
            <p14:sldId id="649"/>
            <p14:sldId id="650"/>
            <p14:sldId id="637"/>
            <p14:sldId id="647"/>
            <p14:sldId id="651"/>
            <p14:sldId id="642"/>
          </p14:sldIdLst>
        </p14:section>
        <p14:section name="Closing Section" id="{A107ECC7-6F65-42BC-8EC7-6562FDAF4348}">
          <p14:sldIdLst>
            <p14:sldId id="513"/>
          </p14:sldIdLst>
        </p14:section>
      </p14:sectionLst>
    </p:ext>
    <p:ext uri="{EFAFB233-063F-42B5-8137-9DF3F51BA10A}">
      <p15:sldGuideLst xmlns:p15="http://schemas.microsoft.com/office/powerpoint/2012/main" xmlns="">
        <p15:guide id="1" orient="horz" pos="3856">
          <p15:clr>
            <a:srgbClr val="A4A3A4"/>
          </p15:clr>
        </p15:guide>
        <p15:guide id="2" orient="horz" pos="2164">
          <p15:clr>
            <a:srgbClr val="A4A3A4"/>
          </p15:clr>
        </p15:guide>
        <p15:guide id="3" orient="horz" pos="499">
          <p15:clr>
            <a:srgbClr val="A4A3A4"/>
          </p15:clr>
        </p15:guide>
        <p15:guide id="4" orient="horz" pos="2029">
          <p15:clr>
            <a:srgbClr val="A4A3A4"/>
          </p15:clr>
        </p15:guide>
        <p15:guide id="5" orient="horz" pos="1105">
          <p15:clr>
            <a:srgbClr val="A4A3A4"/>
          </p15:clr>
        </p15:guide>
        <p15:guide id="6" orient="horz" pos="931">
          <p15:clr>
            <a:srgbClr val="A4A3A4"/>
          </p15:clr>
        </p15:guide>
        <p15:guide id="7" pos="2880">
          <p15:clr>
            <a:srgbClr val="A4A3A4"/>
          </p15:clr>
        </p15:guide>
        <p15:guide id="8" pos="5616">
          <p15:clr>
            <a:srgbClr val="A4A3A4"/>
          </p15:clr>
        </p15:guide>
        <p15:guide id="9" pos="144">
          <p15:clr>
            <a:srgbClr val="A4A3A4"/>
          </p15:clr>
        </p15:guide>
        <p15:guide id="10" pos="1110">
          <p15:clr>
            <a:srgbClr val="A4A3A4"/>
          </p15:clr>
        </p15:guide>
        <p15:guide id="11" pos="1044">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eticia Bell" initials="LB" lastIdx="1" clrIdx="0"/>
  <p:cmAuthor id="1" name="Vilas Prabhakar Ghodke" initials="Vilas" lastIdx="0" clrIdx="1"/>
  <p:cmAuthor id="2" name="Aniket Shinde (9317)" initials="AS(" lastIdx="69" clrIdx="2"/>
  <p:cmAuthor id="3" name="Meenu Gupta" initials="MG" lastIdx="28" clrIdx="3"/>
  <p:cmAuthor id="4" name="Varghese Mathew" initials="VM" lastIdx="4"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95C0"/>
    <a:srgbClr val="403152"/>
    <a:srgbClr val="FFFF9B"/>
    <a:srgbClr val="D1EEFB"/>
    <a:srgbClr val="B9E5F9"/>
    <a:srgbClr val="3D80A9"/>
    <a:srgbClr val="2C7CAE"/>
    <a:srgbClr val="0075B0"/>
    <a:srgbClr val="CCFFFF"/>
    <a:srgbClr val="FAB1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20" autoAdjust="0"/>
    <p:restoredTop sz="89988" autoAdjust="0"/>
  </p:normalViewPr>
  <p:slideViewPr>
    <p:cSldViewPr snapToGrid="0">
      <p:cViewPr>
        <p:scale>
          <a:sx n="98" d="100"/>
          <a:sy n="98" d="100"/>
        </p:scale>
        <p:origin x="-474" y="-66"/>
      </p:cViewPr>
      <p:guideLst>
        <p:guide orient="horz" pos="3856"/>
        <p:guide orient="horz" pos="2164"/>
        <p:guide orient="horz" pos="499"/>
        <p:guide orient="horz" pos="2029"/>
        <p:guide orient="horz" pos="1105"/>
        <p:guide orient="horz" pos="931"/>
        <p:guide pos="2880"/>
        <p:guide pos="5616"/>
        <p:guide pos="144"/>
        <p:guide pos="1110"/>
        <p:guide pos="104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40" d="100"/>
        <a:sy n="140" d="100"/>
      </p:scale>
      <p:origin x="0" y="10626"/>
    </p:cViewPr>
  </p:sorterViewPr>
  <p:notesViewPr>
    <p:cSldViewPr snapToGrid="0">
      <p:cViewPr varScale="1">
        <p:scale>
          <a:sx n="87" d="100"/>
          <a:sy n="87" d="100"/>
        </p:scale>
        <p:origin x="-190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4" dt="2015-12-28T11:59:15.419" idx="3">
    <p:pos x="252" y="698"/>
    <p:text>top block to be removed
one statement is good</p:text>
  </p:cm>
</p:cmLst>
</file>

<file path=ppt/comments/comment2.xml><?xml version="1.0" encoding="utf-8"?>
<p:cmLst xmlns:a="http://schemas.openxmlformats.org/drawingml/2006/main" xmlns:r="http://schemas.openxmlformats.org/officeDocument/2006/relationships" xmlns:p="http://schemas.openxmlformats.org/presentationml/2006/main">
  <p:cm authorId="4" dt="2015-12-28T12:03:22.226" idx="4">
    <p:pos x="10" y="10"/>
    <p:text>add one stmt about expectation</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25DA9750-23DA-4E70-8CFB-81976EFCAA26}" type="datetimeFigureOut">
              <a:rPr lang="en-US"/>
              <a:pPr>
                <a:defRPr/>
              </a:pPr>
              <a:t>12/31/2015</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9CCD04A7-3E68-4EBB-A1C1-87983DF4F290}" type="slidenum">
              <a:rPr lang="en-US"/>
              <a:pPr>
                <a:defRPr/>
              </a:pPr>
              <a:t>‹#›</a:t>
            </a:fld>
            <a:endParaRPr lang="en-US" dirty="0"/>
          </a:p>
        </p:txBody>
      </p:sp>
    </p:spTree>
    <p:extLst>
      <p:ext uri="{BB962C8B-B14F-4D97-AF65-F5344CB8AC3E}">
        <p14:creationId xmlns:p14="http://schemas.microsoft.com/office/powerpoint/2010/main" val="35571671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A36AA22D-9459-4620-9649-066FD8113652}" type="datetimeFigureOut">
              <a:rPr lang="en-US"/>
              <a:pPr>
                <a:defRPr/>
              </a:pPr>
              <a:t>12/31/2015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AF0FE265-3C6C-4391-A056-76A91DC6A7E0}" type="slidenum">
              <a:rPr lang="en-US"/>
              <a:pPr>
                <a:defRPr/>
              </a:pPr>
              <a:t>‹#›</a:t>
            </a:fld>
            <a:endParaRPr lang="en-US" dirty="0"/>
          </a:p>
        </p:txBody>
      </p:sp>
    </p:spTree>
    <p:extLst>
      <p:ext uri="{BB962C8B-B14F-4D97-AF65-F5344CB8AC3E}">
        <p14:creationId xmlns:p14="http://schemas.microsoft.com/office/powerpoint/2010/main" val="252566484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p:spPr>
      </p:sp>
      <p:sp>
        <p:nvSpPr>
          <p:cNvPr id="737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7373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7D275F5-F69B-460B-8F27-34AB843E6F90}" type="slidenum">
              <a:rPr lang="en-US" smtClean="0"/>
              <a:pPr fontAlgn="base">
                <a:spcBef>
                  <a:spcPct val="0"/>
                </a:spcBef>
                <a:spcAft>
                  <a:spcPct val="0"/>
                </a:spcAft>
                <a:defRPr/>
              </a:pPr>
              <a:t>1</a:t>
            </a:fld>
            <a:endParaRPr lang="en-US" dirty="0" smtClean="0"/>
          </a:p>
        </p:txBody>
      </p:sp>
    </p:spTree>
    <p:extLst>
      <p:ext uri="{BB962C8B-B14F-4D97-AF65-F5344CB8AC3E}">
        <p14:creationId xmlns:p14="http://schemas.microsoft.com/office/powerpoint/2010/main" val="8446227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p:spPr>
      </p:sp>
      <p:sp>
        <p:nvSpPr>
          <p:cNvPr id="7475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7475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2338981-19B1-4CF9-BAF7-881AA8ED5392}" type="slidenum">
              <a:rPr lang="en-US" smtClean="0"/>
              <a:pPr fontAlgn="base">
                <a:spcBef>
                  <a:spcPct val="0"/>
                </a:spcBef>
                <a:spcAft>
                  <a:spcPct val="0"/>
                </a:spcAft>
                <a:defRPr/>
              </a:pPr>
              <a:t>2</a:t>
            </a:fld>
            <a:endParaRPr lang="en-US" dirty="0" smtClean="0"/>
          </a:p>
        </p:txBody>
      </p:sp>
    </p:spTree>
    <p:extLst>
      <p:ext uri="{BB962C8B-B14F-4D97-AF65-F5344CB8AC3E}">
        <p14:creationId xmlns:p14="http://schemas.microsoft.com/office/powerpoint/2010/main" val="3531718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p:spPr>
      </p:sp>
      <p:sp>
        <p:nvSpPr>
          <p:cNvPr id="7475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7475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2338981-19B1-4CF9-BAF7-881AA8ED5392}" type="slidenum">
              <a:rPr lang="en-US" smtClean="0"/>
              <a:pPr fontAlgn="base">
                <a:spcBef>
                  <a:spcPct val="0"/>
                </a:spcBef>
                <a:spcAft>
                  <a:spcPct val="0"/>
                </a:spcAft>
                <a:defRPr/>
              </a:pPr>
              <a:t>3</a:t>
            </a:fld>
            <a:endParaRPr lang="en-US" dirty="0" smtClean="0"/>
          </a:p>
        </p:txBody>
      </p:sp>
    </p:spTree>
    <p:extLst>
      <p:ext uri="{BB962C8B-B14F-4D97-AF65-F5344CB8AC3E}">
        <p14:creationId xmlns:p14="http://schemas.microsoft.com/office/powerpoint/2010/main" val="35317181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noFill/>
          <a:ln>
            <a:solidFill>
              <a:srgbClr val="000000"/>
            </a:solidFill>
            <a:miter lim="800000"/>
            <a:headEnd/>
            <a:tailEnd/>
          </a:ln>
        </p:spPr>
      </p:sp>
      <p:sp>
        <p:nvSpPr>
          <p:cNvPr id="778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7782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E373977-0971-4C63-B804-D6577316FB0F}" type="slidenum">
              <a:rPr lang="en-US" smtClean="0"/>
              <a:pPr fontAlgn="base">
                <a:spcBef>
                  <a:spcPct val="0"/>
                </a:spcBef>
                <a:spcAft>
                  <a:spcPct val="0"/>
                </a:spcAft>
                <a:defRPr/>
              </a:pPr>
              <a:t>9</a:t>
            </a:fld>
            <a:endParaRPr lang="en-US" dirty="0" smtClean="0"/>
          </a:p>
        </p:txBody>
      </p:sp>
    </p:spTree>
    <p:extLst>
      <p:ext uri="{BB962C8B-B14F-4D97-AF65-F5344CB8AC3E}">
        <p14:creationId xmlns:p14="http://schemas.microsoft.com/office/powerpoint/2010/main" val="54154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noFill/>
          <a:ln>
            <a:solidFill>
              <a:srgbClr val="000000"/>
            </a:solidFill>
            <a:miter lim="800000"/>
            <a:headEnd/>
            <a:tailEnd/>
          </a:ln>
        </p:spPr>
      </p:sp>
      <p:sp>
        <p:nvSpPr>
          <p:cNvPr id="778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7782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E373977-0971-4C63-B804-D6577316FB0F}" type="slidenum">
              <a:rPr lang="en-US" smtClean="0"/>
              <a:pPr fontAlgn="base">
                <a:spcBef>
                  <a:spcPct val="0"/>
                </a:spcBef>
                <a:spcAft>
                  <a:spcPct val="0"/>
                </a:spcAft>
                <a:defRPr/>
              </a:pPr>
              <a:t>12</a:t>
            </a:fld>
            <a:endParaRPr lang="en-US" dirty="0" smtClean="0"/>
          </a:p>
        </p:txBody>
      </p:sp>
    </p:spTree>
    <p:extLst>
      <p:ext uri="{BB962C8B-B14F-4D97-AF65-F5344CB8AC3E}">
        <p14:creationId xmlns:p14="http://schemas.microsoft.com/office/powerpoint/2010/main" val="331569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3" name="Rectangle 2"/>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 name="Rectangle 3"/>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 name="Title 1"/>
          <p:cNvSpPr>
            <a:spLocks noGrp="1"/>
          </p:cNvSpPr>
          <p:nvPr>
            <p:ph type="title"/>
          </p:nvPr>
        </p:nvSpPr>
        <p:spPr>
          <a:xfrm>
            <a:off x="1658112" y="1116433"/>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6"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812A78CE-7E2F-4B5C-940F-71F65420D21C}"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1633538" y="1892300"/>
            <a:ext cx="6291262" cy="698500"/>
          </a:xfrm>
          <a:prstGeom prst="rect">
            <a:avLst/>
          </a:prstGeom>
          <a:noFill/>
          <a:ln w="9525">
            <a:noFill/>
            <a:miter lim="800000"/>
            <a:headEnd/>
            <a:tailEnd/>
          </a:ln>
        </p:spPr>
        <p:txBody>
          <a:bodyPr anchor="ctr"/>
          <a:lstStyle/>
          <a:p>
            <a:pPr fontAlgn="auto">
              <a:lnSpc>
                <a:spcPct val="150000"/>
              </a:lnSpc>
              <a:spcBef>
                <a:spcPts val="0"/>
              </a:spcBef>
              <a:spcAft>
                <a:spcPts val="0"/>
              </a:spcAft>
              <a:defRPr/>
            </a:pPr>
            <a:endParaRPr lang="en-US" sz="1600" dirty="0">
              <a:solidFill>
                <a:schemeClr val="tx1">
                  <a:lumMod val="85000"/>
                  <a:lumOff val="15000"/>
                </a:schemeClr>
              </a:solidFill>
              <a:latin typeface="Microsoft Sans Serif" pitchFamily="34" charset="0"/>
              <a:ea typeface="Kozuka Gothic Pro L" pitchFamily="34" charset="-128"/>
              <a:cs typeface="Microsoft Sans Serif" pitchFamily="34" charset="0"/>
            </a:endParaRPr>
          </a:p>
        </p:txBody>
      </p:sp>
      <p:sp>
        <p:nvSpPr>
          <p:cNvPr id="6" name="Rectangle 5"/>
          <p:cNvSpPr/>
          <p:nvPr userDrawn="1"/>
        </p:nvSpPr>
        <p:spPr>
          <a:xfrm>
            <a:off x="0" y="4652963"/>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6"/>
          <p:cNvSpPr/>
          <p:nvPr userDrawn="1"/>
        </p:nvSpPr>
        <p:spPr>
          <a:xfrm>
            <a:off x="1520825" y="4652963"/>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7" name="Title 1"/>
          <p:cNvSpPr>
            <a:spLocks noGrp="1"/>
          </p:cNvSpPr>
          <p:nvPr>
            <p:ph type="title"/>
          </p:nvPr>
        </p:nvSpPr>
        <p:spPr>
          <a:xfrm>
            <a:off x="1658112" y="5088256"/>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10" name="Text Placeholder 3"/>
          <p:cNvSpPr>
            <a:spLocks noGrp="1"/>
          </p:cNvSpPr>
          <p:nvPr>
            <p:ph type="body" sz="half" idx="2"/>
          </p:nvPr>
        </p:nvSpPr>
        <p:spPr>
          <a:xfrm>
            <a:off x="1645666" y="1721803"/>
            <a:ext cx="7269734" cy="2548445"/>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8"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BDD88513-9AFA-4BE4-A22E-EE8AFC87EBED}"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7_Title Slide">
    <p:spTree>
      <p:nvGrpSpPr>
        <p:cNvPr id="1" name=""/>
        <p:cNvGrpSpPr/>
        <p:nvPr/>
      </p:nvGrpSpPr>
      <p:grpSpPr>
        <a:xfrm>
          <a:off x="0" y="0"/>
          <a:ext cx="0" cy="0"/>
          <a:chOff x="0" y="0"/>
          <a:chExt cx="0" cy="0"/>
        </a:xfrm>
      </p:grpSpPr>
      <p:sp>
        <p:nvSpPr>
          <p:cNvPr id="9" name="Picture Placeholder 2"/>
          <p:cNvSpPr>
            <a:spLocks noGrp="1"/>
          </p:cNvSpPr>
          <p:nvPr>
            <p:ph type="pic" idx="1"/>
          </p:nvPr>
        </p:nvSpPr>
        <p:spPr>
          <a:xfrm>
            <a:off x="0" y="694944"/>
            <a:ext cx="9144000" cy="6163056"/>
          </a:xfrm>
          <a:prstGeom prst="rect">
            <a:avLst/>
          </a:prstGeom>
          <a:blipFill dpi="0" rotWithShape="1">
            <a:blip r:embed="rId2">
              <a:alphaModFix amt="40000"/>
            </a:blip>
            <a:srcRect/>
            <a:stretch>
              <a:fillRect/>
            </a:stretch>
          </a:blipFill>
        </p:spPr>
        <p:txBody>
          <a:bodyPr/>
          <a:lstStyle>
            <a:lvl1pPr marL="0" indent="0">
              <a:buNone/>
              <a:defRPr sz="3200">
                <a:no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5" name="Rectangle 2"/>
          <p:cNvSpPr>
            <a:spLocks noChangeArrowheads="1"/>
          </p:cNvSpPr>
          <p:nvPr userDrawn="1"/>
        </p:nvSpPr>
        <p:spPr bwMode="auto">
          <a:xfrm>
            <a:off x="1633538" y="1892300"/>
            <a:ext cx="6291262" cy="698500"/>
          </a:xfrm>
          <a:prstGeom prst="rect">
            <a:avLst/>
          </a:prstGeom>
          <a:noFill/>
          <a:ln w="9525">
            <a:noFill/>
            <a:miter lim="800000"/>
            <a:headEnd/>
            <a:tailEnd/>
          </a:ln>
        </p:spPr>
        <p:txBody>
          <a:bodyPr anchor="ctr"/>
          <a:lstStyle/>
          <a:p>
            <a:pPr fontAlgn="auto">
              <a:lnSpc>
                <a:spcPct val="150000"/>
              </a:lnSpc>
              <a:spcBef>
                <a:spcPts val="0"/>
              </a:spcBef>
              <a:spcAft>
                <a:spcPts val="0"/>
              </a:spcAft>
              <a:defRPr/>
            </a:pPr>
            <a:endParaRPr lang="en-US" sz="1600" dirty="0">
              <a:solidFill>
                <a:schemeClr val="tx1">
                  <a:lumMod val="85000"/>
                  <a:lumOff val="15000"/>
                </a:schemeClr>
              </a:solidFill>
              <a:latin typeface="Microsoft Sans Serif" pitchFamily="34" charset="0"/>
              <a:ea typeface="Kozuka Gothic Pro L" pitchFamily="34" charset="-128"/>
              <a:cs typeface="Microsoft Sans Serif" pitchFamily="34" charset="0"/>
            </a:endParaRPr>
          </a:p>
        </p:txBody>
      </p:sp>
      <p:sp>
        <p:nvSpPr>
          <p:cNvPr id="7" name="Rectangle 6"/>
          <p:cNvSpPr/>
          <p:nvPr userDrawn="1"/>
        </p:nvSpPr>
        <p:spPr>
          <a:xfrm>
            <a:off x="0" y="4652963"/>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Rectangle 7"/>
          <p:cNvSpPr/>
          <p:nvPr userDrawn="1"/>
        </p:nvSpPr>
        <p:spPr>
          <a:xfrm>
            <a:off x="1520825" y="4652963"/>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7" name="Title 1"/>
          <p:cNvSpPr>
            <a:spLocks noGrp="1"/>
          </p:cNvSpPr>
          <p:nvPr>
            <p:ph type="title"/>
          </p:nvPr>
        </p:nvSpPr>
        <p:spPr>
          <a:xfrm>
            <a:off x="1658112" y="5088256"/>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10" name="Text Placeholder 3"/>
          <p:cNvSpPr>
            <a:spLocks noGrp="1"/>
          </p:cNvSpPr>
          <p:nvPr>
            <p:ph type="body" sz="half" idx="2"/>
          </p:nvPr>
        </p:nvSpPr>
        <p:spPr>
          <a:xfrm>
            <a:off x="1645666" y="1721803"/>
            <a:ext cx="7269734" cy="2594165"/>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11"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6DDEE3E6-CD34-4BA7-BE21-B347395A8995}"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4" name="Rectangle 3"/>
          <p:cNvSpPr/>
          <p:nvPr userDrawn="1"/>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userDrawn="1"/>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 name="Title 1"/>
          <p:cNvSpPr>
            <a:spLocks noGrp="1"/>
          </p:cNvSpPr>
          <p:nvPr>
            <p:ph type="title"/>
          </p:nvPr>
        </p:nvSpPr>
        <p:spPr>
          <a:xfrm>
            <a:off x="1658112"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7" name="Text Placeholder 3"/>
          <p:cNvSpPr>
            <a:spLocks noGrp="1"/>
          </p:cNvSpPr>
          <p:nvPr>
            <p:ph type="body" sz="half" idx="2"/>
          </p:nvPr>
        </p:nvSpPr>
        <p:spPr>
          <a:xfrm>
            <a:off x="1645666" y="1721803"/>
            <a:ext cx="7269734" cy="3612070"/>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6"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2770105C-75BA-4D3C-9737-FF2454E923E6}"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8_Title Slide">
    <p:spTree>
      <p:nvGrpSpPr>
        <p:cNvPr id="1" name=""/>
        <p:cNvGrpSpPr/>
        <p:nvPr/>
      </p:nvGrpSpPr>
      <p:grpSpPr>
        <a:xfrm>
          <a:off x="0" y="0"/>
          <a:ext cx="0" cy="0"/>
          <a:chOff x="0" y="0"/>
          <a:chExt cx="0" cy="0"/>
        </a:xfrm>
      </p:grpSpPr>
      <p:sp>
        <p:nvSpPr>
          <p:cNvPr id="3" name="Rectangle 2"/>
          <p:cNvSpPr/>
          <p:nvPr userDrawn="1"/>
        </p:nvSpPr>
        <p:spPr>
          <a:xfrm>
            <a:off x="0" y="685800"/>
            <a:ext cx="9144000"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 name="Title 1"/>
          <p:cNvSpPr>
            <a:spLocks noGrp="1"/>
          </p:cNvSpPr>
          <p:nvPr>
            <p:ph type="title"/>
          </p:nvPr>
        </p:nvSpPr>
        <p:spPr>
          <a:xfrm>
            <a:off x="143637"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4"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E520927C-DEB5-4B60-BF1E-1C39DBA168BA}"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2_Title Slide">
    <p:spTree>
      <p:nvGrpSpPr>
        <p:cNvPr id="1" name=""/>
        <p:cNvGrpSpPr/>
        <p:nvPr/>
      </p:nvGrpSpPr>
      <p:grpSpPr>
        <a:xfrm>
          <a:off x="0" y="0"/>
          <a:ext cx="0" cy="0"/>
          <a:chOff x="0" y="0"/>
          <a:chExt cx="0" cy="0"/>
        </a:xfrm>
      </p:grpSpPr>
      <p:pic>
        <p:nvPicPr>
          <p:cNvPr id="3" name="Picture 3"/>
          <p:cNvPicPr>
            <a:picLocks noChangeAspect="1" noChangeArrowheads="1"/>
          </p:cNvPicPr>
          <p:nvPr userDrawn="1"/>
        </p:nvPicPr>
        <p:blipFill>
          <a:blip r:embed="rId2"/>
          <a:srcRect/>
          <a:stretch>
            <a:fillRect/>
          </a:stretch>
        </p:blipFill>
        <p:spPr bwMode="auto">
          <a:xfrm>
            <a:off x="407988" y="1154113"/>
            <a:ext cx="8328025" cy="5137150"/>
          </a:xfrm>
          <a:prstGeom prst="rect">
            <a:avLst/>
          </a:prstGeom>
          <a:noFill/>
          <a:ln w="9525">
            <a:noFill/>
            <a:miter lim="800000"/>
            <a:headEnd/>
            <a:tailEnd/>
          </a:ln>
        </p:spPr>
      </p:pic>
      <p:sp>
        <p:nvSpPr>
          <p:cNvPr id="4" name="Rectangle 3"/>
          <p:cNvSpPr/>
          <p:nvPr userDrawn="1"/>
        </p:nvSpPr>
        <p:spPr>
          <a:xfrm>
            <a:off x="0" y="685800"/>
            <a:ext cx="1527175" cy="771525"/>
          </a:xfrm>
          <a:prstGeom prst="rect">
            <a:avLst/>
          </a:prstGeom>
          <a:solidFill>
            <a:srgbClr val="F88608">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userDrawn="1"/>
        </p:nvSpPr>
        <p:spPr>
          <a:xfrm>
            <a:off x="1520825" y="685800"/>
            <a:ext cx="7623175" cy="771525"/>
          </a:xfrm>
          <a:prstGeom prst="rect">
            <a:avLst/>
          </a:prstGeom>
          <a:solidFill>
            <a:srgbClr val="92CC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2"/>
          <p:cNvSpPr>
            <a:spLocks noChangeArrowheads="1"/>
          </p:cNvSpPr>
          <p:nvPr userDrawn="1"/>
        </p:nvSpPr>
        <p:spPr bwMode="auto">
          <a:xfrm>
            <a:off x="133350" y="219075"/>
            <a:ext cx="1371600" cy="177800"/>
          </a:xfrm>
          <a:prstGeom prst="rect">
            <a:avLst/>
          </a:prstGeom>
          <a:noFill/>
          <a:ln w="9525">
            <a:noFill/>
            <a:miter lim="800000"/>
            <a:headEnd/>
            <a:tailEnd/>
          </a:ln>
        </p:spPr>
        <p:txBody>
          <a:bodyPr anchor="ctr"/>
          <a:lstStyle/>
          <a:p>
            <a:pPr fontAlgn="auto">
              <a:lnSpc>
                <a:spcPct val="150000"/>
              </a:lnSpc>
              <a:spcBef>
                <a:spcPts val="0"/>
              </a:spcBef>
              <a:spcAft>
                <a:spcPts val="0"/>
              </a:spcAft>
              <a:defRPr/>
            </a:pPr>
            <a:r>
              <a:rPr lang="en-US" sz="900" dirty="0">
                <a:solidFill>
                  <a:srgbClr val="0075B0"/>
                </a:solidFill>
                <a:latin typeface="Arial" pitchFamily="34" charset="0"/>
                <a:ea typeface="Kozuka Gothic Pro R" pitchFamily="34" charset="-128"/>
                <a:cs typeface="Arial" pitchFamily="34" charset="0"/>
              </a:rPr>
              <a:t>www.cybage.com</a:t>
            </a:r>
          </a:p>
        </p:txBody>
      </p:sp>
      <p:sp>
        <p:nvSpPr>
          <p:cNvPr id="13" name="Title 1"/>
          <p:cNvSpPr>
            <a:spLocks noGrp="1"/>
          </p:cNvSpPr>
          <p:nvPr>
            <p:ph type="title"/>
          </p:nvPr>
        </p:nvSpPr>
        <p:spPr>
          <a:xfrm>
            <a:off x="1658112"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7"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1AFCBF57-7BA2-4196-86E9-66F079619192}"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3_Title Slide">
    <p:spTree>
      <p:nvGrpSpPr>
        <p:cNvPr id="1" name=""/>
        <p:cNvGrpSpPr/>
        <p:nvPr/>
      </p:nvGrpSpPr>
      <p:grpSpPr>
        <a:xfrm>
          <a:off x="0" y="0"/>
          <a:ext cx="0" cy="0"/>
          <a:chOff x="0" y="0"/>
          <a:chExt cx="0" cy="0"/>
        </a:xfrm>
      </p:grpSpPr>
      <p:sp>
        <p:nvSpPr>
          <p:cNvPr id="3" name="Rectangle 2"/>
          <p:cNvSpPr/>
          <p:nvPr userDrawn="1"/>
        </p:nvSpPr>
        <p:spPr>
          <a:xfrm>
            <a:off x="0" y="685800"/>
            <a:ext cx="1527175" cy="771525"/>
          </a:xfrm>
          <a:prstGeom prst="rect">
            <a:avLst/>
          </a:prstGeom>
          <a:solidFill>
            <a:srgbClr val="F88608">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 name="Rectangle 3"/>
          <p:cNvSpPr/>
          <p:nvPr userDrawn="1"/>
        </p:nvSpPr>
        <p:spPr>
          <a:xfrm>
            <a:off x="1520825" y="685800"/>
            <a:ext cx="7623175" cy="771525"/>
          </a:xfrm>
          <a:prstGeom prst="rect">
            <a:avLst/>
          </a:prstGeom>
          <a:solidFill>
            <a:srgbClr val="92CC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 name="Title 1"/>
          <p:cNvSpPr>
            <a:spLocks noGrp="1"/>
          </p:cNvSpPr>
          <p:nvPr>
            <p:ph type="title"/>
          </p:nvPr>
        </p:nvSpPr>
        <p:spPr>
          <a:xfrm>
            <a:off x="1658112"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5"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A3496728-9F0E-48E6-AE29-6FACE6F67DAE}"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pic>
        <p:nvPicPr>
          <p:cNvPr id="4" name="Picture 10"/>
          <p:cNvPicPr>
            <a:picLocks noChangeAspect="1" noChangeArrowheads="1"/>
          </p:cNvPicPr>
          <p:nvPr userDrawn="1"/>
        </p:nvPicPr>
        <p:blipFill>
          <a:blip r:embed="rId2"/>
          <a:stretch>
            <a:fillRect/>
          </a:stretch>
        </p:blipFill>
        <p:spPr bwMode="auto">
          <a:xfrm>
            <a:off x="2552700" y="2982913"/>
            <a:ext cx="6591300" cy="3875087"/>
          </a:xfrm>
          <a:prstGeom prst="rect">
            <a:avLst/>
          </a:prstGeom>
          <a:noFill/>
          <a:ln w="9525">
            <a:noFill/>
            <a:miter lim="800000"/>
            <a:headEnd/>
            <a:tailEnd/>
          </a:ln>
        </p:spPr>
      </p:pic>
      <p:sp>
        <p:nvSpPr>
          <p:cNvPr id="5" name="Rectangle 4"/>
          <p:cNvSpPr/>
          <p:nvPr userDrawn="1"/>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userDrawn="1"/>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 name="Title 1"/>
          <p:cNvSpPr>
            <a:spLocks noGrp="1"/>
          </p:cNvSpPr>
          <p:nvPr>
            <p:ph type="title"/>
          </p:nvPr>
        </p:nvSpPr>
        <p:spPr>
          <a:xfrm>
            <a:off x="1658112"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12" name="Text Placeholder 3"/>
          <p:cNvSpPr>
            <a:spLocks noGrp="1"/>
          </p:cNvSpPr>
          <p:nvPr>
            <p:ph type="body" sz="half" idx="2"/>
          </p:nvPr>
        </p:nvSpPr>
        <p:spPr>
          <a:xfrm>
            <a:off x="1645666" y="1721802"/>
            <a:ext cx="7269734" cy="4724717"/>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0"/>
            <a:endParaRPr lang="en-US" dirty="0" smtClean="0"/>
          </a:p>
          <a:p>
            <a:pPr lvl="0"/>
            <a:endParaRPr lang="en-US" dirty="0" smtClean="0"/>
          </a:p>
          <a:p>
            <a:pPr lvl="0"/>
            <a:endParaRPr lang="en-US" dirty="0" smtClean="0"/>
          </a:p>
        </p:txBody>
      </p:sp>
      <p:sp>
        <p:nvSpPr>
          <p:cNvPr id="8"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FE451DCD-20BD-4CAD-A0CF-9092C7A2ADF7}" type="slidenum">
              <a:rPr lang="en-US"/>
              <a:pPr>
                <a:defRPr/>
              </a:pPr>
              <a:t>‹#›</a:t>
            </a:fld>
            <a:endParaRPr lang="en-US" dirty="0"/>
          </a:p>
        </p:txBody>
      </p:sp>
      <p:sp>
        <p:nvSpPr>
          <p:cNvPr id="9" name="Footer Placeholder 3"/>
          <p:cNvSpPr txBox="1">
            <a:spLocks noGrp="1"/>
          </p:cNvSpPr>
          <p:nvPr userDrawn="1"/>
        </p:nvSpPr>
        <p:spPr bwMode="auto">
          <a:xfrm>
            <a:off x="3733800" y="6497638"/>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a:latin typeface="Kozuka Gothic Pro M" pitchFamily="34" charset="-128"/>
              </a:rPr>
              <a:t> </a:t>
            </a:r>
            <a:r>
              <a:rPr lang="en-US" sz="650" dirty="0">
                <a:solidFill>
                  <a:schemeClr val="tx1">
                    <a:lumMod val="85000"/>
                    <a:lumOff val="15000"/>
                  </a:schemeClr>
                </a:solidFill>
                <a:latin typeface="Microsoft Sans Serif" pitchFamily="34" charset="0"/>
                <a:cs typeface="Microsoft Sans Serif" pitchFamily="34" charset="0"/>
              </a:rPr>
              <a:t>Copyright © </a:t>
            </a:r>
            <a:r>
              <a:rPr lang="en-US" sz="650" dirty="0" smtClean="0">
                <a:solidFill>
                  <a:schemeClr val="tx1">
                    <a:lumMod val="85000"/>
                    <a:lumOff val="15000"/>
                  </a:schemeClr>
                </a:solidFill>
                <a:latin typeface="Microsoft Sans Serif" pitchFamily="34" charset="0"/>
                <a:cs typeface="Microsoft Sans Serif" pitchFamily="34" charset="0"/>
              </a:rPr>
              <a:t>2012</a:t>
            </a:r>
            <a:r>
              <a:rPr lang="en-US" sz="650" baseline="0" dirty="0" smtClean="0">
                <a:solidFill>
                  <a:schemeClr val="tx1">
                    <a:lumMod val="85000"/>
                    <a:lumOff val="15000"/>
                  </a:schemeClr>
                </a:solidFill>
                <a:latin typeface="Microsoft Sans Serif" pitchFamily="34" charset="0"/>
                <a:cs typeface="Microsoft Sans Serif" pitchFamily="34" charset="0"/>
              </a:rPr>
              <a:t> </a:t>
            </a:r>
            <a:r>
              <a:rPr lang="en-US" sz="650" dirty="0" smtClean="0">
                <a:solidFill>
                  <a:schemeClr val="tx1">
                    <a:lumMod val="85000"/>
                    <a:lumOff val="15000"/>
                  </a:schemeClr>
                </a:solidFill>
                <a:latin typeface="Microsoft Sans Serif" pitchFamily="34" charset="0"/>
                <a:cs typeface="Microsoft Sans Serif" pitchFamily="34" charset="0"/>
              </a:rPr>
              <a:t> </a:t>
            </a:r>
            <a:r>
              <a:rPr lang="en-US" sz="650" dirty="0">
                <a:solidFill>
                  <a:schemeClr val="tx1">
                    <a:lumMod val="85000"/>
                    <a:lumOff val="15000"/>
                  </a:schemeClr>
                </a:solidFill>
                <a:latin typeface="Microsoft Sans Serif" pitchFamily="34" charset="0"/>
                <a:cs typeface="Microsoft Sans Serif" pitchFamily="34" charset="0"/>
              </a:rPr>
              <a:t>Cybage Software Pvt. Ltd. All Rights Reserved. Cybage Confidential.</a:t>
            </a:r>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9" name="Text Placeholder 3"/>
          <p:cNvSpPr>
            <a:spLocks noGrp="1"/>
          </p:cNvSpPr>
          <p:nvPr>
            <p:ph type="body" sz="half" idx="2"/>
          </p:nvPr>
        </p:nvSpPr>
        <p:spPr>
          <a:xfrm>
            <a:off x="1645666" y="5306251"/>
            <a:ext cx="7269734" cy="1075499"/>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Rectangle 4"/>
          <p:cNvSpPr/>
          <p:nvPr userDrawn="1"/>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userDrawn="1"/>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 name="Picture Placeholder 2"/>
          <p:cNvSpPr>
            <a:spLocks noGrp="1"/>
          </p:cNvSpPr>
          <p:nvPr>
            <p:ph type="pic" idx="1"/>
          </p:nvPr>
        </p:nvSpPr>
        <p:spPr>
          <a:xfrm>
            <a:off x="1752600" y="1856231"/>
            <a:ext cx="5644896" cy="3154681"/>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20" name="Title 1"/>
          <p:cNvSpPr>
            <a:spLocks noGrp="1"/>
          </p:cNvSpPr>
          <p:nvPr>
            <p:ph type="title"/>
          </p:nvPr>
        </p:nvSpPr>
        <p:spPr>
          <a:xfrm>
            <a:off x="1658112"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8"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BD166A5C-17C6-4A49-AC19-AC1F236CAA51}"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5" name="Rectangle 4"/>
          <p:cNvSpPr/>
          <p:nvPr userDrawn="1"/>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userDrawn="1"/>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2"/>
          <p:cNvSpPr>
            <a:spLocks noChangeArrowheads="1"/>
          </p:cNvSpPr>
          <p:nvPr userDrawn="1"/>
        </p:nvSpPr>
        <p:spPr bwMode="auto">
          <a:xfrm>
            <a:off x="133350" y="219075"/>
            <a:ext cx="1371600" cy="177800"/>
          </a:xfrm>
          <a:prstGeom prst="rect">
            <a:avLst/>
          </a:prstGeom>
          <a:noFill/>
          <a:ln w="9525">
            <a:noFill/>
            <a:miter lim="800000"/>
            <a:headEnd/>
            <a:tailEnd/>
          </a:ln>
        </p:spPr>
        <p:txBody>
          <a:bodyPr anchor="ctr"/>
          <a:lstStyle/>
          <a:p>
            <a:pPr fontAlgn="auto">
              <a:lnSpc>
                <a:spcPct val="150000"/>
              </a:lnSpc>
              <a:spcBef>
                <a:spcPts val="0"/>
              </a:spcBef>
              <a:spcAft>
                <a:spcPts val="0"/>
              </a:spcAft>
              <a:defRPr/>
            </a:pPr>
            <a:r>
              <a:rPr lang="en-US" sz="900" dirty="0">
                <a:solidFill>
                  <a:srgbClr val="0075B0"/>
                </a:solidFill>
                <a:latin typeface="Arial" pitchFamily="34" charset="0"/>
                <a:ea typeface="Kozuka Gothic Pro R" pitchFamily="34" charset="-128"/>
                <a:cs typeface="Arial" pitchFamily="34" charset="0"/>
              </a:rPr>
              <a:t>www.cybage.com</a:t>
            </a:r>
          </a:p>
        </p:txBody>
      </p:sp>
      <p:sp>
        <p:nvSpPr>
          <p:cNvPr id="13" name="Picture Placeholder 2"/>
          <p:cNvSpPr>
            <a:spLocks noGrp="1"/>
          </p:cNvSpPr>
          <p:nvPr>
            <p:ph type="pic" idx="1"/>
          </p:nvPr>
        </p:nvSpPr>
        <p:spPr>
          <a:xfrm>
            <a:off x="228600" y="1856231"/>
            <a:ext cx="4260850" cy="3154681"/>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22" name="Title 1"/>
          <p:cNvSpPr>
            <a:spLocks noGrp="1"/>
          </p:cNvSpPr>
          <p:nvPr>
            <p:ph type="title"/>
          </p:nvPr>
        </p:nvSpPr>
        <p:spPr>
          <a:xfrm>
            <a:off x="1658112" y="799720"/>
            <a:ext cx="7257288" cy="566610"/>
          </a:xfrm>
          <a:prstGeom prst="rect">
            <a:avLst/>
          </a:prstGeom>
        </p:spPr>
        <p:txBody>
          <a:bodyPr/>
          <a:lstStyle>
            <a:lvl1pPr algn="l">
              <a:defRPr sz="250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9" name="Text Placeholder 3"/>
          <p:cNvSpPr>
            <a:spLocks noGrp="1"/>
          </p:cNvSpPr>
          <p:nvPr>
            <p:ph type="body" sz="half" idx="10"/>
          </p:nvPr>
        </p:nvSpPr>
        <p:spPr>
          <a:xfrm>
            <a:off x="4572000" y="1758379"/>
            <a:ext cx="4343400" cy="3612070"/>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10" name="Slide Number Placeholder 5"/>
          <p:cNvSpPr>
            <a:spLocks noGrp="1"/>
          </p:cNvSpPr>
          <p:nvPr>
            <p:ph type="sldNum" sz="quarter" idx="11"/>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2F07A33B-69A4-4F59-B3B9-C3C4A0901BC6}"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5" name="Rectangle 4"/>
          <p:cNvSpPr/>
          <p:nvPr userDrawn="1"/>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userDrawn="1"/>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Rectangle 3"/>
          <p:cNvSpPr>
            <a:spLocks noChangeArrowheads="1"/>
          </p:cNvSpPr>
          <p:nvPr userDrawn="1"/>
        </p:nvSpPr>
        <p:spPr bwMode="auto">
          <a:xfrm>
            <a:off x="209550" y="2327275"/>
            <a:ext cx="2155825" cy="708025"/>
          </a:xfrm>
          <a:prstGeom prst="rect">
            <a:avLst/>
          </a:prstGeom>
          <a:noFill/>
          <a:ln w="9525">
            <a:noFill/>
            <a:miter lim="800000"/>
            <a:headEnd/>
            <a:tailEnd/>
          </a:ln>
        </p:spPr>
        <p:txBody>
          <a:bodyPr>
            <a:spAutoFit/>
          </a:bodyPr>
          <a:lstStyle/>
          <a:p>
            <a:pPr algn="ctr" fontAlgn="auto">
              <a:spcBef>
                <a:spcPts val="0"/>
              </a:spcBef>
              <a:spcAft>
                <a:spcPts val="0"/>
              </a:spcAft>
              <a:defRPr/>
            </a:pPr>
            <a:r>
              <a:rPr lang="en-US" sz="2000" dirty="0">
                <a:solidFill>
                  <a:schemeClr val="bg1"/>
                </a:solidFill>
                <a:latin typeface="Microsoft Sans Serif" pitchFamily="34" charset="0"/>
                <a:ea typeface="Kozuka Gothic Pro L" pitchFamily="34" charset="-128"/>
                <a:cs typeface="Microsoft Sans Serif" pitchFamily="34" charset="0"/>
              </a:rPr>
              <a:t>Place image here</a:t>
            </a:r>
          </a:p>
        </p:txBody>
      </p:sp>
      <p:sp>
        <p:nvSpPr>
          <p:cNvPr id="15" name="Picture Placeholder 2"/>
          <p:cNvSpPr>
            <a:spLocks noGrp="1"/>
          </p:cNvSpPr>
          <p:nvPr>
            <p:ph type="pic" idx="1"/>
          </p:nvPr>
        </p:nvSpPr>
        <p:spPr>
          <a:xfrm>
            <a:off x="228600" y="1856232"/>
            <a:ext cx="2136775" cy="1582042"/>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13" name="Title 1"/>
          <p:cNvSpPr>
            <a:spLocks noGrp="1"/>
          </p:cNvSpPr>
          <p:nvPr>
            <p:ph type="title"/>
          </p:nvPr>
        </p:nvSpPr>
        <p:spPr>
          <a:xfrm>
            <a:off x="1658112" y="799720"/>
            <a:ext cx="7257288" cy="566610"/>
          </a:xfrm>
          <a:prstGeom prst="rect">
            <a:avLst/>
          </a:prstGeom>
        </p:spPr>
        <p:txBody>
          <a:bodyPr/>
          <a:lstStyle>
            <a:lvl1pPr algn="l">
              <a:defRPr sz="250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12" name="Text Placeholder 3"/>
          <p:cNvSpPr>
            <a:spLocks noGrp="1"/>
          </p:cNvSpPr>
          <p:nvPr>
            <p:ph type="body" sz="half" idx="10"/>
          </p:nvPr>
        </p:nvSpPr>
        <p:spPr>
          <a:xfrm>
            <a:off x="2498280" y="1721803"/>
            <a:ext cx="6389687" cy="3612070"/>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9" name="Slide Number Placeholder 5"/>
          <p:cNvSpPr>
            <a:spLocks noGrp="1"/>
          </p:cNvSpPr>
          <p:nvPr>
            <p:ph type="sldNum" sz="quarter" idx="11"/>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18ACD2C7-4421-45EE-8B74-CF7606631C23}"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pic>
        <p:nvPicPr>
          <p:cNvPr id="3" name="Picture 8" descr="iStock_000005255967_WBack_03.jpg"/>
          <p:cNvPicPr>
            <a:picLocks noChangeAspect="1"/>
          </p:cNvPicPr>
          <p:nvPr userDrawn="1"/>
        </p:nvPicPr>
        <p:blipFill>
          <a:blip r:embed="rId2"/>
          <a:srcRect r="4"/>
          <a:stretch>
            <a:fillRect/>
          </a:stretch>
        </p:blipFill>
        <p:spPr bwMode="auto">
          <a:xfrm>
            <a:off x="0" y="690563"/>
            <a:ext cx="9144000" cy="6167437"/>
          </a:xfrm>
          <a:prstGeom prst="rect">
            <a:avLst/>
          </a:prstGeom>
          <a:noFill/>
          <a:ln w="9525">
            <a:noFill/>
            <a:miter lim="800000"/>
            <a:headEnd/>
            <a:tailEnd/>
          </a:ln>
        </p:spPr>
      </p:pic>
      <p:sp>
        <p:nvSpPr>
          <p:cNvPr id="4" name="Rectangle 3"/>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Footer Placeholder 3"/>
          <p:cNvSpPr txBox="1">
            <a:spLocks noGrp="1"/>
          </p:cNvSpPr>
          <p:nvPr userDrawn="1"/>
        </p:nvSpPr>
        <p:spPr bwMode="auto">
          <a:xfrm>
            <a:off x="3733800" y="6497638"/>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a:latin typeface="Kozuka Gothic Pro M" pitchFamily="34" charset="-128"/>
              </a:rPr>
              <a:t> </a:t>
            </a:r>
            <a:r>
              <a:rPr lang="en-US" sz="650" dirty="0">
                <a:solidFill>
                  <a:schemeClr val="tx1">
                    <a:lumMod val="85000"/>
                    <a:lumOff val="15000"/>
                  </a:schemeClr>
                </a:solidFill>
                <a:latin typeface="Microsoft Sans Serif" pitchFamily="34" charset="0"/>
                <a:cs typeface="Microsoft Sans Serif" pitchFamily="34" charset="0"/>
              </a:rPr>
              <a:t>Copyright © </a:t>
            </a:r>
            <a:r>
              <a:rPr lang="en-US" sz="650" dirty="0" smtClean="0">
                <a:solidFill>
                  <a:schemeClr val="tx1">
                    <a:lumMod val="85000"/>
                    <a:lumOff val="15000"/>
                  </a:schemeClr>
                </a:solidFill>
                <a:latin typeface="Microsoft Sans Serif" pitchFamily="34" charset="0"/>
                <a:cs typeface="Microsoft Sans Serif" pitchFamily="34" charset="0"/>
              </a:rPr>
              <a:t>2011. </a:t>
            </a:r>
            <a:r>
              <a:rPr lang="en-US" sz="650" dirty="0">
                <a:solidFill>
                  <a:schemeClr val="tx1">
                    <a:lumMod val="85000"/>
                    <a:lumOff val="15000"/>
                  </a:schemeClr>
                </a:solidFill>
                <a:latin typeface="Microsoft Sans Serif" pitchFamily="34" charset="0"/>
                <a:cs typeface="Microsoft Sans Serif" pitchFamily="34" charset="0"/>
              </a:rPr>
              <a:t>Cybage Software Pvt. Ltd. All Rights Reserved. Cybage Confidential.</a:t>
            </a:r>
          </a:p>
        </p:txBody>
      </p:sp>
      <p:sp>
        <p:nvSpPr>
          <p:cNvPr id="10" name="Title 1"/>
          <p:cNvSpPr>
            <a:spLocks noGrp="1"/>
          </p:cNvSpPr>
          <p:nvPr>
            <p:ph type="title"/>
          </p:nvPr>
        </p:nvSpPr>
        <p:spPr>
          <a:xfrm>
            <a:off x="1658112" y="1116433"/>
            <a:ext cx="7257288" cy="566610"/>
          </a:xfrm>
          <a:prstGeom prst="rect">
            <a:avLst/>
          </a:prstGeom>
        </p:spPr>
        <p:txBody>
          <a:bodyPr/>
          <a:lstStyle>
            <a:lvl1pPr algn="l">
              <a:tabLst>
                <a:tab pos="3941763" algn="l"/>
              </a:tabLst>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7"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EED4FD61-3630-43C0-9064-4212E978589F}"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Rectangle 2"/>
          <p:cNvSpPr/>
          <p:nvPr userDrawn="1"/>
        </p:nvSpPr>
        <p:spPr>
          <a:xfrm>
            <a:off x="0" y="5988323"/>
            <a:ext cx="9139238" cy="71438"/>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p>
        </p:txBody>
      </p:sp>
      <p:sp>
        <p:nvSpPr>
          <p:cNvPr id="4" name="Rectangle 3"/>
          <p:cNvSpPr/>
          <p:nvPr userDrawn="1"/>
        </p:nvSpPr>
        <p:spPr>
          <a:xfrm>
            <a:off x="0" y="687388"/>
            <a:ext cx="9144000" cy="771525"/>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p>
        </p:txBody>
      </p:sp>
      <p:grpSp>
        <p:nvGrpSpPr>
          <p:cNvPr id="5" name="Group 34"/>
          <p:cNvGrpSpPr>
            <a:grpSpLocks/>
          </p:cNvGrpSpPr>
          <p:nvPr userDrawn="1"/>
        </p:nvGrpSpPr>
        <p:grpSpPr bwMode="auto">
          <a:xfrm>
            <a:off x="-9525" y="1458913"/>
            <a:ext cx="2286000" cy="795337"/>
            <a:chOff x="1000125" y="5848350"/>
            <a:chExt cx="2286000" cy="795338"/>
          </a:xfrm>
        </p:grpSpPr>
        <p:sp>
          <p:nvSpPr>
            <p:cNvPr id="6" name="Rectangle 5"/>
            <p:cNvSpPr/>
            <p:nvPr/>
          </p:nvSpPr>
          <p:spPr bwMode="auto">
            <a:xfrm flipH="1">
              <a:off x="1000125" y="5848350"/>
              <a:ext cx="2286000" cy="795338"/>
            </a:xfrm>
            <a:prstGeom prst="rect">
              <a:avLst/>
            </a:prstGeom>
            <a:solidFill>
              <a:srgbClr val="00547E">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Text Placeholder 3"/>
            <p:cNvSpPr txBox="1">
              <a:spLocks/>
            </p:cNvSpPr>
            <p:nvPr/>
          </p:nvSpPr>
          <p:spPr>
            <a:xfrm>
              <a:off x="1009650" y="5872162"/>
              <a:ext cx="2276475" cy="712789"/>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fontAlgn="auto">
                <a:spcBef>
                  <a:spcPct val="20000"/>
                </a:spcBef>
                <a:spcAft>
                  <a:spcPts val="0"/>
                </a:spcAft>
                <a:buFont typeface="Arial" pitchFamily="34" charset="0"/>
                <a:buNone/>
                <a:defRPr/>
              </a:pPr>
              <a:r>
                <a:rPr lang="en-US" sz="1800" dirty="0" smtClean="0"/>
                <a:t>Product Engineering</a:t>
              </a:r>
            </a:p>
            <a:p>
              <a:pPr fontAlgn="auto">
                <a:spcBef>
                  <a:spcPct val="20000"/>
                </a:spcBef>
                <a:spcAft>
                  <a:spcPts val="0"/>
                </a:spcAft>
                <a:buFont typeface="Arial" pitchFamily="34" charset="0"/>
                <a:buNone/>
                <a:defRPr/>
              </a:pPr>
              <a:r>
                <a:rPr lang="en-US" sz="1000" dirty="0" smtClean="0"/>
                <a:t>(Outsourced Product Development Services)</a:t>
              </a:r>
            </a:p>
          </p:txBody>
        </p:sp>
      </p:grpSp>
      <p:grpSp>
        <p:nvGrpSpPr>
          <p:cNvPr id="8" name="Group 40"/>
          <p:cNvGrpSpPr>
            <a:grpSpLocks/>
          </p:cNvGrpSpPr>
          <p:nvPr userDrawn="1"/>
        </p:nvGrpSpPr>
        <p:grpSpPr bwMode="auto">
          <a:xfrm>
            <a:off x="4562475" y="1457325"/>
            <a:ext cx="2295525" cy="795338"/>
            <a:chOff x="4562856" y="1457325"/>
            <a:chExt cx="2295144" cy="795338"/>
          </a:xfrm>
        </p:grpSpPr>
        <p:sp>
          <p:nvSpPr>
            <p:cNvPr id="9" name="Rectangle 8"/>
            <p:cNvSpPr/>
            <p:nvPr/>
          </p:nvSpPr>
          <p:spPr bwMode="auto">
            <a:xfrm flipH="1">
              <a:off x="4572379" y="1457325"/>
              <a:ext cx="2285621" cy="795338"/>
            </a:xfrm>
            <a:prstGeom prst="rect">
              <a:avLst/>
            </a:prstGeom>
            <a:solidFill>
              <a:srgbClr val="B36005">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 name="Text Placeholder 3"/>
            <p:cNvSpPr txBox="1">
              <a:spLocks/>
            </p:cNvSpPr>
            <p:nvPr/>
          </p:nvSpPr>
          <p:spPr>
            <a:xfrm>
              <a:off x="4562856" y="1490663"/>
              <a:ext cx="1920556" cy="712787"/>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fontAlgn="auto">
                <a:spcBef>
                  <a:spcPct val="20000"/>
                </a:spcBef>
                <a:spcAft>
                  <a:spcPts val="0"/>
                </a:spcAft>
                <a:buFont typeface="Arial" pitchFamily="34" charset="0"/>
                <a:buNone/>
                <a:defRPr/>
              </a:pPr>
              <a:r>
                <a:rPr lang="en-US" sz="1800" dirty="0" smtClean="0"/>
                <a:t>Value Added Services</a:t>
              </a:r>
            </a:p>
          </p:txBody>
        </p:sp>
      </p:grpSp>
      <p:grpSp>
        <p:nvGrpSpPr>
          <p:cNvPr id="11" name="Group 46"/>
          <p:cNvGrpSpPr>
            <a:grpSpLocks/>
          </p:cNvGrpSpPr>
          <p:nvPr userDrawn="1"/>
        </p:nvGrpSpPr>
        <p:grpSpPr bwMode="auto">
          <a:xfrm>
            <a:off x="6858000" y="1457325"/>
            <a:ext cx="2286000" cy="795338"/>
            <a:chOff x="6858000" y="1457325"/>
            <a:chExt cx="2286000" cy="795338"/>
          </a:xfrm>
        </p:grpSpPr>
        <p:sp>
          <p:nvSpPr>
            <p:cNvPr id="12" name="Rectangle 11"/>
            <p:cNvSpPr/>
            <p:nvPr/>
          </p:nvSpPr>
          <p:spPr bwMode="auto">
            <a:xfrm flipH="1">
              <a:off x="6858000" y="1457325"/>
              <a:ext cx="2286000" cy="795338"/>
            </a:xfrm>
            <a:prstGeom prst="rect">
              <a:avLst/>
            </a:prstGeom>
            <a:solidFill>
              <a:srgbClr val="EB7E07">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 name="Text Placeholder 3"/>
            <p:cNvSpPr txBox="1">
              <a:spLocks/>
            </p:cNvSpPr>
            <p:nvPr/>
          </p:nvSpPr>
          <p:spPr>
            <a:xfrm>
              <a:off x="6867525" y="1490663"/>
              <a:ext cx="1919288" cy="712787"/>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fontAlgn="auto">
                <a:spcBef>
                  <a:spcPct val="20000"/>
                </a:spcBef>
                <a:spcAft>
                  <a:spcPts val="0"/>
                </a:spcAft>
                <a:buFont typeface="Arial" pitchFamily="34" charset="0"/>
                <a:buNone/>
                <a:defRPr/>
              </a:pPr>
              <a:r>
                <a:rPr lang="en-US" sz="1800" dirty="0" smtClean="0"/>
                <a:t>Idea Incubation Center</a:t>
              </a:r>
            </a:p>
          </p:txBody>
        </p:sp>
      </p:grpSp>
      <p:grpSp>
        <p:nvGrpSpPr>
          <p:cNvPr id="14" name="Group 51"/>
          <p:cNvGrpSpPr>
            <a:grpSpLocks/>
          </p:cNvGrpSpPr>
          <p:nvPr userDrawn="1"/>
        </p:nvGrpSpPr>
        <p:grpSpPr bwMode="auto">
          <a:xfrm>
            <a:off x="2266950" y="1457325"/>
            <a:ext cx="2305050" cy="795338"/>
            <a:chOff x="2267712" y="1457325"/>
            <a:chExt cx="2304288" cy="795338"/>
          </a:xfrm>
        </p:grpSpPr>
        <p:sp>
          <p:nvSpPr>
            <p:cNvPr id="15" name="Rectangle 14"/>
            <p:cNvSpPr/>
            <p:nvPr/>
          </p:nvSpPr>
          <p:spPr bwMode="auto">
            <a:xfrm flipH="1">
              <a:off x="2278821" y="1457325"/>
              <a:ext cx="2293179" cy="795338"/>
            </a:xfrm>
            <a:prstGeom prst="rect">
              <a:avLst/>
            </a:prstGeom>
            <a:solidFill>
              <a:srgbClr val="0075B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p>
          </p:txBody>
        </p:sp>
        <p:sp>
          <p:nvSpPr>
            <p:cNvPr id="16" name="Text Placeholder 3"/>
            <p:cNvSpPr txBox="1">
              <a:spLocks/>
            </p:cNvSpPr>
            <p:nvPr/>
          </p:nvSpPr>
          <p:spPr>
            <a:xfrm>
              <a:off x="2267712" y="1481138"/>
              <a:ext cx="2304288" cy="712787"/>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fontAlgn="auto">
                <a:spcBef>
                  <a:spcPts val="0"/>
                </a:spcBef>
                <a:spcAft>
                  <a:spcPts val="0"/>
                </a:spcAft>
                <a:defRPr/>
              </a:pPr>
              <a:r>
                <a:rPr lang="en-US" sz="1800" dirty="0" smtClean="0"/>
                <a:t>Enterprise Business Solutions</a:t>
              </a:r>
            </a:p>
          </p:txBody>
        </p:sp>
      </p:grpSp>
      <p:grpSp>
        <p:nvGrpSpPr>
          <p:cNvPr id="17" name="Group 57"/>
          <p:cNvGrpSpPr>
            <a:grpSpLocks/>
          </p:cNvGrpSpPr>
          <p:nvPr userDrawn="1"/>
        </p:nvGrpSpPr>
        <p:grpSpPr bwMode="auto">
          <a:xfrm>
            <a:off x="-9525" y="2252663"/>
            <a:ext cx="2286000" cy="3723264"/>
            <a:chOff x="-9525" y="2252663"/>
            <a:chExt cx="2286000" cy="3343275"/>
          </a:xfrm>
        </p:grpSpPr>
        <p:sp>
          <p:nvSpPr>
            <p:cNvPr id="18" name="Rectangle 17"/>
            <p:cNvSpPr/>
            <p:nvPr/>
          </p:nvSpPr>
          <p:spPr bwMode="auto">
            <a:xfrm flipH="1" flipV="1">
              <a:off x="-9525" y="2252663"/>
              <a:ext cx="2286000" cy="3343275"/>
            </a:xfrm>
            <a:prstGeom prst="rect">
              <a:avLst/>
            </a:prstGeom>
            <a:solidFill>
              <a:srgbClr val="44BDF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Clr>
                  <a:schemeClr val="tx1">
                    <a:lumMod val="75000"/>
                    <a:lumOff val="25000"/>
                  </a:schemeClr>
                </a:buClr>
                <a:defRPr/>
              </a:pPr>
              <a:endParaRPr lang="en-US" dirty="0"/>
            </a:p>
          </p:txBody>
        </p:sp>
        <p:sp>
          <p:nvSpPr>
            <p:cNvPr id="19" name="Text Placeholder 3"/>
            <p:cNvSpPr txBox="1">
              <a:spLocks/>
            </p:cNvSpPr>
            <p:nvPr/>
          </p:nvSpPr>
          <p:spPr>
            <a:xfrm>
              <a:off x="4915" y="2414588"/>
              <a:ext cx="2111216" cy="3024187"/>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119063" marR="0" indent="-119063" algn="l" defTabSz="914400" rtl="0" eaLnBrk="1" fontAlgn="auto" latinLnBrk="0" hangingPunct="1">
                <a:lnSpc>
                  <a:spcPct val="100000"/>
                </a:lnSpc>
                <a:spcBef>
                  <a:spcPts val="0"/>
                </a:spcBef>
                <a:spcAft>
                  <a:spcPts val="0"/>
                </a:spcAft>
                <a:buClr>
                  <a:srgbClr val="0075B0"/>
                </a:buClr>
                <a:buSzTx/>
                <a:buFont typeface="Arial" pitchFamily="34" charset="0"/>
                <a:buChar char="•"/>
                <a:tabLst/>
                <a:defRPr/>
              </a:pPr>
              <a:r>
                <a:rPr lang="en-US" sz="1400" kern="1200" dirty="0" smtClean="0">
                  <a:solidFill>
                    <a:schemeClr val="tx1">
                      <a:lumMod val="75000"/>
                      <a:lumOff val="25000"/>
                    </a:schemeClr>
                  </a:solidFill>
                  <a:latin typeface="Arial" pitchFamily="34" charset="0"/>
                  <a:ea typeface="+mn-ea"/>
                  <a:cs typeface="Arial" pitchFamily="34" charset="0"/>
                </a:rPr>
                <a:t>Software Development</a:t>
              </a:r>
            </a:p>
            <a:p>
              <a:pPr marL="119063" marR="0" indent="-119063" algn="l" defTabSz="914400" rtl="0" eaLnBrk="1" fontAlgn="auto" latinLnBrk="0" hangingPunct="1">
                <a:lnSpc>
                  <a:spcPct val="100000"/>
                </a:lnSpc>
                <a:spcBef>
                  <a:spcPts val="0"/>
                </a:spcBef>
                <a:spcAft>
                  <a:spcPts val="0"/>
                </a:spcAft>
                <a:buClr>
                  <a:srgbClr val="0075B0"/>
                </a:buClr>
                <a:buSzTx/>
                <a:buFont typeface="Arial" pitchFamily="34" charset="0"/>
                <a:buChar char="•"/>
                <a:tabLst/>
                <a:defRPr/>
              </a:pPr>
              <a:endParaRPr lang="en-US" sz="1400" kern="1200" dirty="0" smtClean="0">
                <a:solidFill>
                  <a:schemeClr val="tx1">
                    <a:lumMod val="75000"/>
                    <a:lumOff val="25000"/>
                  </a:schemeClr>
                </a:solidFill>
                <a:latin typeface="Arial" pitchFamily="34" charset="0"/>
                <a:ea typeface="+mn-ea"/>
                <a:cs typeface="Arial" pitchFamily="34" charset="0"/>
              </a:endParaRPr>
            </a:p>
            <a:p>
              <a:pPr marL="119063" marR="0" indent="-119063" algn="l" defTabSz="914400" rtl="0" eaLnBrk="1" fontAlgn="auto" latinLnBrk="0" hangingPunct="1">
                <a:lnSpc>
                  <a:spcPct val="100000"/>
                </a:lnSpc>
                <a:spcBef>
                  <a:spcPts val="0"/>
                </a:spcBef>
                <a:spcAft>
                  <a:spcPts val="0"/>
                </a:spcAft>
                <a:buClr>
                  <a:srgbClr val="0075B0"/>
                </a:buClr>
                <a:buSzTx/>
                <a:buFont typeface="Arial" pitchFamily="34" charset="0"/>
                <a:buChar char="•"/>
                <a:tabLst/>
                <a:defRPr/>
              </a:pPr>
              <a:r>
                <a:rPr lang="en-US" sz="1400" kern="1200" dirty="0" smtClean="0">
                  <a:solidFill>
                    <a:schemeClr val="tx1">
                      <a:lumMod val="75000"/>
                      <a:lumOff val="25000"/>
                    </a:schemeClr>
                  </a:solidFill>
                  <a:latin typeface="Arial" pitchFamily="34" charset="0"/>
                  <a:ea typeface="+mn-ea"/>
                  <a:cs typeface="Arial" pitchFamily="34" charset="0"/>
                </a:rPr>
                <a:t>Software </a:t>
              </a:r>
              <a:br>
                <a:rPr lang="en-US" sz="1400" kern="1200" dirty="0" smtClean="0">
                  <a:solidFill>
                    <a:schemeClr val="tx1">
                      <a:lumMod val="75000"/>
                      <a:lumOff val="25000"/>
                    </a:schemeClr>
                  </a:solidFill>
                  <a:latin typeface="Arial" pitchFamily="34" charset="0"/>
                  <a:ea typeface="+mn-ea"/>
                  <a:cs typeface="Arial" pitchFamily="34" charset="0"/>
                </a:rPr>
              </a:br>
              <a:r>
                <a:rPr lang="en-US" sz="1400" kern="1200" dirty="0" smtClean="0">
                  <a:solidFill>
                    <a:schemeClr val="tx1">
                      <a:lumMod val="75000"/>
                      <a:lumOff val="25000"/>
                    </a:schemeClr>
                  </a:solidFill>
                  <a:latin typeface="Arial" pitchFamily="34" charset="0"/>
                  <a:ea typeface="+mn-ea"/>
                  <a:cs typeface="Arial" pitchFamily="34" charset="0"/>
                </a:rPr>
                <a:t>Re-Engineering</a:t>
              </a:r>
            </a:p>
            <a:p>
              <a:pPr marL="119063" marR="0" indent="-119063" algn="l" defTabSz="914400" rtl="0" eaLnBrk="1" fontAlgn="auto" latinLnBrk="0" hangingPunct="1">
                <a:lnSpc>
                  <a:spcPct val="100000"/>
                </a:lnSpc>
                <a:spcBef>
                  <a:spcPts val="0"/>
                </a:spcBef>
                <a:spcAft>
                  <a:spcPts val="0"/>
                </a:spcAft>
                <a:buClr>
                  <a:srgbClr val="0075B0"/>
                </a:buClr>
                <a:buSzTx/>
                <a:buFont typeface="Arial" pitchFamily="34" charset="0"/>
                <a:buChar char="•"/>
                <a:tabLst/>
                <a:defRPr/>
              </a:pPr>
              <a:endParaRPr lang="en-US" sz="1400" kern="1200" dirty="0" smtClean="0">
                <a:solidFill>
                  <a:schemeClr val="tx1">
                    <a:lumMod val="75000"/>
                    <a:lumOff val="25000"/>
                  </a:schemeClr>
                </a:solidFill>
                <a:latin typeface="Arial" pitchFamily="34" charset="0"/>
                <a:ea typeface="+mn-ea"/>
                <a:cs typeface="Arial" pitchFamily="34" charset="0"/>
              </a:endParaRPr>
            </a:p>
            <a:p>
              <a:pPr marL="119063" marR="0" indent="-119063" algn="l" defTabSz="914400" rtl="0" eaLnBrk="1" fontAlgn="auto" latinLnBrk="0" hangingPunct="1">
                <a:lnSpc>
                  <a:spcPct val="100000"/>
                </a:lnSpc>
                <a:spcBef>
                  <a:spcPts val="0"/>
                </a:spcBef>
                <a:spcAft>
                  <a:spcPts val="0"/>
                </a:spcAft>
                <a:buClr>
                  <a:srgbClr val="0075B0"/>
                </a:buClr>
                <a:buSzTx/>
                <a:buFont typeface="Arial" pitchFamily="34" charset="0"/>
                <a:buChar char="•"/>
                <a:tabLst/>
                <a:defRPr/>
              </a:pPr>
              <a:r>
                <a:rPr lang="en-US" sz="1400" kern="1200" dirty="0" smtClean="0">
                  <a:solidFill>
                    <a:schemeClr val="tx1">
                      <a:lumMod val="75000"/>
                      <a:lumOff val="25000"/>
                    </a:schemeClr>
                  </a:solidFill>
                  <a:latin typeface="Arial" pitchFamily="34" charset="0"/>
                  <a:ea typeface="+mn-ea"/>
                  <a:cs typeface="Arial" pitchFamily="34" charset="0"/>
                </a:rPr>
                <a:t>Software Maintenance</a:t>
              </a:r>
            </a:p>
            <a:p>
              <a:pPr marL="119063" marR="0" indent="-119063" algn="l" defTabSz="914400" rtl="0" eaLnBrk="1" fontAlgn="auto" latinLnBrk="0" hangingPunct="1">
                <a:lnSpc>
                  <a:spcPct val="100000"/>
                </a:lnSpc>
                <a:spcBef>
                  <a:spcPts val="0"/>
                </a:spcBef>
                <a:spcAft>
                  <a:spcPts val="0"/>
                </a:spcAft>
                <a:buClr>
                  <a:srgbClr val="0075B0"/>
                </a:buClr>
                <a:buSzTx/>
                <a:buFont typeface="Arial" pitchFamily="34" charset="0"/>
                <a:buChar char="•"/>
                <a:tabLst/>
                <a:defRPr/>
              </a:pPr>
              <a:endParaRPr lang="en-US" sz="1400" kern="1200" dirty="0" smtClean="0">
                <a:solidFill>
                  <a:schemeClr val="tx1">
                    <a:lumMod val="75000"/>
                    <a:lumOff val="25000"/>
                  </a:schemeClr>
                </a:solidFill>
                <a:latin typeface="Arial" pitchFamily="34" charset="0"/>
                <a:ea typeface="+mn-ea"/>
                <a:cs typeface="Arial" pitchFamily="34" charset="0"/>
              </a:endParaRPr>
            </a:p>
            <a:p>
              <a:pPr marL="119063" marR="0" indent="-119063" algn="l" defTabSz="914400" rtl="0" eaLnBrk="1" fontAlgn="auto" latinLnBrk="0" hangingPunct="1">
                <a:lnSpc>
                  <a:spcPct val="100000"/>
                </a:lnSpc>
                <a:spcBef>
                  <a:spcPts val="0"/>
                </a:spcBef>
                <a:spcAft>
                  <a:spcPts val="0"/>
                </a:spcAft>
                <a:buClr>
                  <a:srgbClr val="0075B0"/>
                </a:buClr>
                <a:buSzTx/>
                <a:buFont typeface="Arial" pitchFamily="34" charset="0"/>
                <a:buChar char="•"/>
                <a:tabLst/>
                <a:defRPr/>
              </a:pPr>
              <a:r>
                <a:rPr lang="en-US" sz="1400" kern="1200" dirty="0" smtClean="0">
                  <a:solidFill>
                    <a:schemeClr val="tx1">
                      <a:lumMod val="75000"/>
                      <a:lumOff val="25000"/>
                    </a:schemeClr>
                  </a:solidFill>
                  <a:latin typeface="Arial" pitchFamily="34" charset="0"/>
                  <a:ea typeface="+mn-ea"/>
                  <a:cs typeface="Arial" pitchFamily="34" charset="0"/>
                </a:rPr>
                <a:t>QA and Testing</a:t>
              </a:r>
            </a:p>
            <a:p>
              <a:pPr marL="119063" marR="0" indent="-119063" algn="l" defTabSz="914400" rtl="0" eaLnBrk="1" fontAlgn="auto" latinLnBrk="0" hangingPunct="1">
                <a:lnSpc>
                  <a:spcPct val="100000"/>
                </a:lnSpc>
                <a:spcBef>
                  <a:spcPts val="0"/>
                </a:spcBef>
                <a:spcAft>
                  <a:spcPts val="0"/>
                </a:spcAft>
                <a:buClr>
                  <a:srgbClr val="0075B0"/>
                </a:buClr>
                <a:buSzTx/>
                <a:buFont typeface="Arial" pitchFamily="34" charset="0"/>
                <a:buChar char="•"/>
                <a:tabLst/>
                <a:defRPr/>
              </a:pPr>
              <a:endParaRPr lang="en-US" sz="1400" kern="1200" dirty="0" smtClean="0">
                <a:solidFill>
                  <a:schemeClr val="tx1">
                    <a:lumMod val="75000"/>
                    <a:lumOff val="25000"/>
                  </a:schemeClr>
                </a:solidFill>
                <a:latin typeface="Arial" pitchFamily="34" charset="0"/>
                <a:ea typeface="+mn-ea"/>
                <a:cs typeface="Arial" pitchFamily="34" charset="0"/>
              </a:endParaRPr>
            </a:p>
            <a:p>
              <a:pPr marL="119063" marR="0" indent="-119063" algn="l" defTabSz="914400" rtl="0" eaLnBrk="1" fontAlgn="auto" latinLnBrk="0" hangingPunct="1">
                <a:lnSpc>
                  <a:spcPct val="100000"/>
                </a:lnSpc>
                <a:spcBef>
                  <a:spcPts val="0"/>
                </a:spcBef>
                <a:spcAft>
                  <a:spcPts val="0"/>
                </a:spcAft>
                <a:buClr>
                  <a:srgbClr val="0075B0"/>
                </a:buClr>
                <a:buSzTx/>
                <a:buFont typeface="Arial" pitchFamily="34" charset="0"/>
                <a:buChar char="•"/>
                <a:tabLst/>
                <a:defRPr/>
              </a:pPr>
              <a:r>
                <a:rPr lang="en-US" sz="1400" kern="1200" dirty="0" smtClean="0">
                  <a:solidFill>
                    <a:schemeClr val="tx1">
                      <a:lumMod val="75000"/>
                      <a:lumOff val="25000"/>
                    </a:schemeClr>
                  </a:solidFill>
                  <a:latin typeface="Arial" pitchFamily="34" charset="0"/>
                  <a:ea typeface="+mn-ea"/>
                  <a:cs typeface="Arial" pitchFamily="34" charset="0"/>
                </a:rPr>
                <a:t>Technical Support</a:t>
              </a:r>
            </a:p>
            <a:p>
              <a:pPr>
                <a:spcBef>
                  <a:spcPts val="0"/>
                </a:spcBef>
                <a:buClr>
                  <a:srgbClr val="0075B0"/>
                </a:buClr>
                <a:defRPr/>
              </a:pPr>
              <a:endParaRPr lang="en-US" dirty="0" smtClean="0"/>
            </a:p>
            <a:p>
              <a:pPr>
                <a:buClr>
                  <a:srgbClr val="0075B0"/>
                </a:buClr>
                <a:defRPr/>
              </a:pPr>
              <a:endParaRPr lang="en-US" dirty="0" smtClean="0"/>
            </a:p>
            <a:p>
              <a:pPr>
                <a:defRPr/>
              </a:pPr>
              <a:endParaRPr lang="en-US" dirty="0" smtClean="0"/>
            </a:p>
            <a:p>
              <a:pPr>
                <a:defRPr/>
              </a:pPr>
              <a:endParaRPr lang="en-US" dirty="0" smtClean="0"/>
            </a:p>
            <a:p>
              <a:pPr>
                <a:defRPr/>
              </a:pPr>
              <a:endParaRPr lang="en-US" dirty="0" smtClean="0"/>
            </a:p>
          </p:txBody>
        </p:sp>
      </p:grpSp>
      <p:grpSp>
        <p:nvGrpSpPr>
          <p:cNvPr id="20" name="Group 61"/>
          <p:cNvGrpSpPr>
            <a:grpSpLocks/>
          </p:cNvGrpSpPr>
          <p:nvPr userDrawn="1"/>
        </p:nvGrpSpPr>
        <p:grpSpPr bwMode="auto">
          <a:xfrm>
            <a:off x="2266950" y="2252663"/>
            <a:ext cx="2305050" cy="3723264"/>
            <a:chOff x="2267712" y="2252663"/>
            <a:chExt cx="2304288" cy="3343275"/>
          </a:xfrm>
        </p:grpSpPr>
        <p:sp>
          <p:nvSpPr>
            <p:cNvPr id="21" name="Rectangle 20"/>
            <p:cNvSpPr/>
            <p:nvPr/>
          </p:nvSpPr>
          <p:spPr bwMode="auto">
            <a:xfrm flipH="1" flipV="1">
              <a:off x="2278821" y="2252663"/>
              <a:ext cx="2293179" cy="3343275"/>
            </a:xfrm>
            <a:prstGeom prst="rect">
              <a:avLst/>
            </a:prstGeom>
            <a:solidFill>
              <a:srgbClr val="69CAFB">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2" name="Text Placeholder 3"/>
            <p:cNvSpPr txBox="1">
              <a:spLocks/>
            </p:cNvSpPr>
            <p:nvPr/>
          </p:nvSpPr>
          <p:spPr>
            <a:xfrm>
              <a:off x="2267712" y="2414588"/>
              <a:ext cx="2304288" cy="3024187"/>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spcBef>
                  <a:spcPts val="0"/>
                </a:spcBef>
                <a:buClr>
                  <a:srgbClr val="0075B0"/>
                </a:buClr>
                <a:defRPr/>
              </a:pPr>
              <a:r>
                <a:rPr lang="en-US" dirty="0" smtClean="0"/>
                <a:t>Application Development  and Maintenance</a:t>
              </a:r>
            </a:p>
            <a:p>
              <a:pPr>
                <a:spcBef>
                  <a:spcPts val="0"/>
                </a:spcBef>
                <a:buClr>
                  <a:srgbClr val="0075B0"/>
                </a:buClr>
                <a:defRPr/>
              </a:pPr>
              <a:endParaRPr lang="en-US" dirty="0" smtClean="0"/>
            </a:p>
            <a:p>
              <a:pPr>
                <a:spcBef>
                  <a:spcPts val="0"/>
                </a:spcBef>
                <a:buClr>
                  <a:srgbClr val="0075B0"/>
                </a:buClr>
                <a:defRPr/>
              </a:pPr>
              <a:r>
                <a:rPr lang="en-US" dirty="0" smtClean="0"/>
                <a:t>Enterprise Portals</a:t>
              </a:r>
            </a:p>
            <a:p>
              <a:pPr>
                <a:spcBef>
                  <a:spcPts val="0"/>
                </a:spcBef>
                <a:buClr>
                  <a:srgbClr val="0075B0"/>
                </a:buClr>
                <a:defRPr/>
              </a:pPr>
              <a:endParaRPr lang="en-US" dirty="0" smtClean="0"/>
            </a:p>
            <a:p>
              <a:pPr>
                <a:spcBef>
                  <a:spcPts val="0"/>
                </a:spcBef>
                <a:buClr>
                  <a:srgbClr val="0075B0"/>
                </a:buClr>
                <a:defRPr/>
              </a:pPr>
              <a:r>
                <a:rPr lang="en-US" dirty="0" smtClean="0"/>
                <a:t>SOA Services</a:t>
              </a:r>
            </a:p>
            <a:p>
              <a:pPr>
                <a:spcBef>
                  <a:spcPts val="0"/>
                </a:spcBef>
                <a:buClr>
                  <a:srgbClr val="0075B0"/>
                </a:buClr>
                <a:defRPr/>
              </a:pPr>
              <a:endParaRPr lang="en-US" dirty="0" smtClean="0"/>
            </a:p>
            <a:p>
              <a:pPr>
                <a:spcBef>
                  <a:spcPts val="0"/>
                </a:spcBef>
                <a:buClr>
                  <a:srgbClr val="0075B0"/>
                </a:buClr>
                <a:defRPr/>
              </a:pPr>
              <a:r>
                <a:rPr lang="en-US" dirty="0" smtClean="0"/>
                <a:t>MIS and Data Analytics</a:t>
              </a:r>
            </a:p>
            <a:p>
              <a:pPr>
                <a:spcBef>
                  <a:spcPts val="0"/>
                </a:spcBef>
                <a:buClr>
                  <a:srgbClr val="0075B0"/>
                </a:buClr>
                <a:defRPr/>
              </a:pPr>
              <a:endParaRPr lang="en-US" dirty="0" smtClean="0"/>
            </a:p>
            <a:p>
              <a:pPr>
                <a:spcBef>
                  <a:spcPts val="0"/>
                </a:spcBef>
                <a:buClr>
                  <a:srgbClr val="0075B0"/>
                </a:buClr>
                <a:defRPr/>
              </a:pPr>
              <a:r>
                <a:rPr lang="en-US" dirty="0" smtClean="0"/>
                <a:t>Remote</a:t>
              </a:r>
              <a:r>
                <a:rPr lang="en-US" baseline="0" dirty="0" smtClean="0"/>
                <a:t> Infrastructure Management</a:t>
              </a:r>
              <a:endParaRPr lang="en-US" dirty="0" smtClean="0"/>
            </a:p>
            <a:p>
              <a:pPr>
                <a:defRPr/>
              </a:pPr>
              <a:endParaRPr lang="en-US" dirty="0" smtClean="0"/>
            </a:p>
            <a:p>
              <a:pPr>
                <a:defRPr/>
              </a:pPr>
              <a:endParaRPr lang="en-US" dirty="0" smtClean="0"/>
            </a:p>
            <a:p>
              <a:pPr>
                <a:defRPr/>
              </a:pPr>
              <a:endParaRPr lang="en-US" dirty="0" smtClean="0"/>
            </a:p>
          </p:txBody>
        </p:sp>
      </p:grpSp>
      <p:grpSp>
        <p:nvGrpSpPr>
          <p:cNvPr id="23" name="Group 64"/>
          <p:cNvGrpSpPr>
            <a:grpSpLocks/>
          </p:cNvGrpSpPr>
          <p:nvPr userDrawn="1"/>
        </p:nvGrpSpPr>
        <p:grpSpPr bwMode="auto">
          <a:xfrm>
            <a:off x="4572000" y="2252663"/>
            <a:ext cx="2400300" cy="3723264"/>
            <a:chOff x="4572000" y="2252663"/>
            <a:chExt cx="2400300" cy="3343275"/>
          </a:xfrm>
        </p:grpSpPr>
        <p:sp>
          <p:nvSpPr>
            <p:cNvPr id="24" name="Rectangle 23"/>
            <p:cNvSpPr/>
            <p:nvPr/>
          </p:nvSpPr>
          <p:spPr bwMode="auto">
            <a:xfrm flipH="1" flipV="1">
              <a:off x="4572000" y="2252663"/>
              <a:ext cx="2286000" cy="3343275"/>
            </a:xfrm>
            <a:prstGeom prst="rect">
              <a:avLst/>
            </a:prstGeom>
            <a:solidFill>
              <a:srgbClr val="FAB160">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Clr>
                  <a:schemeClr val="tx1">
                    <a:lumMod val="75000"/>
                    <a:lumOff val="25000"/>
                  </a:schemeClr>
                </a:buClr>
                <a:defRPr/>
              </a:pPr>
              <a:endParaRPr lang="en-US" dirty="0"/>
            </a:p>
          </p:txBody>
        </p:sp>
        <p:sp>
          <p:nvSpPr>
            <p:cNvPr id="25" name="Text Placeholder 3"/>
            <p:cNvSpPr txBox="1">
              <a:spLocks/>
            </p:cNvSpPr>
            <p:nvPr/>
          </p:nvSpPr>
          <p:spPr>
            <a:xfrm>
              <a:off x="4572000" y="2414588"/>
              <a:ext cx="2400300" cy="3005137"/>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spcBef>
                  <a:spcPts val="0"/>
                </a:spcBef>
                <a:buClr>
                  <a:schemeClr val="accent6">
                    <a:lumMod val="50000"/>
                  </a:schemeClr>
                </a:buClr>
                <a:defRPr/>
              </a:pPr>
              <a:r>
                <a:rPr lang="en-US" dirty="0" smtClean="0"/>
                <a:t>ITeS and BPO Services</a:t>
              </a:r>
            </a:p>
            <a:p>
              <a:pPr marL="0" indent="0">
                <a:spcBef>
                  <a:spcPts val="0"/>
                </a:spcBef>
                <a:buClr>
                  <a:schemeClr val="accent6">
                    <a:lumMod val="50000"/>
                  </a:schemeClr>
                </a:buClr>
                <a:buNone/>
                <a:defRPr/>
              </a:pPr>
              <a:endParaRPr lang="en-US" dirty="0" smtClean="0"/>
            </a:p>
            <a:p>
              <a:pPr>
                <a:spcBef>
                  <a:spcPts val="0"/>
                </a:spcBef>
                <a:buClr>
                  <a:schemeClr val="accent6">
                    <a:lumMod val="50000"/>
                  </a:schemeClr>
                </a:buClr>
                <a:defRPr/>
              </a:pPr>
              <a:r>
                <a:rPr lang="en-US" dirty="0" smtClean="0"/>
                <a:t>User Interface Design </a:t>
              </a:r>
            </a:p>
            <a:p>
              <a:pPr>
                <a:buClr>
                  <a:schemeClr val="accent6">
                    <a:lumMod val="50000"/>
                  </a:schemeClr>
                </a:buClr>
                <a:defRPr/>
              </a:pPr>
              <a:endParaRPr lang="en-US" dirty="0" smtClean="0"/>
            </a:p>
            <a:p>
              <a:pPr>
                <a:spcBef>
                  <a:spcPts val="0"/>
                </a:spcBef>
                <a:buClr>
                  <a:schemeClr val="accent6">
                    <a:lumMod val="50000"/>
                  </a:schemeClr>
                </a:buClr>
                <a:defRPr/>
              </a:pPr>
              <a:r>
                <a:rPr lang="en-US" dirty="0" smtClean="0"/>
                <a:t>Documentation</a:t>
              </a:r>
            </a:p>
            <a:p>
              <a:pPr>
                <a:buNone/>
                <a:defRPr/>
              </a:pPr>
              <a:endParaRPr lang="en-US" dirty="0" smtClean="0"/>
            </a:p>
            <a:p>
              <a:pPr>
                <a:defRPr/>
              </a:pPr>
              <a:endParaRPr lang="en-US" dirty="0" smtClean="0"/>
            </a:p>
            <a:p>
              <a:pPr>
                <a:defRPr/>
              </a:pPr>
              <a:endParaRPr lang="en-US" dirty="0" smtClean="0"/>
            </a:p>
          </p:txBody>
        </p:sp>
      </p:grpSp>
      <p:grpSp>
        <p:nvGrpSpPr>
          <p:cNvPr id="26" name="Group 67"/>
          <p:cNvGrpSpPr>
            <a:grpSpLocks/>
          </p:cNvGrpSpPr>
          <p:nvPr userDrawn="1"/>
        </p:nvGrpSpPr>
        <p:grpSpPr bwMode="auto">
          <a:xfrm>
            <a:off x="6858000" y="2252663"/>
            <a:ext cx="2286000" cy="3723264"/>
            <a:chOff x="6857998" y="2252663"/>
            <a:chExt cx="2286002" cy="3343275"/>
          </a:xfrm>
        </p:grpSpPr>
        <p:sp>
          <p:nvSpPr>
            <p:cNvPr id="27" name="Rectangle 26"/>
            <p:cNvSpPr/>
            <p:nvPr/>
          </p:nvSpPr>
          <p:spPr bwMode="auto">
            <a:xfrm flipH="1" flipV="1">
              <a:off x="6857998" y="2252663"/>
              <a:ext cx="2286002" cy="3343275"/>
            </a:xfrm>
            <a:prstGeom prst="rect">
              <a:avLst/>
            </a:prstGeom>
            <a:solidFill>
              <a:srgbClr val="FDD9B1">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9" name="Text Placeholder 3"/>
            <p:cNvSpPr txBox="1">
              <a:spLocks/>
            </p:cNvSpPr>
            <p:nvPr/>
          </p:nvSpPr>
          <p:spPr>
            <a:xfrm>
              <a:off x="6857998" y="2414588"/>
              <a:ext cx="2057402" cy="3024187"/>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spcBef>
                  <a:spcPts val="0"/>
                </a:spcBef>
                <a:buClr>
                  <a:schemeClr val="accent6"/>
                </a:buClr>
                <a:defRPr/>
              </a:pPr>
              <a:r>
                <a:rPr lang="en-US" dirty="0" smtClean="0"/>
                <a:t>From an Idea to Product</a:t>
              </a:r>
            </a:p>
            <a:p>
              <a:pPr>
                <a:spcBef>
                  <a:spcPts val="0"/>
                </a:spcBef>
                <a:buClr>
                  <a:schemeClr val="accent6"/>
                </a:buClr>
                <a:defRPr/>
              </a:pPr>
              <a:endParaRPr lang="en-US" dirty="0" smtClean="0"/>
            </a:p>
            <a:p>
              <a:pPr>
                <a:spcBef>
                  <a:spcPts val="0"/>
                </a:spcBef>
                <a:buClr>
                  <a:schemeClr val="accent6"/>
                </a:buClr>
                <a:defRPr/>
              </a:pPr>
              <a:r>
                <a:rPr lang="en-US" dirty="0" smtClean="0"/>
                <a:t>Qualified Pool of Product  Architects</a:t>
              </a:r>
            </a:p>
            <a:p>
              <a:pPr>
                <a:spcBef>
                  <a:spcPts val="0"/>
                </a:spcBef>
                <a:buClr>
                  <a:schemeClr val="accent6"/>
                </a:buClr>
                <a:defRPr/>
              </a:pPr>
              <a:endParaRPr lang="en-US" dirty="0" smtClean="0"/>
            </a:p>
            <a:p>
              <a:pPr>
                <a:spcBef>
                  <a:spcPts val="0"/>
                </a:spcBef>
                <a:buClr>
                  <a:schemeClr val="accent6"/>
                </a:buClr>
                <a:defRPr/>
              </a:pPr>
              <a:r>
                <a:rPr lang="en-US" dirty="0" smtClean="0"/>
                <a:t>Scalable ODC Environment</a:t>
              </a:r>
            </a:p>
            <a:p>
              <a:pPr>
                <a:spcBef>
                  <a:spcPts val="0"/>
                </a:spcBef>
                <a:buClr>
                  <a:schemeClr val="accent6"/>
                </a:buClr>
                <a:defRPr/>
              </a:pPr>
              <a:endParaRPr lang="en-US" dirty="0" smtClean="0"/>
            </a:p>
            <a:p>
              <a:pPr>
                <a:spcBef>
                  <a:spcPts val="0"/>
                </a:spcBef>
                <a:buClr>
                  <a:schemeClr val="accent6"/>
                </a:buClr>
                <a:defRPr/>
              </a:pPr>
              <a:r>
                <a:rPr lang="en-US" dirty="0" smtClean="0"/>
                <a:t>Optimization of Limited Resources</a:t>
              </a:r>
            </a:p>
            <a:p>
              <a:pPr>
                <a:defRPr/>
              </a:pPr>
              <a:endParaRPr lang="en-US" dirty="0" smtClean="0"/>
            </a:p>
            <a:p>
              <a:pPr>
                <a:defRPr/>
              </a:pPr>
              <a:endParaRPr lang="en-US" dirty="0" smtClean="0"/>
            </a:p>
            <a:p>
              <a:pPr>
                <a:defRPr/>
              </a:pPr>
              <a:endParaRPr lang="en-US" dirty="0" smtClean="0"/>
            </a:p>
          </p:txBody>
        </p:sp>
      </p:grpSp>
      <p:sp>
        <p:nvSpPr>
          <p:cNvPr id="28" name="Title 1"/>
          <p:cNvSpPr>
            <a:spLocks noGrp="1"/>
          </p:cNvSpPr>
          <p:nvPr>
            <p:ph type="title"/>
          </p:nvPr>
        </p:nvSpPr>
        <p:spPr>
          <a:xfrm>
            <a:off x="112776"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30"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FD10573A-72F2-442A-A6D9-3C5A77896AF4}"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1" name="Rectangle 10"/>
          <p:cNvSpPr/>
          <p:nvPr userDrawn="1"/>
        </p:nvSpPr>
        <p:spPr>
          <a:xfrm flipV="1">
            <a:off x="2286000" y="2085499"/>
            <a:ext cx="2286000" cy="3677603"/>
          </a:xfrm>
          <a:prstGeom prst="rect">
            <a:avLst/>
          </a:prstGeom>
          <a:solidFill>
            <a:srgbClr val="44BDF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 name="Rectangle 11"/>
          <p:cNvSpPr/>
          <p:nvPr userDrawn="1"/>
        </p:nvSpPr>
        <p:spPr>
          <a:xfrm flipV="1">
            <a:off x="6858000" y="2085499"/>
            <a:ext cx="2286000" cy="3677603"/>
          </a:xfrm>
          <a:prstGeom prst="rect">
            <a:avLst/>
          </a:prstGeom>
          <a:solidFill>
            <a:srgbClr val="44BDF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 name="Rectangle 12"/>
          <p:cNvSpPr/>
          <p:nvPr userDrawn="1"/>
        </p:nvSpPr>
        <p:spPr>
          <a:xfrm flipV="1">
            <a:off x="4572000" y="2085499"/>
            <a:ext cx="2286000" cy="3677603"/>
          </a:xfrm>
          <a:prstGeom prst="rect">
            <a:avLst/>
          </a:prstGeom>
          <a:solidFill>
            <a:srgbClr val="65C9F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 name="Rectangle 13"/>
          <p:cNvSpPr/>
          <p:nvPr userDrawn="1"/>
        </p:nvSpPr>
        <p:spPr>
          <a:xfrm flipV="1">
            <a:off x="2286000" y="1457325"/>
            <a:ext cx="2286000" cy="795338"/>
          </a:xfrm>
          <a:prstGeom prst="rect">
            <a:avLst/>
          </a:prstGeom>
          <a:solidFill>
            <a:srgbClr val="00547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5" name="Rectangle 14"/>
          <p:cNvSpPr/>
          <p:nvPr userDrawn="1"/>
        </p:nvSpPr>
        <p:spPr>
          <a:xfrm flipV="1">
            <a:off x="4572000" y="1457325"/>
            <a:ext cx="2286000" cy="795338"/>
          </a:xfrm>
          <a:prstGeom prst="rect">
            <a:avLst/>
          </a:prstGeom>
          <a:solidFill>
            <a:srgbClr val="00547E">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 name="Rectangle 15"/>
          <p:cNvSpPr/>
          <p:nvPr userDrawn="1"/>
        </p:nvSpPr>
        <p:spPr>
          <a:xfrm flipV="1">
            <a:off x="6858000" y="1457325"/>
            <a:ext cx="2286000" cy="795338"/>
          </a:xfrm>
          <a:prstGeom prst="rect">
            <a:avLst/>
          </a:prstGeom>
          <a:solidFill>
            <a:srgbClr val="00547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 name="Rectangle 16"/>
          <p:cNvSpPr/>
          <p:nvPr userDrawn="1"/>
        </p:nvSpPr>
        <p:spPr>
          <a:xfrm flipH="1">
            <a:off x="0" y="1457325"/>
            <a:ext cx="2286000" cy="792163"/>
          </a:xfrm>
          <a:prstGeom prst="rect">
            <a:avLst/>
          </a:prstGeom>
          <a:solidFill>
            <a:srgbClr val="00547E">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Rectangle 17"/>
          <p:cNvSpPr/>
          <p:nvPr userDrawn="1"/>
        </p:nvSpPr>
        <p:spPr>
          <a:xfrm>
            <a:off x="0" y="5766659"/>
            <a:ext cx="9139238" cy="71438"/>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p>
        </p:txBody>
      </p:sp>
      <p:sp>
        <p:nvSpPr>
          <p:cNvPr id="19" name="Rectangle 18"/>
          <p:cNvSpPr/>
          <p:nvPr userDrawn="1"/>
        </p:nvSpPr>
        <p:spPr>
          <a:xfrm>
            <a:off x="0" y="687388"/>
            <a:ext cx="9144000" cy="771525"/>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p>
        </p:txBody>
      </p:sp>
      <p:grpSp>
        <p:nvGrpSpPr>
          <p:cNvPr id="20" name="Group 47"/>
          <p:cNvGrpSpPr>
            <a:grpSpLocks/>
          </p:cNvGrpSpPr>
          <p:nvPr userDrawn="1"/>
        </p:nvGrpSpPr>
        <p:grpSpPr bwMode="auto">
          <a:xfrm>
            <a:off x="1836738" y="1608138"/>
            <a:ext cx="352425" cy="266700"/>
            <a:chOff x="1773238" y="1957388"/>
            <a:chExt cx="352425" cy="266700"/>
          </a:xfrm>
        </p:grpSpPr>
        <p:sp>
          <p:nvSpPr>
            <p:cNvPr id="21" name="Isosceles Triangle 20"/>
            <p:cNvSpPr/>
            <p:nvPr/>
          </p:nvSpPr>
          <p:spPr>
            <a:xfrm rot="5400000">
              <a:off x="1716088" y="2014538"/>
              <a:ext cx="266700" cy="152400"/>
            </a:xfrm>
            <a:prstGeom prst="triangle">
              <a:avLst/>
            </a:prstGeom>
            <a:solidFill>
              <a:srgbClr val="004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3" name="Isosceles Triangle 22"/>
            <p:cNvSpPr/>
            <p:nvPr/>
          </p:nvSpPr>
          <p:spPr>
            <a:xfrm rot="5400000">
              <a:off x="1806575" y="2014538"/>
              <a:ext cx="266700" cy="152400"/>
            </a:xfrm>
            <a:prstGeom prst="triangle">
              <a:avLst/>
            </a:prstGeom>
            <a:solidFill>
              <a:srgbClr val="004B7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6" name="Isosceles Triangle 25"/>
            <p:cNvSpPr/>
            <p:nvPr/>
          </p:nvSpPr>
          <p:spPr>
            <a:xfrm rot="5400000">
              <a:off x="1916113" y="2014538"/>
              <a:ext cx="266700" cy="152400"/>
            </a:xfrm>
            <a:prstGeom prst="triangle">
              <a:avLst/>
            </a:prstGeom>
            <a:solidFill>
              <a:srgbClr val="00547E">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sp>
        <p:nvSpPr>
          <p:cNvPr id="47" name="Picture Placeholder 2"/>
          <p:cNvSpPr>
            <a:spLocks noGrp="1"/>
          </p:cNvSpPr>
          <p:nvPr>
            <p:ph type="pic" idx="1"/>
          </p:nvPr>
        </p:nvSpPr>
        <p:spPr>
          <a:xfrm>
            <a:off x="3175" y="2085738"/>
            <a:ext cx="2282825" cy="3672363"/>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28" name="Title 1"/>
          <p:cNvSpPr>
            <a:spLocks noGrp="1"/>
          </p:cNvSpPr>
          <p:nvPr>
            <p:ph type="title"/>
          </p:nvPr>
        </p:nvSpPr>
        <p:spPr>
          <a:xfrm>
            <a:off x="112776"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36" name="Text Placeholder 3"/>
          <p:cNvSpPr>
            <a:spLocks noGrp="1"/>
          </p:cNvSpPr>
          <p:nvPr>
            <p:ph type="body" sz="half" idx="11"/>
          </p:nvPr>
        </p:nvSpPr>
        <p:spPr>
          <a:xfrm>
            <a:off x="2295145" y="1545146"/>
            <a:ext cx="1920240"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2" name="Text Placeholder 3"/>
          <p:cNvSpPr>
            <a:spLocks noGrp="1"/>
          </p:cNvSpPr>
          <p:nvPr>
            <p:ph type="body" sz="half" idx="13"/>
          </p:nvPr>
        </p:nvSpPr>
        <p:spPr>
          <a:xfrm>
            <a:off x="4562856" y="1545146"/>
            <a:ext cx="1920240"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9" name="Text Placeholder 3"/>
          <p:cNvSpPr>
            <a:spLocks noGrp="1"/>
          </p:cNvSpPr>
          <p:nvPr>
            <p:ph type="body" sz="half" idx="15"/>
          </p:nvPr>
        </p:nvSpPr>
        <p:spPr>
          <a:xfrm>
            <a:off x="6848856" y="1545146"/>
            <a:ext cx="1920240"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3"/>
          <p:cNvSpPr>
            <a:spLocks noGrp="1"/>
          </p:cNvSpPr>
          <p:nvPr>
            <p:ph type="body" sz="half" idx="18"/>
          </p:nvPr>
        </p:nvSpPr>
        <p:spPr>
          <a:xfrm>
            <a:off x="2295144" y="2413826"/>
            <a:ext cx="1920240"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4" name="Text Placeholder 3"/>
          <p:cNvSpPr>
            <a:spLocks noGrp="1"/>
          </p:cNvSpPr>
          <p:nvPr>
            <p:ph type="body" sz="half" idx="19"/>
          </p:nvPr>
        </p:nvSpPr>
        <p:spPr>
          <a:xfrm>
            <a:off x="4572000" y="2413826"/>
            <a:ext cx="1920240"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5" name="Text Placeholder 3"/>
          <p:cNvSpPr>
            <a:spLocks noGrp="1"/>
          </p:cNvSpPr>
          <p:nvPr>
            <p:ph type="body" sz="half" idx="20"/>
          </p:nvPr>
        </p:nvSpPr>
        <p:spPr>
          <a:xfrm>
            <a:off x="6857999" y="2413826"/>
            <a:ext cx="1920240"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5" name="Text Placeholder 3"/>
          <p:cNvSpPr>
            <a:spLocks noGrp="1"/>
          </p:cNvSpPr>
          <p:nvPr>
            <p:ph type="body" sz="half" idx="21"/>
          </p:nvPr>
        </p:nvSpPr>
        <p:spPr>
          <a:xfrm>
            <a:off x="109728" y="1545146"/>
            <a:ext cx="1920240"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7" name="Slide Number Placeholder 5"/>
          <p:cNvSpPr>
            <a:spLocks noGrp="1"/>
          </p:cNvSpPr>
          <p:nvPr>
            <p:ph type="sldNum" sz="quarter" idx="22"/>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693985D7-9B6C-4D50-A037-DFD3278C380B}"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9" name="Rectangle 8"/>
          <p:cNvSpPr/>
          <p:nvPr userDrawn="1"/>
        </p:nvSpPr>
        <p:spPr>
          <a:xfrm flipV="1">
            <a:off x="2281238" y="1457325"/>
            <a:ext cx="3409950" cy="796925"/>
          </a:xfrm>
          <a:prstGeom prst="rect">
            <a:avLst/>
          </a:prstGeom>
          <a:solidFill>
            <a:srgbClr val="B36005">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 name="Rectangle 9"/>
          <p:cNvSpPr/>
          <p:nvPr userDrawn="1"/>
        </p:nvSpPr>
        <p:spPr>
          <a:xfrm flipV="1">
            <a:off x="5695950" y="1457325"/>
            <a:ext cx="3457575" cy="796925"/>
          </a:xfrm>
          <a:prstGeom prst="rect">
            <a:avLst/>
          </a:prstGeom>
          <a:solidFill>
            <a:srgbClr val="B36005">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 name="Rectangle 10"/>
          <p:cNvSpPr/>
          <p:nvPr userDrawn="1"/>
        </p:nvSpPr>
        <p:spPr>
          <a:xfrm flipV="1">
            <a:off x="2281238" y="2254250"/>
            <a:ext cx="3414712" cy="3403600"/>
          </a:xfrm>
          <a:prstGeom prst="rect">
            <a:avLst/>
          </a:prstGeom>
          <a:solidFill>
            <a:srgbClr val="FAB16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 name="Rectangle 11"/>
          <p:cNvSpPr/>
          <p:nvPr userDrawn="1"/>
        </p:nvSpPr>
        <p:spPr>
          <a:xfrm flipV="1">
            <a:off x="5695950" y="2254250"/>
            <a:ext cx="3457575" cy="3403600"/>
          </a:xfrm>
          <a:prstGeom prst="rect">
            <a:avLst/>
          </a:prstGeom>
          <a:solidFill>
            <a:srgbClr val="FAB160">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 name="Rectangle 12"/>
          <p:cNvSpPr/>
          <p:nvPr userDrawn="1"/>
        </p:nvSpPr>
        <p:spPr>
          <a:xfrm>
            <a:off x="-9525" y="1457325"/>
            <a:ext cx="2286000" cy="796925"/>
          </a:xfrm>
          <a:prstGeom prst="rect">
            <a:avLst/>
          </a:prstGeom>
          <a:solidFill>
            <a:srgbClr val="B36005">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 name="Rectangle 13"/>
          <p:cNvSpPr/>
          <p:nvPr userDrawn="1"/>
        </p:nvSpPr>
        <p:spPr>
          <a:xfrm>
            <a:off x="0" y="5591175"/>
            <a:ext cx="9139238" cy="71438"/>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p>
        </p:txBody>
      </p:sp>
      <p:sp>
        <p:nvSpPr>
          <p:cNvPr id="15" name="Rectangle 14"/>
          <p:cNvSpPr/>
          <p:nvPr userDrawn="1"/>
        </p:nvSpPr>
        <p:spPr>
          <a:xfrm>
            <a:off x="0" y="687388"/>
            <a:ext cx="9144000" cy="771525"/>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p>
        </p:txBody>
      </p:sp>
      <p:grpSp>
        <p:nvGrpSpPr>
          <p:cNvPr id="16" name="Group 42"/>
          <p:cNvGrpSpPr>
            <a:grpSpLocks/>
          </p:cNvGrpSpPr>
          <p:nvPr userDrawn="1"/>
        </p:nvGrpSpPr>
        <p:grpSpPr bwMode="auto">
          <a:xfrm>
            <a:off x="1827213" y="1611313"/>
            <a:ext cx="371475" cy="266700"/>
            <a:chOff x="1104900" y="1885950"/>
            <a:chExt cx="371475" cy="266700"/>
          </a:xfrm>
        </p:grpSpPr>
        <p:sp>
          <p:nvSpPr>
            <p:cNvPr id="17" name="Isosceles Triangle 16"/>
            <p:cNvSpPr/>
            <p:nvPr userDrawn="1"/>
          </p:nvSpPr>
          <p:spPr>
            <a:xfrm rot="5400000">
              <a:off x="1047750" y="1943100"/>
              <a:ext cx="266700" cy="152400"/>
            </a:xfrm>
            <a:prstGeom prst="triangle">
              <a:avLst/>
            </a:prstGeom>
            <a:solidFill>
              <a:srgbClr val="9F560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Isosceles Triangle 17"/>
            <p:cNvSpPr/>
            <p:nvPr userDrawn="1"/>
          </p:nvSpPr>
          <p:spPr>
            <a:xfrm rot="5400000">
              <a:off x="1157287" y="1943100"/>
              <a:ext cx="266700" cy="152400"/>
            </a:xfrm>
            <a:prstGeom prst="triangle">
              <a:avLst/>
            </a:prstGeom>
            <a:solidFill>
              <a:srgbClr val="B3600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 name="Isosceles Triangle 18"/>
            <p:cNvSpPr/>
            <p:nvPr userDrawn="1"/>
          </p:nvSpPr>
          <p:spPr>
            <a:xfrm rot="5400000">
              <a:off x="1266825" y="1943100"/>
              <a:ext cx="266700" cy="152400"/>
            </a:xfrm>
            <a:prstGeom prst="triangle">
              <a:avLst/>
            </a:prstGeom>
            <a:solidFill>
              <a:srgbClr val="B36005">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sp>
        <p:nvSpPr>
          <p:cNvPr id="47" name="Picture Placeholder 2"/>
          <p:cNvSpPr>
            <a:spLocks noGrp="1"/>
          </p:cNvSpPr>
          <p:nvPr>
            <p:ph type="pic" idx="1"/>
          </p:nvPr>
        </p:nvSpPr>
        <p:spPr>
          <a:xfrm>
            <a:off x="-5790" y="2254250"/>
            <a:ext cx="2282825" cy="3338512"/>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28" name="Title 1"/>
          <p:cNvSpPr>
            <a:spLocks noGrp="1"/>
          </p:cNvSpPr>
          <p:nvPr>
            <p:ph type="title"/>
          </p:nvPr>
        </p:nvSpPr>
        <p:spPr>
          <a:xfrm>
            <a:off x="112776"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36" name="Text Placeholder 3"/>
          <p:cNvSpPr>
            <a:spLocks noGrp="1"/>
          </p:cNvSpPr>
          <p:nvPr>
            <p:ph type="body" sz="half" idx="11"/>
          </p:nvPr>
        </p:nvSpPr>
        <p:spPr>
          <a:xfrm>
            <a:off x="2295144" y="1545146"/>
            <a:ext cx="3182111"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2" name="Text Placeholder 3"/>
          <p:cNvSpPr>
            <a:spLocks noGrp="1"/>
          </p:cNvSpPr>
          <p:nvPr>
            <p:ph type="body" sz="half" idx="13"/>
          </p:nvPr>
        </p:nvSpPr>
        <p:spPr>
          <a:xfrm>
            <a:off x="5669280" y="1545146"/>
            <a:ext cx="3236976"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3"/>
          <p:cNvSpPr>
            <a:spLocks noGrp="1"/>
          </p:cNvSpPr>
          <p:nvPr>
            <p:ph type="body" sz="half" idx="18"/>
          </p:nvPr>
        </p:nvSpPr>
        <p:spPr>
          <a:xfrm>
            <a:off x="2295144" y="2413826"/>
            <a:ext cx="3191256"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4" name="Text Placeholder 3"/>
          <p:cNvSpPr>
            <a:spLocks noGrp="1"/>
          </p:cNvSpPr>
          <p:nvPr>
            <p:ph type="body" sz="half" idx="19"/>
          </p:nvPr>
        </p:nvSpPr>
        <p:spPr>
          <a:xfrm>
            <a:off x="5678424" y="2413826"/>
            <a:ext cx="3227832"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5" name="Text Placeholder 3"/>
          <p:cNvSpPr>
            <a:spLocks noGrp="1"/>
          </p:cNvSpPr>
          <p:nvPr>
            <p:ph type="body" sz="half" idx="21"/>
          </p:nvPr>
        </p:nvSpPr>
        <p:spPr>
          <a:xfrm>
            <a:off x="109728" y="1545146"/>
            <a:ext cx="1920240"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0" name="Slide Number Placeholder 5"/>
          <p:cNvSpPr>
            <a:spLocks noGrp="1"/>
          </p:cNvSpPr>
          <p:nvPr>
            <p:ph type="sldNum" sz="quarter" idx="22"/>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117ABE94-BD4D-4F7A-9911-74B8E3E5D584}"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0_Title Slide">
    <p:spTree>
      <p:nvGrpSpPr>
        <p:cNvPr id="1" name=""/>
        <p:cNvGrpSpPr/>
        <p:nvPr/>
      </p:nvGrpSpPr>
      <p:grpSpPr>
        <a:xfrm>
          <a:off x="0" y="0"/>
          <a:ext cx="0" cy="0"/>
          <a:chOff x="0" y="0"/>
          <a:chExt cx="0" cy="0"/>
        </a:xfrm>
      </p:grpSpPr>
      <p:sp>
        <p:nvSpPr>
          <p:cNvPr id="9" name="Rectangle 8"/>
          <p:cNvSpPr/>
          <p:nvPr userDrawn="1"/>
        </p:nvSpPr>
        <p:spPr>
          <a:xfrm flipV="1">
            <a:off x="2281238" y="1457322"/>
            <a:ext cx="6862762" cy="796925"/>
          </a:xfrm>
          <a:prstGeom prst="rect">
            <a:avLst/>
          </a:prstGeom>
          <a:solidFill>
            <a:srgbClr val="B36005">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 name="Rectangle 10"/>
          <p:cNvSpPr/>
          <p:nvPr userDrawn="1"/>
        </p:nvSpPr>
        <p:spPr>
          <a:xfrm flipV="1">
            <a:off x="2281238" y="2254250"/>
            <a:ext cx="6862762" cy="3403600"/>
          </a:xfrm>
          <a:prstGeom prst="rect">
            <a:avLst/>
          </a:prstGeom>
          <a:solidFill>
            <a:srgbClr val="FAB16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 name="Rectangle 12"/>
          <p:cNvSpPr/>
          <p:nvPr userDrawn="1"/>
        </p:nvSpPr>
        <p:spPr>
          <a:xfrm>
            <a:off x="-9525" y="1457325"/>
            <a:ext cx="2286000" cy="796925"/>
          </a:xfrm>
          <a:prstGeom prst="rect">
            <a:avLst/>
          </a:prstGeom>
          <a:solidFill>
            <a:srgbClr val="B36005">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 name="Rectangle 13"/>
          <p:cNvSpPr/>
          <p:nvPr userDrawn="1"/>
        </p:nvSpPr>
        <p:spPr>
          <a:xfrm>
            <a:off x="0" y="5591175"/>
            <a:ext cx="9139238" cy="71438"/>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p>
        </p:txBody>
      </p:sp>
      <p:sp>
        <p:nvSpPr>
          <p:cNvPr id="15" name="Rectangle 14"/>
          <p:cNvSpPr/>
          <p:nvPr userDrawn="1"/>
        </p:nvSpPr>
        <p:spPr>
          <a:xfrm>
            <a:off x="0" y="687388"/>
            <a:ext cx="9144000" cy="771525"/>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p>
        </p:txBody>
      </p:sp>
      <p:grpSp>
        <p:nvGrpSpPr>
          <p:cNvPr id="2" name="Group 42"/>
          <p:cNvGrpSpPr>
            <a:grpSpLocks/>
          </p:cNvGrpSpPr>
          <p:nvPr userDrawn="1"/>
        </p:nvGrpSpPr>
        <p:grpSpPr bwMode="auto">
          <a:xfrm>
            <a:off x="1827213" y="1611313"/>
            <a:ext cx="371475" cy="266700"/>
            <a:chOff x="1104900" y="1885950"/>
            <a:chExt cx="371475" cy="266700"/>
          </a:xfrm>
        </p:grpSpPr>
        <p:sp>
          <p:nvSpPr>
            <p:cNvPr id="17" name="Isosceles Triangle 16"/>
            <p:cNvSpPr/>
            <p:nvPr userDrawn="1"/>
          </p:nvSpPr>
          <p:spPr>
            <a:xfrm rot="5400000">
              <a:off x="1047750" y="1943100"/>
              <a:ext cx="266700" cy="152400"/>
            </a:xfrm>
            <a:prstGeom prst="triangle">
              <a:avLst/>
            </a:prstGeom>
            <a:solidFill>
              <a:srgbClr val="9F560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Isosceles Triangle 17"/>
            <p:cNvSpPr/>
            <p:nvPr userDrawn="1"/>
          </p:nvSpPr>
          <p:spPr>
            <a:xfrm rot="5400000">
              <a:off x="1157287" y="1943100"/>
              <a:ext cx="266700" cy="152400"/>
            </a:xfrm>
            <a:prstGeom prst="triangle">
              <a:avLst/>
            </a:prstGeom>
            <a:solidFill>
              <a:srgbClr val="B3600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 name="Isosceles Triangle 18"/>
            <p:cNvSpPr/>
            <p:nvPr userDrawn="1"/>
          </p:nvSpPr>
          <p:spPr>
            <a:xfrm rot="5400000">
              <a:off x="1266825" y="1943100"/>
              <a:ext cx="266700" cy="152400"/>
            </a:xfrm>
            <a:prstGeom prst="triangle">
              <a:avLst/>
            </a:prstGeom>
            <a:solidFill>
              <a:srgbClr val="B36005">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sp>
        <p:nvSpPr>
          <p:cNvPr id="47" name="Picture Placeholder 2"/>
          <p:cNvSpPr>
            <a:spLocks noGrp="1"/>
          </p:cNvSpPr>
          <p:nvPr>
            <p:ph type="pic" idx="1"/>
          </p:nvPr>
        </p:nvSpPr>
        <p:spPr>
          <a:xfrm>
            <a:off x="-5790" y="2254250"/>
            <a:ext cx="2282825" cy="3338512"/>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28" name="Title 1"/>
          <p:cNvSpPr>
            <a:spLocks noGrp="1"/>
          </p:cNvSpPr>
          <p:nvPr>
            <p:ph type="title"/>
          </p:nvPr>
        </p:nvSpPr>
        <p:spPr>
          <a:xfrm>
            <a:off x="112776"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dirty="0" smtClean="0"/>
              <a:t>Click to edit Master title style</a:t>
            </a:r>
            <a:endParaRPr lang="en-US" dirty="0"/>
          </a:p>
        </p:txBody>
      </p:sp>
      <p:sp>
        <p:nvSpPr>
          <p:cNvPr id="36" name="Text Placeholder 3"/>
          <p:cNvSpPr>
            <a:spLocks noGrp="1"/>
          </p:cNvSpPr>
          <p:nvPr>
            <p:ph type="body" sz="half" idx="11"/>
          </p:nvPr>
        </p:nvSpPr>
        <p:spPr>
          <a:xfrm>
            <a:off x="2295144" y="1545146"/>
            <a:ext cx="6620256"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3"/>
          <p:cNvSpPr>
            <a:spLocks noGrp="1"/>
          </p:cNvSpPr>
          <p:nvPr>
            <p:ph type="body" sz="half" idx="18"/>
          </p:nvPr>
        </p:nvSpPr>
        <p:spPr>
          <a:xfrm>
            <a:off x="2295144" y="2413826"/>
            <a:ext cx="6620256" cy="2714228"/>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5" name="Text Placeholder 3"/>
          <p:cNvSpPr>
            <a:spLocks noGrp="1"/>
          </p:cNvSpPr>
          <p:nvPr>
            <p:ph type="body" sz="half" idx="21"/>
          </p:nvPr>
        </p:nvSpPr>
        <p:spPr>
          <a:xfrm>
            <a:off x="109728" y="1545146"/>
            <a:ext cx="1920240"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20" name="Slide Number Placeholder 5"/>
          <p:cNvSpPr>
            <a:spLocks noGrp="1"/>
          </p:cNvSpPr>
          <p:nvPr>
            <p:ph type="sldNum" sz="quarter" idx="22"/>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117ABE94-BD4D-4F7A-9911-74B8E3E5D584}"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9_Title Slide">
    <p:spTree>
      <p:nvGrpSpPr>
        <p:cNvPr id="1" name=""/>
        <p:cNvGrpSpPr/>
        <p:nvPr/>
      </p:nvGrpSpPr>
      <p:grpSpPr>
        <a:xfrm>
          <a:off x="0" y="0"/>
          <a:ext cx="0" cy="0"/>
          <a:chOff x="0" y="0"/>
          <a:chExt cx="0" cy="0"/>
        </a:xfrm>
      </p:grpSpPr>
      <p:sp>
        <p:nvSpPr>
          <p:cNvPr id="29" name="Rectangle 28"/>
          <p:cNvSpPr/>
          <p:nvPr userDrawn="1"/>
        </p:nvSpPr>
        <p:spPr>
          <a:xfrm flipV="1">
            <a:off x="6843103" y="1457323"/>
            <a:ext cx="2300897" cy="796925"/>
          </a:xfrm>
          <a:prstGeom prst="rect">
            <a:avLst/>
          </a:prstGeom>
          <a:solidFill>
            <a:srgbClr val="B36005">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 name="Rectangle 9"/>
          <p:cNvSpPr/>
          <p:nvPr userDrawn="1"/>
        </p:nvSpPr>
        <p:spPr>
          <a:xfrm flipV="1">
            <a:off x="4568827" y="1457320"/>
            <a:ext cx="2273876" cy="796925"/>
          </a:xfrm>
          <a:prstGeom prst="rect">
            <a:avLst/>
          </a:prstGeom>
          <a:solidFill>
            <a:srgbClr val="B36005">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Rectangle 8"/>
          <p:cNvSpPr/>
          <p:nvPr userDrawn="1"/>
        </p:nvSpPr>
        <p:spPr>
          <a:xfrm flipV="1">
            <a:off x="2281238" y="1457325"/>
            <a:ext cx="2287567" cy="796925"/>
          </a:xfrm>
          <a:prstGeom prst="rect">
            <a:avLst/>
          </a:prstGeom>
          <a:solidFill>
            <a:srgbClr val="B36005">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 name="Rectangle 10"/>
          <p:cNvSpPr/>
          <p:nvPr userDrawn="1"/>
        </p:nvSpPr>
        <p:spPr>
          <a:xfrm flipV="1">
            <a:off x="2281238" y="2254250"/>
            <a:ext cx="2290762" cy="3403600"/>
          </a:xfrm>
          <a:prstGeom prst="rect">
            <a:avLst/>
          </a:prstGeom>
          <a:solidFill>
            <a:srgbClr val="FAB16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 name="Rectangle 11"/>
          <p:cNvSpPr/>
          <p:nvPr userDrawn="1"/>
        </p:nvSpPr>
        <p:spPr>
          <a:xfrm flipV="1">
            <a:off x="4568827" y="2254250"/>
            <a:ext cx="2273876" cy="3403600"/>
          </a:xfrm>
          <a:prstGeom prst="rect">
            <a:avLst/>
          </a:prstGeom>
          <a:solidFill>
            <a:srgbClr val="FAB160">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 name="Rectangle 12"/>
          <p:cNvSpPr/>
          <p:nvPr userDrawn="1"/>
        </p:nvSpPr>
        <p:spPr>
          <a:xfrm>
            <a:off x="-9525" y="1457325"/>
            <a:ext cx="2286000" cy="796925"/>
          </a:xfrm>
          <a:prstGeom prst="rect">
            <a:avLst/>
          </a:prstGeom>
          <a:solidFill>
            <a:srgbClr val="B36005">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 name="Rectangle 13"/>
          <p:cNvSpPr/>
          <p:nvPr userDrawn="1"/>
        </p:nvSpPr>
        <p:spPr>
          <a:xfrm>
            <a:off x="0" y="5591175"/>
            <a:ext cx="9139238" cy="71438"/>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p>
        </p:txBody>
      </p:sp>
      <p:sp>
        <p:nvSpPr>
          <p:cNvPr id="15" name="Rectangle 14"/>
          <p:cNvSpPr/>
          <p:nvPr userDrawn="1"/>
        </p:nvSpPr>
        <p:spPr>
          <a:xfrm>
            <a:off x="0" y="687388"/>
            <a:ext cx="9144000" cy="771525"/>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p>
        </p:txBody>
      </p:sp>
      <p:grpSp>
        <p:nvGrpSpPr>
          <p:cNvPr id="2" name="Group 42"/>
          <p:cNvGrpSpPr>
            <a:grpSpLocks/>
          </p:cNvGrpSpPr>
          <p:nvPr userDrawn="1"/>
        </p:nvGrpSpPr>
        <p:grpSpPr bwMode="auto">
          <a:xfrm>
            <a:off x="1827213" y="1611313"/>
            <a:ext cx="371475" cy="266700"/>
            <a:chOff x="1104900" y="1885950"/>
            <a:chExt cx="371475" cy="266700"/>
          </a:xfrm>
        </p:grpSpPr>
        <p:sp>
          <p:nvSpPr>
            <p:cNvPr id="17" name="Isosceles Triangle 16"/>
            <p:cNvSpPr/>
            <p:nvPr userDrawn="1"/>
          </p:nvSpPr>
          <p:spPr>
            <a:xfrm rot="5400000">
              <a:off x="1047750" y="1943100"/>
              <a:ext cx="266700" cy="152400"/>
            </a:xfrm>
            <a:prstGeom prst="triangle">
              <a:avLst/>
            </a:prstGeom>
            <a:solidFill>
              <a:srgbClr val="9F560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Isosceles Triangle 17"/>
            <p:cNvSpPr/>
            <p:nvPr userDrawn="1"/>
          </p:nvSpPr>
          <p:spPr>
            <a:xfrm rot="5400000">
              <a:off x="1157287" y="1943100"/>
              <a:ext cx="266700" cy="152400"/>
            </a:xfrm>
            <a:prstGeom prst="triangle">
              <a:avLst/>
            </a:prstGeom>
            <a:solidFill>
              <a:srgbClr val="B3600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 name="Isosceles Triangle 18"/>
            <p:cNvSpPr/>
            <p:nvPr userDrawn="1"/>
          </p:nvSpPr>
          <p:spPr>
            <a:xfrm rot="5400000">
              <a:off x="1266825" y="1943100"/>
              <a:ext cx="266700" cy="152400"/>
            </a:xfrm>
            <a:prstGeom prst="triangle">
              <a:avLst/>
            </a:prstGeom>
            <a:solidFill>
              <a:srgbClr val="B36005">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sp>
        <p:nvSpPr>
          <p:cNvPr id="47" name="Picture Placeholder 2"/>
          <p:cNvSpPr>
            <a:spLocks noGrp="1"/>
          </p:cNvSpPr>
          <p:nvPr userDrawn="1">
            <p:ph type="pic" idx="1"/>
          </p:nvPr>
        </p:nvSpPr>
        <p:spPr>
          <a:xfrm>
            <a:off x="-5790" y="2254250"/>
            <a:ext cx="2282825" cy="3338512"/>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28" name="Title 1"/>
          <p:cNvSpPr>
            <a:spLocks noGrp="1"/>
          </p:cNvSpPr>
          <p:nvPr userDrawn="1">
            <p:ph type="title"/>
          </p:nvPr>
        </p:nvSpPr>
        <p:spPr>
          <a:xfrm>
            <a:off x="112776"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36" name="Text Placeholder 3"/>
          <p:cNvSpPr>
            <a:spLocks noGrp="1"/>
          </p:cNvSpPr>
          <p:nvPr userDrawn="1">
            <p:ph type="body" sz="half" idx="11"/>
          </p:nvPr>
        </p:nvSpPr>
        <p:spPr>
          <a:xfrm>
            <a:off x="2295145" y="1545146"/>
            <a:ext cx="2276856"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42" name="Text Placeholder 3"/>
          <p:cNvSpPr>
            <a:spLocks noGrp="1"/>
          </p:cNvSpPr>
          <p:nvPr userDrawn="1">
            <p:ph type="body" sz="half" idx="13"/>
          </p:nvPr>
        </p:nvSpPr>
        <p:spPr>
          <a:xfrm>
            <a:off x="4561205" y="1545146"/>
            <a:ext cx="2134870"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22" name="Text Placeholder 3"/>
          <p:cNvSpPr>
            <a:spLocks noGrp="1"/>
          </p:cNvSpPr>
          <p:nvPr userDrawn="1">
            <p:ph type="body" sz="half" idx="18"/>
          </p:nvPr>
        </p:nvSpPr>
        <p:spPr>
          <a:xfrm>
            <a:off x="2295144" y="2413825"/>
            <a:ext cx="2276856" cy="2129599"/>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4" name="Text Placeholder 3"/>
          <p:cNvSpPr>
            <a:spLocks noGrp="1"/>
          </p:cNvSpPr>
          <p:nvPr userDrawn="1">
            <p:ph type="body" sz="half" idx="19"/>
          </p:nvPr>
        </p:nvSpPr>
        <p:spPr>
          <a:xfrm>
            <a:off x="4551299" y="2413825"/>
            <a:ext cx="2316226" cy="2301049"/>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5" name="Text Placeholder 3"/>
          <p:cNvSpPr>
            <a:spLocks noGrp="1"/>
          </p:cNvSpPr>
          <p:nvPr userDrawn="1">
            <p:ph type="body" sz="half" idx="21"/>
          </p:nvPr>
        </p:nvSpPr>
        <p:spPr>
          <a:xfrm>
            <a:off x="109728" y="1545146"/>
            <a:ext cx="1920240"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0" name="Slide Number Placeholder 5"/>
          <p:cNvSpPr>
            <a:spLocks noGrp="1"/>
          </p:cNvSpPr>
          <p:nvPr userDrawn="1">
            <p:ph type="sldNum" sz="quarter" idx="22"/>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117ABE94-BD4D-4F7A-9911-74B8E3E5D584}" type="slidenum">
              <a:rPr lang="en-US"/>
              <a:pPr>
                <a:defRPr/>
              </a:pPr>
              <a:t>‹#›</a:t>
            </a:fld>
            <a:endParaRPr lang="en-US" dirty="0"/>
          </a:p>
        </p:txBody>
      </p:sp>
      <p:sp>
        <p:nvSpPr>
          <p:cNvPr id="26" name="Text Placeholder 3"/>
          <p:cNvSpPr>
            <a:spLocks noGrp="1"/>
          </p:cNvSpPr>
          <p:nvPr userDrawn="1">
            <p:ph type="body" sz="half" idx="23"/>
          </p:nvPr>
        </p:nvSpPr>
        <p:spPr>
          <a:xfrm>
            <a:off x="6850379" y="1545146"/>
            <a:ext cx="2134870"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27" name="Text Placeholder 3"/>
          <p:cNvSpPr>
            <a:spLocks noGrp="1"/>
          </p:cNvSpPr>
          <p:nvPr userDrawn="1">
            <p:ph type="body" sz="half" idx="24"/>
          </p:nvPr>
        </p:nvSpPr>
        <p:spPr>
          <a:xfrm>
            <a:off x="6840473" y="2413825"/>
            <a:ext cx="2316226" cy="2301049"/>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0" name="Rectangle 29"/>
          <p:cNvSpPr/>
          <p:nvPr userDrawn="1"/>
        </p:nvSpPr>
        <p:spPr>
          <a:xfrm flipV="1">
            <a:off x="6847114" y="2254250"/>
            <a:ext cx="2296886" cy="3403600"/>
          </a:xfrm>
          <a:prstGeom prst="rect">
            <a:avLst/>
          </a:prstGeom>
          <a:solidFill>
            <a:srgbClr val="FAB16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Tree>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7_Title Slide">
    <p:spTree>
      <p:nvGrpSpPr>
        <p:cNvPr id="1" name=""/>
        <p:cNvGrpSpPr/>
        <p:nvPr/>
      </p:nvGrpSpPr>
      <p:grpSpPr>
        <a:xfrm>
          <a:off x="0" y="0"/>
          <a:ext cx="0" cy="0"/>
          <a:chOff x="0" y="0"/>
          <a:chExt cx="0" cy="0"/>
        </a:xfrm>
      </p:grpSpPr>
      <p:sp>
        <p:nvSpPr>
          <p:cNvPr id="9" name="Rectangle 8"/>
          <p:cNvSpPr/>
          <p:nvPr userDrawn="1"/>
        </p:nvSpPr>
        <p:spPr>
          <a:xfrm flipV="1">
            <a:off x="2281238" y="1457325"/>
            <a:ext cx="3409950" cy="796925"/>
          </a:xfrm>
          <a:prstGeom prst="rect">
            <a:avLst/>
          </a:prstGeom>
          <a:solidFill>
            <a:srgbClr val="0075B0">
              <a:alpha val="6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 name="Rectangle 9"/>
          <p:cNvSpPr/>
          <p:nvPr userDrawn="1"/>
        </p:nvSpPr>
        <p:spPr>
          <a:xfrm flipV="1">
            <a:off x="5695950" y="1457325"/>
            <a:ext cx="3457575" cy="796925"/>
          </a:xfrm>
          <a:prstGeom prst="rect">
            <a:avLst/>
          </a:prstGeom>
          <a:solidFill>
            <a:srgbClr val="0075B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 name="Rectangle 10"/>
          <p:cNvSpPr/>
          <p:nvPr userDrawn="1"/>
        </p:nvSpPr>
        <p:spPr>
          <a:xfrm flipV="1">
            <a:off x="2281238" y="2254250"/>
            <a:ext cx="3414712" cy="3403600"/>
          </a:xfrm>
          <a:prstGeom prst="rect">
            <a:avLst/>
          </a:prstGeom>
          <a:solidFill>
            <a:srgbClr val="69CAF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 name="Rectangle 11"/>
          <p:cNvSpPr/>
          <p:nvPr userDrawn="1"/>
        </p:nvSpPr>
        <p:spPr>
          <a:xfrm flipV="1">
            <a:off x="5695950" y="2254250"/>
            <a:ext cx="3457575" cy="3403600"/>
          </a:xfrm>
          <a:prstGeom prst="rect">
            <a:avLst/>
          </a:prstGeom>
          <a:solidFill>
            <a:srgbClr val="69CAFB">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 name="Rectangle 12"/>
          <p:cNvSpPr/>
          <p:nvPr userDrawn="1"/>
        </p:nvSpPr>
        <p:spPr>
          <a:xfrm>
            <a:off x="-9525" y="1457325"/>
            <a:ext cx="2286000" cy="796925"/>
          </a:xfrm>
          <a:prstGeom prst="rect">
            <a:avLst/>
          </a:prstGeom>
          <a:solidFill>
            <a:srgbClr val="0075B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 name="Rectangle 13"/>
          <p:cNvSpPr/>
          <p:nvPr userDrawn="1"/>
        </p:nvSpPr>
        <p:spPr>
          <a:xfrm>
            <a:off x="0" y="5591175"/>
            <a:ext cx="9139238" cy="71438"/>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p>
        </p:txBody>
      </p:sp>
      <p:sp>
        <p:nvSpPr>
          <p:cNvPr id="15" name="Rectangle 14"/>
          <p:cNvSpPr/>
          <p:nvPr userDrawn="1"/>
        </p:nvSpPr>
        <p:spPr>
          <a:xfrm>
            <a:off x="0" y="687388"/>
            <a:ext cx="9144000" cy="771525"/>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p>
        </p:txBody>
      </p:sp>
      <p:grpSp>
        <p:nvGrpSpPr>
          <p:cNvPr id="16" name="Group 26"/>
          <p:cNvGrpSpPr>
            <a:grpSpLocks/>
          </p:cNvGrpSpPr>
          <p:nvPr userDrawn="1"/>
        </p:nvGrpSpPr>
        <p:grpSpPr bwMode="auto">
          <a:xfrm>
            <a:off x="1825625" y="1604963"/>
            <a:ext cx="352425" cy="266700"/>
            <a:chOff x="1190625" y="1876425"/>
            <a:chExt cx="352425" cy="266700"/>
          </a:xfrm>
        </p:grpSpPr>
        <p:sp>
          <p:nvSpPr>
            <p:cNvPr id="17" name="Isosceles Triangle 16"/>
            <p:cNvSpPr/>
            <p:nvPr/>
          </p:nvSpPr>
          <p:spPr>
            <a:xfrm rot="5400000">
              <a:off x="1133475" y="1933575"/>
              <a:ext cx="266700" cy="152400"/>
            </a:xfrm>
            <a:prstGeom prst="triangle">
              <a:avLst/>
            </a:prstGeom>
            <a:solidFill>
              <a:srgbClr val="00679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Isosceles Triangle 17"/>
            <p:cNvSpPr/>
            <p:nvPr/>
          </p:nvSpPr>
          <p:spPr>
            <a:xfrm rot="5400000">
              <a:off x="1233488" y="1933575"/>
              <a:ext cx="266700" cy="152400"/>
            </a:xfrm>
            <a:prstGeom prst="triangle">
              <a:avLst/>
            </a:prstGeom>
            <a:solidFill>
              <a:srgbClr val="0075B0">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 name="Isosceles Triangle 18"/>
            <p:cNvSpPr/>
            <p:nvPr/>
          </p:nvSpPr>
          <p:spPr>
            <a:xfrm rot="5400000">
              <a:off x="1333500" y="1933575"/>
              <a:ext cx="266700" cy="152400"/>
            </a:xfrm>
            <a:prstGeom prst="triangle">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sp>
        <p:nvSpPr>
          <p:cNvPr id="47" name="Picture Placeholder 2"/>
          <p:cNvSpPr>
            <a:spLocks noGrp="1"/>
          </p:cNvSpPr>
          <p:nvPr>
            <p:ph type="pic" idx="1"/>
          </p:nvPr>
        </p:nvSpPr>
        <p:spPr>
          <a:xfrm>
            <a:off x="-5790" y="2254250"/>
            <a:ext cx="2282825" cy="3338512"/>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28" name="Title 1"/>
          <p:cNvSpPr>
            <a:spLocks noGrp="1"/>
          </p:cNvSpPr>
          <p:nvPr>
            <p:ph type="title"/>
          </p:nvPr>
        </p:nvSpPr>
        <p:spPr>
          <a:xfrm>
            <a:off x="112776"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36" name="Text Placeholder 3"/>
          <p:cNvSpPr>
            <a:spLocks noGrp="1"/>
          </p:cNvSpPr>
          <p:nvPr>
            <p:ph type="body" sz="half" idx="11"/>
          </p:nvPr>
        </p:nvSpPr>
        <p:spPr>
          <a:xfrm>
            <a:off x="2295144" y="1545146"/>
            <a:ext cx="3182111"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2" name="Text Placeholder 3"/>
          <p:cNvSpPr>
            <a:spLocks noGrp="1"/>
          </p:cNvSpPr>
          <p:nvPr>
            <p:ph type="body" sz="half" idx="13"/>
          </p:nvPr>
        </p:nvSpPr>
        <p:spPr>
          <a:xfrm>
            <a:off x="5669280" y="1545146"/>
            <a:ext cx="3236976"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3"/>
          <p:cNvSpPr>
            <a:spLocks noGrp="1"/>
          </p:cNvSpPr>
          <p:nvPr>
            <p:ph type="body" sz="half" idx="18"/>
          </p:nvPr>
        </p:nvSpPr>
        <p:spPr>
          <a:xfrm>
            <a:off x="2295144" y="2413826"/>
            <a:ext cx="3191256"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4" name="Text Placeholder 3"/>
          <p:cNvSpPr>
            <a:spLocks noGrp="1"/>
          </p:cNvSpPr>
          <p:nvPr>
            <p:ph type="body" sz="half" idx="19"/>
          </p:nvPr>
        </p:nvSpPr>
        <p:spPr>
          <a:xfrm>
            <a:off x="5678424" y="2413826"/>
            <a:ext cx="3227832"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5" name="Text Placeholder 3"/>
          <p:cNvSpPr>
            <a:spLocks noGrp="1"/>
          </p:cNvSpPr>
          <p:nvPr>
            <p:ph type="body" sz="half" idx="21"/>
          </p:nvPr>
        </p:nvSpPr>
        <p:spPr>
          <a:xfrm>
            <a:off x="109728" y="1545146"/>
            <a:ext cx="1920240"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0" name="Slide Number Placeholder 5"/>
          <p:cNvSpPr>
            <a:spLocks noGrp="1"/>
          </p:cNvSpPr>
          <p:nvPr>
            <p:ph type="sldNum" sz="quarter" idx="22"/>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13A04E20-3594-43C5-80A7-0C1B0EF24138}"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1_Title Slide">
    <p:spTree>
      <p:nvGrpSpPr>
        <p:cNvPr id="1" name=""/>
        <p:cNvGrpSpPr/>
        <p:nvPr/>
      </p:nvGrpSpPr>
      <p:grpSpPr>
        <a:xfrm>
          <a:off x="0" y="0"/>
          <a:ext cx="0" cy="0"/>
          <a:chOff x="0" y="0"/>
          <a:chExt cx="0" cy="0"/>
        </a:xfrm>
      </p:grpSpPr>
      <p:sp>
        <p:nvSpPr>
          <p:cNvPr id="6" name="Rectangle 5"/>
          <p:cNvSpPr/>
          <p:nvPr userDrawn="1"/>
        </p:nvSpPr>
        <p:spPr>
          <a:xfrm>
            <a:off x="0" y="5600700"/>
            <a:ext cx="9139238" cy="71438"/>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p>
        </p:txBody>
      </p:sp>
      <p:sp>
        <p:nvSpPr>
          <p:cNvPr id="7" name="Rectangle 6"/>
          <p:cNvSpPr/>
          <p:nvPr userDrawn="1"/>
        </p:nvSpPr>
        <p:spPr>
          <a:xfrm>
            <a:off x="0" y="687388"/>
            <a:ext cx="9144000" cy="771525"/>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p>
        </p:txBody>
      </p:sp>
      <p:sp>
        <p:nvSpPr>
          <p:cNvPr id="8" name="Rectangle 7"/>
          <p:cNvSpPr/>
          <p:nvPr userDrawn="1"/>
        </p:nvSpPr>
        <p:spPr>
          <a:xfrm>
            <a:off x="-6350" y="1457325"/>
            <a:ext cx="9144000" cy="796925"/>
          </a:xfrm>
          <a:prstGeom prst="rect">
            <a:avLst/>
          </a:prstGeom>
          <a:solidFill>
            <a:srgbClr val="EB7B07">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nvGrpSpPr>
          <p:cNvPr id="9" name="Group 22"/>
          <p:cNvGrpSpPr>
            <a:grpSpLocks/>
          </p:cNvGrpSpPr>
          <p:nvPr userDrawn="1"/>
        </p:nvGrpSpPr>
        <p:grpSpPr bwMode="auto">
          <a:xfrm>
            <a:off x="914400" y="1871663"/>
            <a:ext cx="352425" cy="266700"/>
            <a:chOff x="914400" y="1871663"/>
            <a:chExt cx="352425" cy="266700"/>
          </a:xfrm>
        </p:grpSpPr>
        <p:sp>
          <p:nvSpPr>
            <p:cNvPr id="10" name="Isosceles Triangle 9"/>
            <p:cNvSpPr/>
            <p:nvPr/>
          </p:nvSpPr>
          <p:spPr>
            <a:xfrm rot="5400000">
              <a:off x="857250" y="1928813"/>
              <a:ext cx="266700" cy="152400"/>
            </a:xfrm>
            <a:prstGeom prst="triangle">
              <a:avLst/>
            </a:prstGeom>
            <a:solidFill>
              <a:srgbClr val="CF7007">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 name="Isosceles Triangle 10"/>
            <p:cNvSpPr/>
            <p:nvPr/>
          </p:nvSpPr>
          <p:spPr>
            <a:xfrm rot="5400000">
              <a:off x="957263" y="1928813"/>
              <a:ext cx="266700" cy="152400"/>
            </a:xfrm>
            <a:prstGeom prst="triangle">
              <a:avLst/>
            </a:prstGeom>
            <a:solidFill>
              <a:srgbClr val="D7740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 name="Isosceles Triangle 11"/>
            <p:cNvSpPr/>
            <p:nvPr/>
          </p:nvSpPr>
          <p:spPr>
            <a:xfrm rot="5400000">
              <a:off x="1057275" y="1928813"/>
              <a:ext cx="266700" cy="152400"/>
            </a:xfrm>
            <a:prstGeom prst="triangle">
              <a:avLst/>
            </a:prstGeom>
            <a:solidFill>
              <a:srgbClr val="EB7E07">
                <a:alpha val="8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sp>
        <p:nvSpPr>
          <p:cNvPr id="13" name="Rectangle 12"/>
          <p:cNvSpPr/>
          <p:nvPr userDrawn="1"/>
        </p:nvSpPr>
        <p:spPr>
          <a:xfrm flipV="1">
            <a:off x="2270125" y="2254250"/>
            <a:ext cx="6873875" cy="3403600"/>
          </a:xfrm>
          <a:prstGeom prst="rect">
            <a:avLst/>
          </a:prstGeom>
          <a:solidFill>
            <a:srgbClr val="FAB16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7" name="Picture Placeholder 2"/>
          <p:cNvSpPr>
            <a:spLocks noGrp="1"/>
          </p:cNvSpPr>
          <p:nvPr>
            <p:ph type="pic" idx="1"/>
          </p:nvPr>
        </p:nvSpPr>
        <p:spPr>
          <a:xfrm>
            <a:off x="0" y="2259106"/>
            <a:ext cx="2282825" cy="3341027"/>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28" name="Title 1"/>
          <p:cNvSpPr>
            <a:spLocks noGrp="1"/>
          </p:cNvSpPr>
          <p:nvPr>
            <p:ph type="title"/>
          </p:nvPr>
        </p:nvSpPr>
        <p:spPr>
          <a:xfrm>
            <a:off x="112776"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22" name="Text Placeholder 3"/>
          <p:cNvSpPr>
            <a:spLocks noGrp="1"/>
          </p:cNvSpPr>
          <p:nvPr>
            <p:ph type="body" sz="half" idx="18"/>
          </p:nvPr>
        </p:nvSpPr>
        <p:spPr>
          <a:xfrm>
            <a:off x="2295144" y="2413826"/>
            <a:ext cx="3191256"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5" name="Text Placeholder 3"/>
          <p:cNvSpPr>
            <a:spLocks noGrp="1"/>
          </p:cNvSpPr>
          <p:nvPr>
            <p:ph type="body" sz="half" idx="21"/>
          </p:nvPr>
        </p:nvSpPr>
        <p:spPr>
          <a:xfrm>
            <a:off x="109728" y="1545146"/>
            <a:ext cx="1920240" cy="64224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Slide Number Placeholder 5"/>
          <p:cNvSpPr>
            <a:spLocks noGrp="1"/>
          </p:cNvSpPr>
          <p:nvPr>
            <p:ph type="sldNum" sz="quarter" idx="22"/>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246E9C9C-412F-4BFD-9C14-EA60036D878B}"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5_Title Slide">
    <p:spTree>
      <p:nvGrpSpPr>
        <p:cNvPr id="1" name=""/>
        <p:cNvGrpSpPr/>
        <p:nvPr/>
      </p:nvGrpSpPr>
      <p:grpSpPr>
        <a:xfrm>
          <a:off x="0" y="0"/>
          <a:ext cx="0" cy="0"/>
          <a:chOff x="0" y="0"/>
          <a:chExt cx="0" cy="0"/>
        </a:xfrm>
      </p:grpSpPr>
      <p:sp>
        <p:nvSpPr>
          <p:cNvPr id="6" name="Rectangle 5"/>
          <p:cNvSpPr/>
          <p:nvPr userDrawn="1"/>
        </p:nvSpPr>
        <p:spPr>
          <a:xfrm flipV="1">
            <a:off x="2286000" y="2259013"/>
            <a:ext cx="6858000" cy="3341687"/>
          </a:xfrm>
          <a:prstGeom prst="rect">
            <a:avLst/>
          </a:prstGeom>
          <a:solidFill>
            <a:srgbClr val="65C9F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6"/>
          <p:cNvSpPr/>
          <p:nvPr userDrawn="1"/>
        </p:nvSpPr>
        <p:spPr>
          <a:xfrm>
            <a:off x="0" y="687388"/>
            <a:ext cx="9144000" cy="771525"/>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p>
        </p:txBody>
      </p:sp>
      <p:sp>
        <p:nvSpPr>
          <p:cNvPr id="8" name="Rectangle 7"/>
          <p:cNvSpPr/>
          <p:nvPr userDrawn="1"/>
        </p:nvSpPr>
        <p:spPr>
          <a:xfrm>
            <a:off x="0" y="5591175"/>
            <a:ext cx="9139238" cy="71438"/>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p>
        </p:txBody>
      </p:sp>
      <p:sp>
        <p:nvSpPr>
          <p:cNvPr id="9" name="Rectangle 8"/>
          <p:cNvSpPr/>
          <p:nvPr userDrawn="1"/>
        </p:nvSpPr>
        <p:spPr>
          <a:xfrm>
            <a:off x="-6350" y="1457325"/>
            <a:ext cx="9144000" cy="7969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5" name="Picture Placeholder 2"/>
          <p:cNvSpPr>
            <a:spLocks noGrp="1"/>
          </p:cNvSpPr>
          <p:nvPr>
            <p:ph type="pic" idx="1"/>
          </p:nvPr>
        </p:nvSpPr>
        <p:spPr>
          <a:xfrm>
            <a:off x="0" y="2259106"/>
            <a:ext cx="2282825" cy="3337560"/>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28" name="Title 1"/>
          <p:cNvSpPr>
            <a:spLocks noGrp="1"/>
          </p:cNvSpPr>
          <p:nvPr>
            <p:ph type="title"/>
          </p:nvPr>
        </p:nvSpPr>
        <p:spPr>
          <a:xfrm>
            <a:off x="112776"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22" name="Text Placeholder 3"/>
          <p:cNvSpPr>
            <a:spLocks noGrp="1"/>
          </p:cNvSpPr>
          <p:nvPr>
            <p:ph type="body" sz="half" idx="18"/>
          </p:nvPr>
        </p:nvSpPr>
        <p:spPr>
          <a:xfrm>
            <a:off x="2295144" y="2413826"/>
            <a:ext cx="3191256"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5" name="Text Placeholder 3"/>
          <p:cNvSpPr>
            <a:spLocks noGrp="1"/>
          </p:cNvSpPr>
          <p:nvPr>
            <p:ph type="body" sz="half" idx="21"/>
          </p:nvPr>
        </p:nvSpPr>
        <p:spPr>
          <a:xfrm>
            <a:off x="109728" y="1545146"/>
            <a:ext cx="1920240" cy="64224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Slide Number Placeholder 5"/>
          <p:cNvSpPr>
            <a:spLocks noGrp="1"/>
          </p:cNvSpPr>
          <p:nvPr>
            <p:ph type="sldNum" sz="quarter" idx="22"/>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CED33EE6-7C57-4458-AD0E-18CB9D07BEA4}"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3" name="Rectangle 2"/>
          <p:cNvSpPr/>
          <p:nvPr userDrawn="1"/>
        </p:nvSpPr>
        <p:spPr>
          <a:xfrm>
            <a:off x="0" y="4652963"/>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 name="Rectangle 3"/>
          <p:cNvSpPr/>
          <p:nvPr userDrawn="1"/>
        </p:nvSpPr>
        <p:spPr>
          <a:xfrm>
            <a:off x="1520825" y="4652963"/>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7" name="Title 1"/>
          <p:cNvSpPr>
            <a:spLocks noGrp="1"/>
          </p:cNvSpPr>
          <p:nvPr>
            <p:ph type="title"/>
          </p:nvPr>
        </p:nvSpPr>
        <p:spPr>
          <a:xfrm>
            <a:off x="1658112" y="5088256"/>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7"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FFD8EFA2-D5C0-49BB-92A1-10F9860307CA}" type="slidenum">
              <a:rPr lang="en-US"/>
              <a:pPr>
                <a:defRPr/>
              </a:pPr>
              <a:t>‹#›</a:t>
            </a:fld>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3350" y="104775"/>
            <a:ext cx="1600447" cy="453460"/>
          </a:xfrm>
          <a:prstGeom prst="rect">
            <a:avLst/>
          </a:prstGeom>
        </p:spPr>
      </p:pic>
    </p:spTree>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8_Title Slide">
    <p:spTree>
      <p:nvGrpSpPr>
        <p:cNvPr id="1" name=""/>
        <p:cNvGrpSpPr/>
        <p:nvPr/>
      </p:nvGrpSpPr>
      <p:grpSpPr>
        <a:xfrm>
          <a:off x="0" y="0"/>
          <a:ext cx="0" cy="0"/>
          <a:chOff x="0" y="0"/>
          <a:chExt cx="0" cy="0"/>
        </a:xfrm>
      </p:grpSpPr>
      <p:pic>
        <p:nvPicPr>
          <p:cNvPr id="3" name="Picture 7"/>
          <p:cNvPicPr>
            <a:picLocks noChangeAspect="1" noChangeArrowheads="1"/>
          </p:cNvPicPr>
          <p:nvPr userDrawn="1"/>
        </p:nvPicPr>
        <p:blipFill>
          <a:blip r:embed="rId2">
            <a:lum bright="2000" contrast="-10000"/>
          </a:blip>
          <a:stretch>
            <a:fillRect/>
          </a:stretch>
        </p:blipFill>
        <p:spPr bwMode="auto">
          <a:xfrm>
            <a:off x="0" y="695325"/>
            <a:ext cx="9142413" cy="6162675"/>
          </a:xfrm>
          <a:prstGeom prst="rect">
            <a:avLst/>
          </a:prstGeom>
          <a:noFill/>
          <a:ln w="9525">
            <a:noFill/>
            <a:miter lim="800000"/>
            <a:headEnd/>
            <a:tailEnd/>
          </a:ln>
        </p:spPr>
      </p:pic>
      <p:sp>
        <p:nvSpPr>
          <p:cNvPr id="4" name="Rectangle 3"/>
          <p:cNvSpPr/>
          <p:nvPr userDrawn="1"/>
        </p:nvSpPr>
        <p:spPr>
          <a:xfrm>
            <a:off x="0" y="4652963"/>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userDrawn="1"/>
        </p:nvSpPr>
        <p:spPr>
          <a:xfrm>
            <a:off x="1520825" y="4652963"/>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7" name="Title 1"/>
          <p:cNvSpPr>
            <a:spLocks noGrp="1"/>
          </p:cNvSpPr>
          <p:nvPr>
            <p:ph type="title"/>
          </p:nvPr>
        </p:nvSpPr>
        <p:spPr>
          <a:xfrm>
            <a:off x="1658112" y="5088256"/>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9" name="Footer Placeholder 3"/>
          <p:cNvSpPr txBox="1">
            <a:spLocks noGrp="1"/>
          </p:cNvSpPr>
          <p:nvPr userDrawn="1"/>
        </p:nvSpPr>
        <p:spPr bwMode="auto">
          <a:xfrm>
            <a:off x="3733800" y="6497638"/>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a:latin typeface="Kozuka Gothic Pro M" pitchFamily="34" charset="-128"/>
              </a:rPr>
              <a:t> </a:t>
            </a:r>
            <a:r>
              <a:rPr lang="en-US" sz="650" dirty="0">
                <a:solidFill>
                  <a:schemeClr val="tx1">
                    <a:lumMod val="85000"/>
                    <a:lumOff val="15000"/>
                  </a:schemeClr>
                </a:solidFill>
                <a:latin typeface="Microsoft Sans Serif" pitchFamily="34" charset="0"/>
                <a:cs typeface="Microsoft Sans Serif" pitchFamily="34" charset="0"/>
              </a:rPr>
              <a:t>Copyright © </a:t>
            </a:r>
            <a:r>
              <a:rPr lang="en-US" sz="650" dirty="0" smtClean="0">
                <a:solidFill>
                  <a:schemeClr val="tx1">
                    <a:lumMod val="85000"/>
                    <a:lumOff val="15000"/>
                  </a:schemeClr>
                </a:solidFill>
                <a:latin typeface="Microsoft Sans Serif" pitchFamily="34" charset="0"/>
                <a:cs typeface="Microsoft Sans Serif" pitchFamily="34" charset="0"/>
              </a:rPr>
              <a:t>2012</a:t>
            </a:r>
            <a:r>
              <a:rPr lang="en-US" sz="650" baseline="0" dirty="0" smtClean="0">
                <a:solidFill>
                  <a:schemeClr val="tx1">
                    <a:lumMod val="85000"/>
                    <a:lumOff val="15000"/>
                  </a:schemeClr>
                </a:solidFill>
                <a:latin typeface="Microsoft Sans Serif" pitchFamily="34" charset="0"/>
                <a:cs typeface="Microsoft Sans Serif" pitchFamily="34" charset="0"/>
              </a:rPr>
              <a:t> </a:t>
            </a:r>
            <a:r>
              <a:rPr lang="en-US" sz="650" dirty="0" smtClean="0">
                <a:solidFill>
                  <a:schemeClr val="tx1">
                    <a:lumMod val="85000"/>
                    <a:lumOff val="15000"/>
                  </a:schemeClr>
                </a:solidFill>
                <a:latin typeface="Microsoft Sans Serif" pitchFamily="34" charset="0"/>
                <a:cs typeface="Microsoft Sans Serif" pitchFamily="34" charset="0"/>
              </a:rPr>
              <a:t> </a:t>
            </a:r>
            <a:r>
              <a:rPr lang="en-US" sz="650" dirty="0">
                <a:solidFill>
                  <a:schemeClr val="tx1">
                    <a:lumMod val="85000"/>
                    <a:lumOff val="15000"/>
                  </a:schemeClr>
                </a:solidFill>
                <a:latin typeface="Microsoft Sans Serif" pitchFamily="34" charset="0"/>
                <a:cs typeface="Microsoft Sans Serif" pitchFamily="34" charset="0"/>
              </a:rPr>
              <a:t>Cybage Software Pvt. Ltd. All Rights Reserved. Cybage Confidential.</a:t>
            </a:r>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33350" y="104775"/>
            <a:ext cx="1600447" cy="453460"/>
          </a:xfrm>
          <a:prstGeom prst="rect">
            <a:avLst/>
          </a:prstGeom>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4" name="Rectangle 3"/>
          <p:cNvSpPr/>
          <p:nvPr userDrawn="1"/>
        </p:nvSpPr>
        <p:spPr>
          <a:xfrm>
            <a:off x="0" y="26733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userDrawn="1"/>
        </p:nvSpPr>
        <p:spPr>
          <a:xfrm>
            <a:off x="1520825" y="26733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1" name="Title 1"/>
          <p:cNvSpPr>
            <a:spLocks noGrp="1"/>
          </p:cNvSpPr>
          <p:nvPr>
            <p:ph type="title"/>
          </p:nvPr>
        </p:nvSpPr>
        <p:spPr>
          <a:xfrm>
            <a:off x="1658112" y="3097887"/>
            <a:ext cx="7257288" cy="566610"/>
          </a:xfrm>
          <a:prstGeom prst="rect">
            <a:avLst/>
          </a:prstGeom>
        </p:spPr>
        <p:txBody>
          <a:bodyPr/>
          <a:lstStyle>
            <a:lvl1pPr algn="l">
              <a:defRPr sz="320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6"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E18FE941-9911-4D6C-9A25-EB86B7640D84}"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0_Title Slide">
    <p:spTree>
      <p:nvGrpSpPr>
        <p:cNvPr id="1" name=""/>
        <p:cNvGrpSpPr/>
        <p:nvPr/>
      </p:nvGrpSpPr>
      <p:grpSpPr>
        <a:xfrm>
          <a:off x="0" y="0"/>
          <a:ext cx="0" cy="0"/>
          <a:chOff x="0" y="0"/>
          <a:chExt cx="0" cy="0"/>
        </a:xfrm>
      </p:grpSpPr>
      <p:sp>
        <p:nvSpPr>
          <p:cNvPr id="2" name="Rectangle 2"/>
          <p:cNvSpPr>
            <a:spLocks noChangeArrowheads="1"/>
          </p:cNvSpPr>
          <p:nvPr userDrawn="1"/>
        </p:nvSpPr>
        <p:spPr bwMode="auto">
          <a:xfrm>
            <a:off x="133350" y="219075"/>
            <a:ext cx="1371600" cy="177800"/>
          </a:xfrm>
          <a:prstGeom prst="rect">
            <a:avLst/>
          </a:prstGeom>
          <a:noFill/>
          <a:ln w="9525">
            <a:noFill/>
            <a:miter lim="800000"/>
            <a:headEnd/>
            <a:tailEnd/>
          </a:ln>
        </p:spPr>
        <p:txBody>
          <a:bodyPr anchor="ctr"/>
          <a:lstStyle/>
          <a:p>
            <a:pPr fontAlgn="auto">
              <a:lnSpc>
                <a:spcPct val="150000"/>
              </a:lnSpc>
              <a:spcBef>
                <a:spcPts val="0"/>
              </a:spcBef>
              <a:spcAft>
                <a:spcPts val="0"/>
              </a:spcAft>
              <a:defRPr/>
            </a:pPr>
            <a:r>
              <a:rPr lang="en-US" sz="900" dirty="0">
                <a:solidFill>
                  <a:srgbClr val="0075B0"/>
                </a:solidFill>
                <a:latin typeface="Arial" pitchFamily="34" charset="0"/>
                <a:ea typeface="Kozuka Gothic Pro R" pitchFamily="34" charset="-128"/>
                <a:cs typeface="Arial" pitchFamily="34" charset="0"/>
              </a:rPr>
              <a:t>www.cybage.com</a:t>
            </a:r>
          </a:p>
        </p:txBody>
      </p:sp>
      <p:sp>
        <p:nvSpPr>
          <p:cNvPr id="3"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E5B91157-3A67-4D69-92D0-E45F7027771D}"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6_Title Slide">
    <p:spTree>
      <p:nvGrpSpPr>
        <p:cNvPr id="1" name=""/>
        <p:cNvGrpSpPr/>
        <p:nvPr/>
      </p:nvGrpSpPr>
      <p:grpSpPr>
        <a:xfrm>
          <a:off x="0" y="0"/>
          <a:ext cx="0" cy="0"/>
          <a:chOff x="0" y="0"/>
          <a:chExt cx="0" cy="0"/>
        </a:xfrm>
      </p:grpSpPr>
      <p:sp>
        <p:nvSpPr>
          <p:cNvPr id="2" name="Rectangle 2"/>
          <p:cNvSpPr>
            <a:spLocks noChangeArrowheads="1"/>
          </p:cNvSpPr>
          <p:nvPr userDrawn="1"/>
        </p:nvSpPr>
        <p:spPr bwMode="auto">
          <a:xfrm>
            <a:off x="133350" y="219075"/>
            <a:ext cx="1371600" cy="177800"/>
          </a:xfrm>
          <a:prstGeom prst="rect">
            <a:avLst/>
          </a:prstGeom>
          <a:noFill/>
          <a:ln w="9525">
            <a:noFill/>
            <a:miter lim="800000"/>
            <a:headEnd/>
            <a:tailEnd/>
          </a:ln>
        </p:spPr>
        <p:txBody>
          <a:bodyPr anchor="ctr"/>
          <a:lstStyle/>
          <a:p>
            <a:pPr fontAlgn="auto">
              <a:lnSpc>
                <a:spcPct val="150000"/>
              </a:lnSpc>
              <a:spcBef>
                <a:spcPts val="0"/>
              </a:spcBef>
              <a:spcAft>
                <a:spcPts val="0"/>
              </a:spcAft>
              <a:defRPr/>
            </a:pPr>
            <a:r>
              <a:rPr lang="en-US" sz="900" dirty="0">
                <a:solidFill>
                  <a:srgbClr val="0075B0"/>
                </a:solidFill>
                <a:latin typeface="Arial" pitchFamily="34" charset="0"/>
                <a:ea typeface="Kozuka Gothic Pro R" pitchFamily="34" charset="-128"/>
                <a:cs typeface="Arial" pitchFamily="34" charset="0"/>
              </a:rPr>
              <a:t>www.cybage.com</a:t>
            </a:r>
          </a:p>
        </p:txBody>
      </p:sp>
      <p:sp>
        <p:nvSpPr>
          <p:cNvPr id="3"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71B71C40-8AE5-44C1-A7F2-C4A4C2202973}"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cSld name="19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219BBCC-1F7C-4A35-9CC9-03C9CE12515C}" type="datetimeFigureOut">
              <a:rPr lang="en-US" smtClean="0"/>
              <a:t>12/31/2015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A502F08D-F0D7-4596-81F2-10C8F8823157}" type="slidenum">
              <a:rPr lang="en-US" smtClean="0"/>
              <a:t>‹#›</a:t>
            </a:fld>
            <a:endParaRPr lang="en-US"/>
          </a:p>
        </p:txBody>
      </p:sp>
    </p:spTree>
    <p:extLst>
      <p:ext uri="{BB962C8B-B14F-4D97-AF65-F5344CB8AC3E}">
        <p14:creationId xmlns:p14="http://schemas.microsoft.com/office/powerpoint/2010/main" val="201984234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3" name="Rectangle 2"/>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4" name="Rectangle 3"/>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0" name="Title 1"/>
          <p:cNvSpPr>
            <a:spLocks noGrp="1"/>
          </p:cNvSpPr>
          <p:nvPr>
            <p:ph type="title"/>
          </p:nvPr>
        </p:nvSpPr>
        <p:spPr>
          <a:xfrm>
            <a:off x="1658112" y="1116433"/>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6"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812A78CE-7E2F-4B5C-940F-71F65420D21C}"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3113949652"/>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pic>
        <p:nvPicPr>
          <p:cNvPr id="3" name="Picture 8" descr="iStock_000005255967_WBack_03.jpg"/>
          <p:cNvPicPr>
            <a:picLocks noChangeAspect="1"/>
          </p:cNvPicPr>
          <p:nvPr userDrawn="1"/>
        </p:nvPicPr>
        <p:blipFill>
          <a:blip r:embed="rId2"/>
          <a:srcRect r="4"/>
          <a:stretch>
            <a:fillRect/>
          </a:stretch>
        </p:blipFill>
        <p:spPr bwMode="auto">
          <a:xfrm>
            <a:off x="0" y="690563"/>
            <a:ext cx="9144000" cy="6167437"/>
          </a:xfrm>
          <a:prstGeom prst="rect">
            <a:avLst/>
          </a:prstGeom>
          <a:noFill/>
          <a:ln w="9525">
            <a:noFill/>
            <a:miter lim="800000"/>
            <a:headEnd/>
            <a:tailEnd/>
          </a:ln>
        </p:spPr>
      </p:pic>
      <p:sp>
        <p:nvSpPr>
          <p:cNvPr id="4" name="Rectangle 3"/>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5" name="Rectangle 4"/>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6" name="Footer Placeholder 3"/>
          <p:cNvSpPr txBox="1">
            <a:spLocks noGrp="1"/>
          </p:cNvSpPr>
          <p:nvPr userDrawn="1"/>
        </p:nvSpPr>
        <p:spPr bwMode="auto">
          <a:xfrm>
            <a:off x="3733800" y="6497638"/>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a:solidFill>
                  <a:prstClr val="black"/>
                </a:solidFill>
                <a:latin typeface="Kozuka Gothic Pro M" pitchFamily="34" charset="-128"/>
              </a:rPr>
              <a:t> </a:t>
            </a:r>
            <a:r>
              <a:rPr lang="en-US" sz="650" dirty="0">
                <a:solidFill>
                  <a:prstClr val="black">
                    <a:lumMod val="85000"/>
                    <a:lumOff val="15000"/>
                  </a:prstClr>
                </a:solidFill>
                <a:latin typeface="Microsoft Sans Serif" pitchFamily="34" charset="0"/>
                <a:cs typeface="Microsoft Sans Serif" pitchFamily="34" charset="0"/>
              </a:rPr>
              <a:t>Copyright © </a:t>
            </a:r>
            <a:r>
              <a:rPr lang="en-US" sz="650" dirty="0" smtClean="0">
                <a:solidFill>
                  <a:prstClr val="black">
                    <a:lumMod val="85000"/>
                    <a:lumOff val="15000"/>
                  </a:prstClr>
                </a:solidFill>
                <a:latin typeface="Microsoft Sans Serif" pitchFamily="34" charset="0"/>
                <a:cs typeface="Microsoft Sans Serif" pitchFamily="34" charset="0"/>
              </a:rPr>
              <a:t>2011. </a:t>
            </a:r>
            <a:r>
              <a:rPr lang="en-US" sz="650" dirty="0">
                <a:solidFill>
                  <a:prstClr val="black">
                    <a:lumMod val="85000"/>
                    <a:lumOff val="15000"/>
                  </a:prstClr>
                </a:solidFill>
                <a:latin typeface="Microsoft Sans Serif" pitchFamily="34" charset="0"/>
                <a:cs typeface="Microsoft Sans Serif" pitchFamily="34" charset="0"/>
              </a:rPr>
              <a:t>Cybage Software Pvt. Ltd. All Rights Reserved. Cybage Confidential.</a:t>
            </a:r>
          </a:p>
        </p:txBody>
      </p:sp>
      <p:sp>
        <p:nvSpPr>
          <p:cNvPr id="10" name="Title 1"/>
          <p:cNvSpPr>
            <a:spLocks noGrp="1"/>
          </p:cNvSpPr>
          <p:nvPr>
            <p:ph type="title"/>
          </p:nvPr>
        </p:nvSpPr>
        <p:spPr>
          <a:xfrm>
            <a:off x="1658112" y="1116433"/>
            <a:ext cx="7257288" cy="566610"/>
          </a:xfrm>
          <a:prstGeom prst="rect">
            <a:avLst/>
          </a:prstGeom>
        </p:spPr>
        <p:txBody>
          <a:bodyPr/>
          <a:lstStyle>
            <a:lvl1pPr algn="l">
              <a:tabLst>
                <a:tab pos="3941763" algn="l"/>
              </a:tabLst>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7"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EED4FD61-3630-43C0-9064-4212E978589F}"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3479103870"/>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4" name="Rectangle 3"/>
          <p:cNvSpPr/>
          <p:nvPr userDrawn="1"/>
        </p:nvSpPr>
        <p:spPr>
          <a:xfrm>
            <a:off x="0" y="26733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5" name="Rectangle 4"/>
          <p:cNvSpPr/>
          <p:nvPr userDrawn="1"/>
        </p:nvSpPr>
        <p:spPr>
          <a:xfrm>
            <a:off x="1520825" y="26733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21" name="Title 1"/>
          <p:cNvSpPr>
            <a:spLocks noGrp="1"/>
          </p:cNvSpPr>
          <p:nvPr>
            <p:ph type="title"/>
          </p:nvPr>
        </p:nvSpPr>
        <p:spPr>
          <a:xfrm>
            <a:off x="1658112" y="3097887"/>
            <a:ext cx="7257288" cy="566610"/>
          </a:xfrm>
          <a:prstGeom prst="rect">
            <a:avLst/>
          </a:prstGeom>
        </p:spPr>
        <p:txBody>
          <a:bodyPr/>
          <a:lstStyle>
            <a:lvl1pPr algn="l">
              <a:defRPr sz="320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6"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E18FE941-9911-4D6C-9A25-EB86B7640D84}"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2184007548"/>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pic>
        <p:nvPicPr>
          <p:cNvPr id="3" name="Picture 7"/>
          <p:cNvPicPr>
            <a:picLocks noChangeAspect="1" noChangeArrowheads="1"/>
          </p:cNvPicPr>
          <p:nvPr userDrawn="1"/>
        </p:nvPicPr>
        <p:blipFill>
          <a:blip r:embed="rId2">
            <a:lum bright="-4000"/>
          </a:blip>
          <a:srcRect l="16829" t="5225" b="14674"/>
          <a:stretch>
            <a:fillRect/>
          </a:stretch>
        </p:blipFill>
        <p:spPr bwMode="auto">
          <a:xfrm>
            <a:off x="0" y="687388"/>
            <a:ext cx="9144000" cy="6170612"/>
          </a:xfrm>
          <a:prstGeom prst="rect">
            <a:avLst/>
          </a:prstGeom>
          <a:noFill/>
          <a:ln w="9525">
            <a:noFill/>
            <a:miter lim="800000"/>
            <a:headEnd/>
            <a:tailEnd/>
          </a:ln>
        </p:spPr>
      </p:pic>
      <p:sp>
        <p:nvSpPr>
          <p:cNvPr id="4" name="Footer Placeholder 3"/>
          <p:cNvSpPr txBox="1">
            <a:spLocks noGrp="1"/>
          </p:cNvSpPr>
          <p:nvPr userDrawn="1"/>
        </p:nvSpPr>
        <p:spPr bwMode="auto">
          <a:xfrm>
            <a:off x="3733800" y="6497638"/>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a:solidFill>
                  <a:prstClr val="black"/>
                </a:solidFill>
                <a:latin typeface="Kozuka Gothic Pro M" pitchFamily="34" charset="-128"/>
              </a:rPr>
              <a:t> </a:t>
            </a:r>
            <a:r>
              <a:rPr lang="en-US" sz="650" dirty="0">
                <a:solidFill>
                  <a:prstClr val="black">
                    <a:lumMod val="85000"/>
                    <a:lumOff val="15000"/>
                  </a:prstClr>
                </a:solidFill>
                <a:latin typeface="Microsoft Sans Serif" pitchFamily="34" charset="0"/>
                <a:cs typeface="Microsoft Sans Serif" pitchFamily="34" charset="0"/>
              </a:rPr>
              <a:t>Copyright © </a:t>
            </a:r>
            <a:r>
              <a:rPr lang="en-US" sz="650" dirty="0" smtClean="0">
                <a:solidFill>
                  <a:prstClr val="black">
                    <a:lumMod val="85000"/>
                    <a:lumOff val="15000"/>
                  </a:prstClr>
                </a:solidFill>
                <a:latin typeface="Microsoft Sans Serif" pitchFamily="34" charset="0"/>
                <a:cs typeface="Microsoft Sans Serif" pitchFamily="34" charset="0"/>
              </a:rPr>
              <a:t>2011Cybage </a:t>
            </a:r>
            <a:r>
              <a:rPr lang="en-US" sz="650" dirty="0">
                <a:solidFill>
                  <a:prstClr val="black">
                    <a:lumMod val="85000"/>
                    <a:lumOff val="15000"/>
                  </a:prstClr>
                </a:solidFill>
                <a:latin typeface="Microsoft Sans Serif" pitchFamily="34" charset="0"/>
                <a:cs typeface="Microsoft Sans Serif" pitchFamily="34" charset="0"/>
              </a:rPr>
              <a:t>Software Pvt. Ltd. All Rights Reserved. Cybage Confidential.</a:t>
            </a:r>
          </a:p>
        </p:txBody>
      </p:sp>
      <p:sp>
        <p:nvSpPr>
          <p:cNvPr id="5" name="Rectangle 4"/>
          <p:cNvSpPr/>
          <p:nvPr userDrawn="1"/>
        </p:nvSpPr>
        <p:spPr>
          <a:xfrm>
            <a:off x="0" y="26733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6" name="Rectangle 5"/>
          <p:cNvSpPr/>
          <p:nvPr userDrawn="1"/>
        </p:nvSpPr>
        <p:spPr>
          <a:xfrm>
            <a:off x="1520825" y="26733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21" name="Title 1"/>
          <p:cNvSpPr>
            <a:spLocks noGrp="1"/>
          </p:cNvSpPr>
          <p:nvPr>
            <p:ph type="title"/>
          </p:nvPr>
        </p:nvSpPr>
        <p:spPr>
          <a:xfrm>
            <a:off x="1658112" y="3097887"/>
            <a:ext cx="7257288" cy="566610"/>
          </a:xfrm>
          <a:prstGeom prst="rect">
            <a:avLst/>
          </a:prstGeom>
        </p:spPr>
        <p:txBody>
          <a:bodyPr/>
          <a:lstStyle>
            <a:lvl1pPr algn="l">
              <a:tabLst>
                <a:tab pos="2001838" algn="l"/>
              </a:tabLst>
              <a:defRPr sz="320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7"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2F60CB7C-8890-4810-AA16-10DB74DA1A12}"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411584465"/>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3" name="Rectangle 2"/>
          <p:cNvSpPr/>
          <p:nvPr userDrawn="1"/>
        </p:nvSpPr>
        <p:spPr>
          <a:xfrm>
            <a:off x="0" y="4652963"/>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4" name="Rectangle 3"/>
          <p:cNvSpPr/>
          <p:nvPr userDrawn="1"/>
        </p:nvSpPr>
        <p:spPr>
          <a:xfrm>
            <a:off x="1520825" y="4652963"/>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27" name="Title 1"/>
          <p:cNvSpPr>
            <a:spLocks noGrp="1"/>
          </p:cNvSpPr>
          <p:nvPr>
            <p:ph type="title"/>
          </p:nvPr>
        </p:nvSpPr>
        <p:spPr>
          <a:xfrm>
            <a:off x="1658112" y="5088256"/>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6"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47A4149F-C60E-483D-A0A5-637C8226A5A7}"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1493456034"/>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pic>
        <p:nvPicPr>
          <p:cNvPr id="3" name="Picture 10" descr="iStock_000002285402XSmall_02.jpg"/>
          <p:cNvPicPr>
            <a:picLocks noChangeAspect="1"/>
          </p:cNvPicPr>
          <p:nvPr userDrawn="1"/>
        </p:nvPicPr>
        <p:blipFill>
          <a:blip r:embed="rId2">
            <a:lum bright="-6000"/>
          </a:blip>
          <a:srcRect l="2110" t="3665" r="1407"/>
          <a:stretch>
            <a:fillRect/>
          </a:stretch>
        </p:blipFill>
        <p:spPr bwMode="auto">
          <a:xfrm>
            <a:off x="0" y="687388"/>
            <a:ext cx="9142413" cy="6161087"/>
          </a:xfrm>
          <a:prstGeom prst="rect">
            <a:avLst/>
          </a:prstGeom>
          <a:noFill/>
          <a:ln w="9525">
            <a:noFill/>
            <a:miter lim="800000"/>
            <a:headEnd/>
            <a:tailEnd/>
          </a:ln>
        </p:spPr>
      </p:pic>
      <p:sp>
        <p:nvSpPr>
          <p:cNvPr id="4" name="Rectangle 3"/>
          <p:cNvSpPr/>
          <p:nvPr userDrawn="1"/>
        </p:nvSpPr>
        <p:spPr>
          <a:xfrm>
            <a:off x="0" y="4652963"/>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5" name="Rectangle 4"/>
          <p:cNvSpPr/>
          <p:nvPr userDrawn="1"/>
        </p:nvSpPr>
        <p:spPr>
          <a:xfrm>
            <a:off x="1520825" y="4652963"/>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6" name="Footer Placeholder 3"/>
          <p:cNvSpPr txBox="1">
            <a:spLocks noGrp="1"/>
          </p:cNvSpPr>
          <p:nvPr userDrawn="1"/>
        </p:nvSpPr>
        <p:spPr bwMode="auto">
          <a:xfrm>
            <a:off x="3733800" y="6497638"/>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a:solidFill>
                  <a:prstClr val="black"/>
                </a:solidFill>
                <a:latin typeface="Kozuka Gothic Pro M" pitchFamily="34" charset="-128"/>
              </a:rPr>
              <a:t> </a:t>
            </a:r>
            <a:r>
              <a:rPr lang="en-US" sz="650" dirty="0">
                <a:solidFill>
                  <a:prstClr val="black">
                    <a:lumMod val="85000"/>
                    <a:lumOff val="15000"/>
                  </a:prstClr>
                </a:solidFill>
                <a:latin typeface="Microsoft Sans Serif" pitchFamily="34" charset="0"/>
                <a:cs typeface="Microsoft Sans Serif" pitchFamily="34" charset="0"/>
              </a:rPr>
              <a:t>Copyright © </a:t>
            </a:r>
            <a:r>
              <a:rPr lang="en-US" sz="650" dirty="0" smtClean="0">
                <a:solidFill>
                  <a:prstClr val="black">
                    <a:lumMod val="85000"/>
                    <a:lumOff val="15000"/>
                  </a:prstClr>
                </a:solidFill>
                <a:latin typeface="Microsoft Sans Serif" pitchFamily="34" charset="0"/>
                <a:cs typeface="Microsoft Sans Serif" pitchFamily="34" charset="0"/>
              </a:rPr>
              <a:t>2011 </a:t>
            </a:r>
            <a:r>
              <a:rPr lang="en-US" sz="650" dirty="0">
                <a:solidFill>
                  <a:prstClr val="black">
                    <a:lumMod val="85000"/>
                    <a:lumOff val="15000"/>
                  </a:prstClr>
                </a:solidFill>
                <a:latin typeface="Microsoft Sans Serif" pitchFamily="34" charset="0"/>
                <a:cs typeface="Microsoft Sans Serif" pitchFamily="34" charset="0"/>
              </a:rPr>
              <a:t>Cybage Software Pvt. Ltd. All Rights Reserved. Cybage Confidential.</a:t>
            </a:r>
          </a:p>
        </p:txBody>
      </p:sp>
      <p:sp>
        <p:nvSpPr>
          <p:cNvPr id="27" name="Title 1"/>
          <p:cNvSpPr>
            <a:spLocks noGrp="1"/>
          </p:cNvSpPr>
          <p:nvPr>
            <p:ph type="title"/>
          </p:nvPr>
        </p:nvSpPr>
        <p:spPr>
          <a:xfrm>
            <a:off x="1658112" y="5088256"/>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7"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95F7460C-71AC-4577-9B17-092B73AB48AD}"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3742277568"/>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4" name="Rectangle 3"/>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5" name="Rectangle 4"/>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0" name="Title 1"/>
          <p:cNvSpPr>
            <a:spLocks noGrp="1"/>
          </p:cNvSpPr>
          <p:nvPr>
            <p:ph type="title"/>
          </p:nvPr>
        </p:nvSpPr>
        <p:spPr>
          <a:xfrm>
            <a:off x="1658112" y="1116433"/>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24" name="Text Placeholder 3"/>
          <p:cNvSpPr>
            <a:spLocks noGrp="1"/>
          </p:cNvSpPr>
          <p:nvPr>
            <p:ph type="body" sz="half" idx="2"/>
          </p:nvPr>
        </p:nvSpPr>
        <p:spPr>
          <a:xfrm>
            <a:off x="1645666" y="2523554"/>
            <a:ext cx="7269734" cy="3612070"/>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7"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58A506E5-E417-4F9D-AC13-A135209871FF}"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360032266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pic>
        <p:nvPicPr>
          <p:cNvPr id="3" name="Picture 7"/>
          <p:cNvPicPr>
            <a:picLocks noChangeAspect="1" noChangeArrowheads="1"/>
          </p:cNvPicPr>
          <p:nvPr userDrawn="1"/>
        </p:nvPicPr>
        <p:blipFill>
          <a:blip r:embed="rId2">
            <a:lum bright="-4000"/>
          </a:blip>
          <a:srcRect l="16829" t="5225" b="14674"/>
          <a:stretch>
            <a:fillRect/>
          </a:stretch>
        </p:blipFill>
        <p:spPr bwMode="auto">
          <a:xfrm>
            <a:off x="0" y="687388"/>
            <a:ext cx="9144000" cy="6170612"/>
          </a:xfrm>
          <a:prstGeom prst="rect">
            <a:avLst/>
          </a:prstGeom>
          <a:noFill/>
          <a:ln w="9525">
            <a:noFill/>
            <a:miter lim="800000"/>
            <a:headEnd/>
            <a:tailEnd/>
          </a:ln>
        </p:spPr>
      </p:pic>
      <p:sp>
        <p:nvSpPr>
          <p:cNvPr id="4" name="Footer Placeholder 3"/>
          <p:cNvSpPr txBox="1">
            <a:spLocks noGrp="1"/>
          </p:cNvSpPr>
          <p:nvPr userDrawn="1"/>
        </p:nvSpPr>
        <p:spPr bwMode="auto">
          <a:xfrm>
            <a:off x="3733800" y="6497638"/>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a:latin typeface="Kozuka Gothic Pro M" pitchFamily="34" charset="-128"/>
              </a:rPr>
              <a:t> </a:t>
            </a:r>
            <a:r>
              <a:rPr lang="en-US" sz="650" dirty="0">
                <a:solidFill>
                  <a:schemeClr val="tx1">
                    <a:lumMod val="85000"/>
                    <a:lumOff val="15000"/>
                  </a:schemeClr>
                </a:solidFill>
                <a:latin typeface="Microsoft Sans Serif" pitchFamily="34" charset="0"/>
                <a:cs typeface="Microsoft Sans Serif" pitchFamily="34" charset="0"/>
              </a:rPr>
              <a:t>Copyright © </a:t>
            </a:r>
            <a:r>
              <a:rPr lang="en-US" sz="650" dirty="0" smtClean="0">
                <a:solidFill>
                  <a:schemeClr val="tx1">
                    <a:lumMod val="85000"/>
                    <a:lumOff val="15000"/>
                  </a:schemeClr>
                </a:solidFill>
                <a:latin typeface="Microsoft Sans Serif" pitchFamily="34" charset="0"/>
                <a:cs typeface="Microsoft Sans Serif" pitchFamily="34" charset="0"/>
              </a:rPr>
              <a:t>2011Cybage </a:t>
            </a:r>
            <a:r>
              <a:rPr lang="en-US" sz="650" dirty="0">
                <a:solidFill>
                  <a:schemeClr val="tx1">
                    <a:lumMod val="85000"/>
                    <a:lumOff val="15000"/>
                  </a:schemeClr>
                </a:solidFill>
                <a:latin typeface="Microsoft Sans Serif" pitchFamily="34" charset="0"/>
                <a:cs typeface="Microsoft Sans Serif" pitchFamily="34" charset="0"/>
              </a:rPr>
              <a:t>Software Pvt. Ltd. All Rights Reserved. Cybage Confidential.</a:t>
            </a:r>
          </a:p>
        </p:txBody>
      </p:sp>
      <p:sp>
        <p:nvSpPr>
          <p:cNvPr id="5" name="Rectangle 4"/>
          <p:cNvSpPr/>
          <p:nvPr userDrawn="1"/>
        </p:nvSpPr>
        <p:spPr>
          <a:xfrm>
            <a:off x="0" y="26733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userDrawn="1"/>
        </p:nvSpPr>
        <p:spPr>
          <a:xfrm>
            <a:off x="1520825" y="26733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1" name="Title 1"/>
          <p:cNvSpPr>
            <a:spLocks noGrp="1"/>
          </p:cNvSpPr>
          <p:nvPr>
            <p:ph type="title"/>
          </p:nvPr>
        </p:nvSpPr>
        <p:spPr>
          <a:xfrm>
            <a:off x="1658112" y="3097887"/>
            <a:ext cx="7257288" cy="566610"/>
          </a:xfrm>
          <a:prstGeom prst="rect">
            <a:avLst/>
          </a:prstGeom>
        </p:spPr>
        <p:txBody>
          <a:bodyPr/>
          <a:lstStyle>
            <a:lvl1pPr algn="l">
              <a:tabLst>
                <a:tab pos="2001838" algn="l"/>
              </a:tabLst>
              <a:defRPr sz="320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7"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2F60CB7C-8890-4810-AA16-10DB74DA1A12}"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4_Title Slide">
    <p:spTree>
      <p:nvGrpSpPr>
        <p:cNvPr id="1" name=""/>
        <p:cNvGrpSpPr/>
        <p:nvPr/>
      </p:nvGrpSpPr>
      <p:grpSpPr>
        <a:xfrm>
          <a:off x="0" y="0"/>
          <a:ext cx="0" cy="0"/>
          <a:chOff x="0" y="0"/>
          <a:chExt cx="0" cy="0"/>
        </a:xfrm>
      </p:grpSpPr>
      <p:pic>
        <p:nvPicPr>
          <p:cNvPr id="4" name="Picture 20" descr="Pune-CT1-GNR-HRB-USA New1.jpg"/>
          <p:cNvPicPr>
            <a:picLocks noChangeAspect="1"/>
          </p:cNvPicPr>
          <p:nvPr userDrawn="1"/>
        </p:nvPicPr>
        <p:blipFill>
          <a:blip r:embed="rId2"/>
          <a:stretch>
            <a:fillRect/>
          </a:stretch>
        </p:blipFill>
        <p:spPr bwMode="auto">
          <a:xfrm>
            <a:off x="0" y="1454227"/>
            <a:ext cx="8985153" cy="5406916"/>
          </a:xfrm>
          <a:prstGeom prst="rect">
            <a:avLst/>
          </a:prstGeom>
          <a:noFill/>
          <a:ln w="9525">
            <a:noFill/>
            <a:miter lim="800000"/>
            <a:headEnd/>
            <a:tailEnd/>
          </a:ln>
        </p:spPr>
      </p:pic>
      <p:sp>
        <p:nvSpPr>
          <p:cNvPr id="5" name="Rectangle 4"/>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6" name="Rectangle 5"/>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7" name="Footer Placeholder 3"/>
          <p:cNvSpPr txBox="1">
            <a:spLocks noGrp="1"/>
          </p:cNvSpPr>
          <p:nvPr userDrawn="1"/>
        </p:nvSpPr>
        <p:spPr bwMode="auto">
          <a:xfrm>
            <a:off x="3733800" y="6456363"/>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a:solidFill>
                  <a:prstClr val="black"/>
                </a:solidFill>
                <a:latin typeface="Kozuka Gothic Pro M" pitchFamily="34" charset="-128"/>
              </a:rPr>
              <a:t> </a:t>
            </a:r>
            <a:r>
              <a:rPr lang="en-US" sz="650" dirty="0">
                <a:solidFill>
                  <a:prstClr val="black">
                    <a:lumMod val="85000"/>
                    <a:lumOff val="15000"/>
                  </a:prstClr>
                </a:solidFill>
                <a:latin typeface="Microsoft Sans Serif" pitchFamily="34" charset="0"/>
                <a:cs typeface="Microsoft Sans Serif" pitchFamily="34" charset="0"/>
              </a:rPr>
              <a:t>Copyright © </a:t>
            </a:r>
            <a:r>
              <a:rPr lang="en-US" sz="650" dirty="0" smtClean="0">
                <a:solidFill>
                  <a:prstClr val="black">
                    <a:lumMod val="85000"/>
                    <a:lumOff val="15000"/>
                  </a:prstClr>
                </a:solidFill>
                <a:latin typeface="Microsoft Sans Serif" pitchFamily="34" charset="0"/>
                <a:cs typeface="Microsoft Sans Serif" pitchFamily="34" charset="0"/>
              </a:rPr>
              <a:t>2011 Cybage </a:t>
            </a:r>
            <a:r>
              <a:rPr lang="en-US" sz="650" dirty="0">
                <a:solidFill>
                  <a:prstClr val="black">
                    <a:lumMod val="85000"/>
                    <a:lumOff val="15000"/>
                  </a:prstClr>
                </a:solidFill>
                <a:latin typeface="Microsoft Sans Serif" pitchFamily="34" charset="0"/>
                <a:cs typeface="Microsoft Sans Serif" pitchFamily="34" charset="0"/>
              </a:rPr>
              <a:t>Software Pvt. Ltd. All Rights Reserved. Cybage Confidential.</a:t>
            </a:r>
          </a:p>
        </p:txBody>
      </p:sp>
      <p:sp>
        <p:nvSpPr>
          <p:cNvPr id="10" name="Title 1"/>
          <p:cNvSpPr>
            <a:spLocks noGrp="1"/>
          </p:cNvSpPr>
          <p:nvPr>
            <p:ph type="title"/>
          </p:nvPr>
        </p:nvSpPr>
        <p:spPr>
          <a:xfrm>
            <a:off x="1658112" y="1116433"/>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8"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AE4DAB37-26B3-4983-9CAA-47C341AFC488}"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3947918075"/>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6_Title Slide">
    <p:spTree>
      <p:nvGrpSpPr>
        <p:cNvPr id="1" name=""/>
        <p:cNvGrpSpPr/>
        <p:nvPr/>
      </p:nvGrpSpPr>
      <p:grpSpPr>
        <a:xfrm>
          <a:off x="0" y="0"/>
          <a:ext cx="0" cy="0"/>
          <a:chOff x="0" y="0"/>
          <a:chExt cx="0" cy="0"/>
        </a:xfrm>
      </p:grpSpPr>
      <p:sp>
        <p:nvSpPr>
          <p:cNvPr id="9" name="Picture Placeholder 2"/>
          <p:cNvSpPr>
            <a:spLocks noGrp="1"/>
          </p:cNvSpPr>
          <p:nvPr>
            <p:ph type="pic" idx="1"/>
          </p:nvPr>
        </p:nvSpPr>
        <p:spPr>
          <a:xfrm>
            <a:off x="0" y="694944"/>
            <a:ext cx="9144000" cy="6163056"/>
          </a:xfrm>
          <a:prstGeom prst="rect">
            <a:avLst/>
          </a:prstGeom>
          <a:blipFill dpi="0" rotWithShape="1">
            <a:blip r:embed="rId2">
              <a:alphaModFix amt="40000"/>
            </a:blip>
            <a:srcRect/>
            <a:stretch>
              <a:fillRect/>
            </a:stretch>
          </a:blipFill>
        </p:spPr>
        <p:txBody>
          <a:bodyPr/>
          <a:lstStyle>
            <a:lvl1pPr marL="0" indent="0">
              <a:buNone/>
              <a:defRPr sz="3200">
                <a:no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5" name="Rectangle 4"/>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6" name="Rectangle 5"/>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0" name="Title 1"/>
          <p:cNvSpPr>
            <a:spLocks noGrp="1"/>
          </p:cNvSpPr>
          <p:nvPr>
            <p:ph type="title"/>
          </p:nvPr>
        </p:nvSpPr>
        <p:spPr>
          <a:xfrm>
            <a:off x="1658112" y="1116433"/>
            <a:ext cx="7485888" cy="566610"/>
          </a:xfrm>
          <a:prstGeom prst="rect">
            <a:avLst/>
          </a:prstGeom>
        </p:spPr>
        <p:txBody>
          <a:bodyPr/>
          <a:lstStyle>
            <a:lvl1pPr algn="l">
              <a:tabLst>
                <a:tab pos="4516438" algn="l"/>
              </a:tabLst>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11" name="Text Placeholder 3"/>
          <p:cNvSpPr>
            <a:spLocks noGrp="1"/>
          </p:cNvSpPr>
          <p:nvPr>
            <p:ph type="body" sz="half" idx="2"/>
          </p:nvPr>
        </p:nvSpPr>
        <p:spPr>
          <a:xfrm>
            <a:off x="1645666" y="2523554"/>
            <a:ext cx="7269734" cy="3612070"/>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8"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73BA7CC9-8F62-44AD-80A5-929721889876}"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1423909650"/>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1633538" y="1892300"/>
            <a:ext cx="6291262" cy="698500"/>
          </a:xfrm>
          <a:prstGeom prst="rect">
            <a:avLst/>
          </a:prstGeom>
          <a:noFill/>
          <a:ln w="9525">
            <a:noFill/>
            <a:miter lim="800000"/>
            <a:headEnd/>
            <a:tailEnd/>
          </a:ln>
        </p:spPr>
        <p:txBody>
          <a:bodyPr anchor="ctr"/>
          <a:lstStyle/>
          <a:p>
            <a:pPr fontAlgn="auto">
              <a:lnSpc>
                <a:spcPct val="150000"/>
              </a:lnSpc>
              <a:spcBef>
                <a:spcPts val="0"/>
              </a:spcBef>
              <a:spcAft>
                <a:spcPts val="0"/>
              </a:spcAft>
              <a:defRPr/>
            </a:pPr>
            <a:endParaRPr lang="en-US" sz="1600" dirty="0">
              <a:solidFill>
                <a:prstClr val="black">
                  <a:lumMod val="85000"/>
                  <a:lumOff val="15000"/>
                </a:prstClr>
              </a:solidFill>
              <a:latin typeface="Microsoft Sans Serif" pitchFamily="34" charset="0"/>
              <a:ea typeface="Kozuka Gothic Pro L" pitchFamily="34" charset="-128"/>
              <a:cs typeface="Microsoft Sans Serif" pitchFamily="34" charset="0"/>
            </a:endParaRPr>
          </a:p>
        </p:txBody>
      </p:sp>
      <p:sp>
        <p:nvSpPr>
          <p:cNvPr id="6" name="Rectangle 5"/>
          <p:cNvSpPr/>
          <p:nvPr userDrawn="1"/>
        </p:nvSpPr>
        <p:spPr>
          <a:xfrm>
            <a:off x="0" y="4652963"/>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7" name="Rectangle 6"/>
          <p:cNvSpPr/>
          <p:nvPr userDrawn="1"/>
        </p:nvSpPr>
        <p:spPr>
          <a:xfrm>
            <a:off x="1520825" y="4652963"/>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27" name="Title 1"/>
          <p:cNvSpPr>
            <a:spLocks noGrp="1"/>
          </p:cNvSpPr>
          <p:nvPr>
            <p:ph type="title"/>
          </p:nvPr>
        </p:nvSpPr>
        <p:spPr>
          <a:xfrm>
            <a:off x="1658112" y="5088256"/>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10" name="Text Placeholder 3"/>
          <p:cNvSpPr>
            <a:spLocks noGrp="1"/>
          </p:cNvSpPr>
          <p:nvPr>
            <p:ph type="body" sz="half" idx="2"/>
          </p:nvPr>
        </p:nvSpPr>
        <p:spPr>
          <a:xfrm>
            <a:off x="1645666" y="1721803"/>
            <a:ext cx="7269734" cy="2548445"/>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8"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BDD88513-9AFA-4BE4-A22E-EE8AFC87EBED}"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2053460972"/>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7_Title Slide">
    <p:spTree>
      <p:nvGrpSpPr>
        <p:cNvPr id="1" name=""/>
        <p:cNvGrpSpPr/>
        <p:nvPr/>
      </p:nvGrpSpPr>
      <p:grpSpPr>
        <a:xfrm>
          <a:off x="0" y="0"/>
          <a:ext cx="0" cy="0"/>
          <a:chOff x="0" y="0"/>
          <a:chExt cx="0" cy="0"/>
        </a:xfrm>
      </p:grpSpPr>
      <p:sp>
        <p:nvSpPr>
          <p:cNvPr id="9" name="Picture Placeholder 2"/>
          <p:cNvSpPr>
            <a:spLocks noGrp="1"/>
          </p:cNvSpPr>
          <p:nvPr>
            <p:ph type="pic" idx="1"/>
          </p:nvPr>
        </p:nvSpPr>
        <p:spPr>
          <a:xfrm>
            <a:off x="0" y="694944"/>
            <a:ext cx="9144000" cy="6163056"/>
          </a:xfrm>
          <a:prstGeom prst="rect">
            <a:avLst/>
          </a:prstGeom>
          <a:blipFill dpi="0" rotWithShape="1">
            <a:blip r:embed="rId2">
              <a:alphaModFix amt="40000"/>
            </a:blip>
            <a:srcRect/>
            <a:stretch>
              <a:fillRect/>
            </a:stretch>
          </a:blipFill>
        </p:spPr>
        <p:txBody>
          <a:bodyPr/>
          <a:lstStyle>
            <a:lvl1pPr marL="0" indent="0">
              <a:buNone/>
              <a:defRPr sz="3200">
                <a:no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5" name="Rectangle 2"/>
          <p:cNvSpPr>
            <a:spLocks noChangeArrowheads="1"/>
          </p:cNvSpPr>
          <p:nvPr userDrawn="1"/>
        </p:nvSpPr>
        <p:spPr bwMode="auto">
          <a:xfrm>
            <a:off x="1633538" y="1892300"/>
            <a:ext cx="6291262" cy="698500"/>
          </a:xfrm>
          <a:prstGeom prst="rect">
            <a:avLst/>
          </a:prstGeom>
          <a:noFill/>
          <a:ln w="9525">
            <a:noFill/>
            <a:miter lim="800000"/>
            <a:headEnd/>
            <a:tailEnd/>
          </a:ln>
        </p:spPr>
        <p:txBody>
          <a:bodyPr anchor="ctr"/>
          <a:lstStyle/>
          <a:p>
            <a:pPr fontAlgn="auto">
              <a:lnSpc>
                <a:spcPct val="150000"/>
              </a:lnSpc>
              <a:spcBef>
                <a:spcPts val="0"/>
              </a:spcBef>
              <a:spcAft>
                <a:spcPts val="0"/>
              </a:spcAft>
              <a:defRPr/>
            </a:pPr>
            <a:endParaRPr lang="en-US" sz="1600" dirty="0">
              <a:solidFill>
                <a:prstClr val="black">
                  <a:lumMod val="85000"/>
                  <a:lumOff val="15000"/>
                </a:prstClr>
              </a:solidFill>
              <a:latin typeface="Microsoft Sans Serif" pitchFamily="34" charset="0"/>
              <a:ea typeface="Kozuka Gothic Pro L" pitchFamily="34" charset="-128"/>
              <a:cs typeface="Microsoft Sans Serif" pitchFamily="34" charset="0"/>
            </a:endParaRPr>
          </a:p>
        </p:txBody>
      </p:sp>
      <p:sp>
        <p:nvSpPr>
          <p:cNvPr id="7" name="Rectangle 6"/>
          <p:cNvSpPr/>
          <p:nvPr userDrawn="1"/>
        </p:nvSpPr>
        <p:spPr>
          <a:xfrm>
            <a:off x="0" y="4652963"/>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8" name="Rectangle 7"/>
          <p:cNvSpPr/>
          <p:nvPr userDrawn="1"/>
        </p:nvSpPr>
        <p:spPr>
          <a:xfrm>
            <a:off x="1520825" y="4652963"/>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27" name="Title 1"/>
          <p:cNvSpPr>
            <a:spLocks noGrp="1"/>
          </p:cNvSpPr>
          <p:nvPr>
            <p:ph type="title"/>
          </p:nvPr>
        </p:nvSpPr>
        <p:spPr>
          <a:xfrm>
            <a:off x="1658112" y="5088256"/>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10" name="Text Placeholder 3"/>
          <p:cNvSpPr>
            <a:spLocks noGrp="1"/>
          </p:cNvSpPr>
          <p:nvPr>
            <p:ph type="body" sz="half" idx="2"/>
          </p:nvPr>
        </p:nvSpPr>
        <p:spPr>
          <a:xfrm>
            <a:off x="1645666" y="1721803"/>
            <a:ext cx="7269734" cy="2594165"/>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11"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6DDEE3E6-CD34-4BA7-BE21-B347395A8995}"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1524867806"/>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4" name="Rectangle 3"/>
          <p:cNvSpPr/>
          <p:nvPr userDrawn="1"/>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5" name="Rectangle 4"/>
          <p:cNvSpPr/>
          <p:nvPr userDrawn="1"/>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3" name="Title 1"/>
          <p:cNvSpPr>
            <a:spLocks noGrp="1"/>
          </p:cNvSpPr>
          <p:nvPr>
            <p:ph type="title"/>
          </p:nvPr>
        </p:nvSpPr>
        <p:spPr>
          <a:xfrm>
            <a:off x="1658112"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7" name="Text Placeholder 3"/>
          <p:cNvSpPr>
            <a:spLocks noGrp="1"/>
          </p:cNvSpPr>
          <p:nvPr>
            <p:ph type="body" sz="half" idx="2"/>
          </p:nvPr>
        </p:nvSpPr>
        <p:spPr>
          <a:xfrm>
            <a:off x="1645666" y="1721803"/>
            <a:ext cx="7269734" cy="3612070"/>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6"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2770105C-75BA-4D3C-9737-FF2454E923E6}"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793200971"/>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28_Title Slide">
    <p:spTree>
      <p:nvGrpSpPr>
        <p:cNvPr id="1" name=""/>
        <p:cNvGrpSpPr/>
        <p:nvPr/>
      </p:nvGrpSpPr>
      <p:grpSpPr>
        <a:xfrm>
          <a:off x="0" y="0"/>
          <a:ext cx="0" cy="0"/>
          <a:chOff x="0" y="0"/>
          <a:chExt cx="0" cy="0"/>
        </a:xfrm>
      </p:grpSpPr>
      <p:sp>
        <p:nvSpPr>
          <p:cNvPr id="3" name="Rectangle 2"/>
          <p:cNvSpPr/>
          <p:nvPr userDrawn="1"/>
        </p:nvSpPr>
        <p:spPr>
          <a:xfrm>
            <a:off x="0" y="685800"/>
            <a:ext cx="9144000"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3" name="Title 1"/>
          <p:cNvSpPr>
            <a:spLocks noGrp="1"/>
          </p:cNvSpPr>
          <p:nvPr>
            <p:ph type="title"/>
          </p:nvPr>
        </p:nvSpPr>
        <p:spPr>
          <a:xfrm>
            <a:off x="143637"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4"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E520927C-DEB5-4B60-BF1E-1C39DBA168BA}"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1518961527"/>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2_Title Slide">
    <p:spTree>
      <p:nvGrpSpPr>
        <p:cNvPr id="1" name=""/>
        <p:cNvGrpSpPr/>
        <p:nvPr/>
      </p:nvGrpSpPr>
      <p:grpSpPr>
        <a:xfrm>
          <a:off x="0" y="0"/>
          <a:ext cx="0" cy="0"/>
          <a:chOff x="0" y="0"/>
          <a:chExt cx="0" cy="0"/>
        </a:xfrm>
      </p:grpSpPr>
      <p:pic>
        <p:nvPicPr>
          <p:cNvPr id="3" name="Picture 3"/>
          <p:cNvPicPr>
            <a:picLocks noChangeAspect="1" noChangeArrowheads="1"/>
          </p:cNvPicPr>
          <p:nvPr userDrawn="1"/>
        </p:nvPicPr>
        <p:blipFill>
          <a:blip r:embed="rId2"/>
          <a:srcRect/>
          <a:stretch>
            <a:fillRect/>
          </a:stretch>
        </p:blipFill>
        <p:spPr bwMode="auto">
          <a:xfrm>
            <a:off x="407988" y="1154113"/>
            <a:ext cx="8328025" cy="5137150"/>
          </a:xfrm>
          <a:prstGeom prst="rect">
            <a:avLst/>
          </a:prstGeom>
          <a:noFill/>
          <a:ln w="9525">
            <a:noFill/>
            <a:miter lim="800000"/>
            <a:headEnd/>
            <a:tailEnd/>
          </a:ln>
        </p:spPr>
      </p:pic>
      <p:sp>
        <p:nvSpPr>
          <p:cNvPr id="4" name="Rectangle 3"/>
          <p:cNvSpPr/>
          <p:nvPr userDrawn="1"/>
        </p:nvSpPr>
        <p:spPr>
          <a:xfrm>
            <a:off x="0" y="685800"/>
            <a:ext cx="1527175" cy="771525"/>
          </a:xfrm>
          <a:prstGeom prst="rect">
            <a:avLst/>
          </a:prstGeom>
          <a:solidFill>
            <a:srgbClr val="F88608">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5" name="Rectangle 4"/>
          <p:cNvSpPr/>
          <p:nvPr userDrawn="1"/>
        </p:nvSpPr>
        <p:spPr>
          <a:xfrm>
            <a:off x="1520825" y="685800"/>
            <a:ext cx="7623175" cy="771525"/>
          </a:xfrm>
          <a:prstGeom prst="rect">
            <a:avLst/>
          </a:prstGeom>
          <a:solidFill>
            <a:srgbClr val="92CC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6" name="Rectangle 2"/>
          <p:cNvSpPr>
            <a:spLocks noChangeArrowheads="1"/>
          </p:cNvSpPr>
          <p:nvPr userDrawn="1"/>
        </p:nvSpPr>
        <p:spPr bwMode="auto">
          <a:xfrm>
            <a:off x="133350" y="219075"/>
            <a:ext cx="1371600" cy="177800"/>
          </a:xfrm>
          <a:prstGeom prst="rect">
            <a:avLst/>
          </a:prstGeom>
          <a:noFill/>
          <a:ln w="9525">
            <a:noFill/>
            <a:miter lim="800000"/>
            <a:headEnd/>
            <a:tailEnd/>
          </a:ln>
        </p:spPr>
        <p:txBody>
          <a:bodyPr anchor="ctr"/>
          <a:lstStyle/>
          <a:p>
            <a:pPr fontAlgn="auto">
              <a:lnSpc>
                <a:spcPct val="150000"/>
              </a:lnSpc>
              <a:spcBef>
                <a:spcPts val="0"/>
              </a:spcBef>
              <a:spcAft>
                <a:spcPts val="0"/>
              </a:spcAft>
              <a:defRPr/>
            </a:pPr>
            <a:r>
              <a:rPr lang="en-US" sz="900" dirty="0">
                <a:solidFill>
                  <a:srgbClr val="0075B0"/>
                </a:solidFill>
                <a:latin typeface="Arial" pitchFamily="34" charset="0"/>
                <a:ea typeface="Kozuka Gothic Pro R" pitchFamily="34" charset="-128"/>
                <a:cs typeface="Arial" pitchFamily="34" charset="0"/>
              </a:rPr>
              <a:t>www.cybage.com</a:t>
            </a:r>
          </a:p>
        </p:txBody>
      </p:sp>
      <p:sp>
        <p:nvSpPr>
          <p:cNvPr id="13" name="Title 1"/>
          <p:cNvSpPr>
            <a:spLocks noGrp="1"/>
          </p:cNvSpPr>
          <p:nvPr>
            <p:ph type="title"/>
          </p:nvPr>
        </p:nvSpPr>
        <p:spPr>
          <a:xfrm>
            <a:off x="1658112"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7"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1AFCBF57-7BA2-4196-86E9-66F079619192}"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2477385587"/>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23_Title Slide">
    <p:spTree>
      <p:nvGrpSpPr>
        <p:cNvPr id="1" name=""/>
        <p:cNvGrpSpPr/>
        <p:nvPr/>
      </p:nvGrpSpPr>
      <p:grpSpPr>
        <a:xfrm>
          <a:off x="0" y="0"/>
          <a:ext cx="0" cy="0"/>
          <a:chOff x="0" y="0"/>
          <a:chExt cx="0" cy="0"/>
        </a:xfrm>
      </p:grpSpPr>
      <p:sp>
        <p:nvSpPr>
          <p:cNvPr id="3" name="Rectangle 2"/>
          <p:cNvSpPr/>
          <p:nvPr userDrawn="1"/>
        </p:nvSpPr>
        <p:spPr>
          <a:xfrm>
            <a:off x="0" y="685800"/>
            <a:ext cx="1527175" cy="771525"/>
          </a:xfrm>
          <a:prstGeom prst="rect">
            <a:avLst/>
          </a:prstGeom>
          <a:solidFill>
            <a:srgbClr val="F88608">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4" name="Rectangle 3"/>
          <p:cNvSpPr/>
          <p:nvPr userDrawn="1"/>
        </p:nvSpPr>
        <p:spPr>
          <a:xfrm>
            <a:off x="1520825" y="685800"/>
            <a:ext cx="7623175" cy="771525"/>
          </a:xfrm>
          <a:prstGeom prst="rect">
            <a:avLst/>
          </a:prstGeom>
          <a:solidFill>
            <a:srgbClr val="92CC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3" name="Title 1"/>
          <p:cNvSpPr>
            <a:spLocks noGrp="1"/>
          </p:cNvSpPr>
          <p:nvPr>
            <p:ph type="title"/>
          </p:nvPr>
        </p:nvSpPr>
        <p:spPr>
          <a:xfrm>
            <a:off x="1658112"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5"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A3496728-9F0E-48E6-AE29-6FACE6F67DAE}"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357789889"/>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pic>
        <p:nvPicPr>
          <p:cNvPr id="4" name="Picture 10"/>
          <p:cNvPicPr>
            <a:picLocks noChangeAspect="1" noChangeArrowheads="1"/>
          </p:cNvPicPr>
          <p:nvPr userDrawn="1"/>
        </p:nvPicPr>
        <p:blipFill>
          <a:blip r:embed="rId2"/>
          <a:stretch>
            <a:fillRect/>
          </a:stretch>
        </p:blipFill>
        <p:spPr bwMode="auto">
          <a:xfrm>
            <a:off x="2552700" y="2982913"/>
            <a:ext cx="6591300" cy="3875087"/>
          </a:xfrm>
          <a:prstGeom prst="rect">
            <a:avLst/>
          </a:prstGeom>
          <a:noFill/>
          <a:ln w="9525">
            <a:noFill/>
            <a:miter lim="800000"/>
            <a:headEnd/>
            <a:tailEnd/>
          </a:ln>
        </p:spPr>
      </p:pic>
      <p:sp>
        <p:nvSpPr>
          <p:cNvPr id="5" name="Rectangle 4"/>
          <p:cNvSpPr/>
          <p:nvPr userDrawn="1"/>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6" name="Rectangle 5"/>
          <p:cNvSpPr/>
          <p:nvPr userDrawn="1"/>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3" name="Title 1"/>
          <p:cNvSpPr>
            <a:spLocks noGrp="1"/>
          </p:cNvSpPr>
          <p:nvPr>
            <p:ph type="title"/>
          </p:nvPr>
        </p:nvSpPr>
        <p:spPr>
          <a:xfrm>
            <a:off x="1658112"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12" name="Text Placeholder 3"/>
          <p:cNvSpPr>
            <a:spLocks noGrp="1"/>
          </p:cNvSpPr>
          <p:nvPr>
            <p:ph type="body" sz="half" idx="2"/>
          </p:nvPr>
        </p:nvSpPr>
        <p:spPr>
          <a:xfrm>
            <a:off x="1645666" y="1721802"/>
            <a:ext cx="7269734" cy="4724717"/>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0"/>
            <a:endParaRPr lang="en-US" dirty="0" smtClean="0"/>
          </a:p>
          <a:p>
            <a:pPr lvl="0"/>
            <a:endParaRPr lang="en-US" dirty="0" smtClean="0"/>
          </a:p>
          <a:p>
            <a:pPr lvl="0"/>
            <a:endParaRPr lang="en-US" dirty="0" smtClean="0"/>
          </a:p>
        </p:txBody>
      </p:sp>
      <p:sp>
        <p:nvSpPr>
          <p:cNvPr id="8"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FE451DCD-20BD-4CAD-A0CF-9092C7A2ADF7}"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
        <p:nvSpPr>
          <p:cNvPr id="9" name="Footer Placeholder 3"/>
          <p:cNvSpPr txBox="1">
            <a:spLocks noGrp="1"/>
          </p:cNvSpPr>
          <p:nvPr userDrawn="1"/>
        </p:nvSpPr>
        <p:spPr bwMode="auto">
          <a:xfrm>
            <a:off x="3733800" y="6497638"/>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a:solidFill>
                  <a:prstClr val="black"/>
                </a:solidFill>
                <a:latin typeface="Kozuka Gothic Pro M" pitchFamily="34" charset="-128"/>
              </a:rPr>
              <a:t> </a:t>
            </a:r>
            <a:r>
              <a:rPr lang="en-US" sz="650" dirty="0">
                <a:solidFill>
                  <a:prstClr val="black">
                    <a:lumMod val="85000"/>
                    <a:lumOff val="15000"/>
                  </a:prstClr>
                </a:solidFill>
                <a:latin typeface="Microsoft Sans Serif" pitchFamily="34" charset="0"/>
                <a:cs typeface="Microsoft Sans Serif" pitchFamily="34" charset="0"/>
              </a:rPr>
              <a:t>Copyright © </a:t>
            </a:r>
            <a:r>
              <a:rPr lang="en-US" sz="650" dirty="0" smtClean="0">
                <a:solidFill>
                  <a:prstClr val="black">
                    <a:lumMod val="85000"/>
                    <a:lumOff val="15000"/>
                  </a:prstClr>
                </a:solidFill>
                <a:latin typeface="Microsoft Sans Serif" pitchFamily="34" charset="0"/>
                <a:cs typeface="Microsoft Sans Serif" pitchFamily="34" charset="0"/>
              </a:rPr>
              <a:t>2012  </a:t>
            </a:r>
            <a:r>
              <a:rPr lang="en-US" sz="650" dirty="0">
                <a:solidFill>
                  <a:prstClr val="black">
                    <a:lumMod val="85000"/>
                    <a:lumOff val="15000"/>
                  </a:prstClr>
                </a:solidFill>
                <a:latin typeface="Microsoft Sans Serif" pitchFamily="34" charset="0"/>
                <a:cs typeface="Microsoft Sans Serif" pitchFamily="34" charset="0"/>
              </a:rPr>
              <a:t>Cybage Software Pvt. Ltd. All Rights Reserved. Cybage Confidential.</a:t>
            </a:r>
          </a:p>
        </p:txBody>
      </p:sp>
    </p:spTree>
    <p:extLst>
      <p:ext uri="{BB962C8B-B14F-4D97-AF65-F5344CB8AC3E}">
        <p14:creationId xmlns:p14="http://schemas.microsoft.com/office/powerpoint/2010/main" val="1629750804"/>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9" name="Text Placeholder 3"/>
          <p:cNvSpPr>
            <a:spLocks noGrp="1"/>
          </p:cNvSpPr>
          <p:nvPr>
            <p:ph type="body" sz="half" idx="2"/>
          </p:nvPr>
        </p:nvSpPr>
        <p:spPr>
          <a:xfrm>
            <a:off x="1645666" y="5306251"/>
            <a:ext cx="7269734" cy="1075499"/>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Rectangle 4"/>
          <p:cNvSpPr/>
          <p:nvPr userDrawn="1"/>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6" name="Rectangle 5"/>
          <p:cNvSpPr/>
          <p:nvPr userDrawn="1"/>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2" name="Picture Placeholder 2"/>
          <p:cNvSpPr>
            <a:spLocks noGrp="1"/>
          </p:cNvSpPr>
          <p:nvPr>
            <p:ph type="pic" idx="1"/>
          </p:nvPr>
        </p:nvSpPr>
        <p:spPr>
          <a:xfrm>
            <a:off x="1752600" y="1856231"/>
            <a:ext cx="5644896" cy="3154681"/>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20" name="Title 1"/>
          <p:cNvSpPr>
            <a:spLocks noGrp="1"/>
          </p:cNvSpPr>
          <p:nvPr>
            <p:ph type="title"/>
          </p:nvPr>
        </p:nvSpPr>
        <p:spPr>
          <a:xfrm>
            <a:off x="1658112"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8"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BD166A5C-17C6-4A49-AC19-AC1F236CAA51}"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147219297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3" name="Rectangle 2"/>
          <p:cNvSpPr/>
          <p:nvPr userDrawn="1"/>
        </p:nvSpPr>
        <p:spPr>
          <a:xfrm>
            <a:off x="0" y="4652963"/>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 name="Rectangle 3"/>
          <p:cNvSpPr/>
          <p:nvPr userDrawn="1"/>
        </p:nvSpPr>
        <p:spPr>
          <a:xfrm>
            <a:off x="1520825" y="4652963"/>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7" name="Title 1"/>
          <p:cNvSpPr>
            <a:spLocks noGrp="1"/>
          </p:cNvSpPr>
          <p:nvPr>
            <p:ph type="title"/>
          </p:nvPr>
        </p:nvSpPr>
        <p:spPr>
          <a:xfrm>
            <a:off x="1658112" y="5088256"/>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6"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47A4149F-C60E-483D-A0A5-637C8226A5A7}"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5" name="Rectangle 4"/>
          <p:cNvSpPr/>
          <p:nvPr userDrawn="1"/>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6" name="Rectangle 5"/>
          <p:cNvSpPr/>
          <p:nvPr userDrawn="1"/>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7" name="Rectangle 2"/>
          <p:cNvSpPr>
            <a:spLocks noChangeArrowheads="1"/>
          </p:cNvSpPr>
          <p:nvPr userDrawn="1"/>
        </p:nvSpPr>
        <p:spPr bwMode="auto">
          <a:xfrm>
            <a:off x="133350" y="219075"/>
            <a:ext cx="1371600" cy="177800"/>
          </a:xfrm>
          <a:prstGeom prst="rect">
            <a:avLst/>
          </a:prstGeom>
          <a:noFill/>
          <a:ln w="9525">
            <a:noFill/>
            <a:miter lim="800000"/>
            <a:headEnd/>
            <a:tailEnd/>
          </a:ln>
        </p:spPr>
        <p:txBody>
          <a:bodyPr anchor="ctr"/>
          <a:lstStyle/>
          <a:p>
            <a:pPr fontAlgn="auto">
              <a:lnSpc>
                <a:spcPct val="150000"/>
              </a:lnSpc>
              <a:spcBef>
                <a:spcPts val="0"/>
              </a:spcBef>
              <a:spcAft>
                <a:spcPts val="0"/>
              </a:spcAft>
              <a:defRPr/>
            </a:pPr>
            <a:r>
              <a:rPr lang="en-US" sz="900" dirty="0">
                <a:solidFill>
                  <a:srgbClr val="0075B0"/>
                </a:solidFill>
                <a:latin typeface="Arial" pitchFamily="34" charset="0"/>
                <a:ea typeface="Kozuka Gothic Pro R" pitchFamily="34" charset="-128"/>
                <a:cs typeface="Arial" pitchFamily="34" charset="0"/>
              </a:rPr>
              <a:t>www.cybage.com</a:t>
            </a:r>
          </a:p>
        </p:txBody>
      </p:sp>
      <p:sp>
        <p:nvSpPr>
          <p:cNvPr id="13" name="Picture Placeholder 2"/>
          <p:cNvSpPr>
            <a:spLocks noGrp="1"/>
          </p:cNvSpPr>
          <p:nvPr>
            <p:ph type="pic" idx="1"/>
          </p:nvPr>
        </p:nvSpPr>
        <p:spPr>
          <a:xfrm>
            <a:off x="228600" y="1856231"/>
            <a:ext cx="4260850" cy="3154681"/>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22" name="Title 1"/>
          <p:cNvSpPr>
            <a:spLocks noGrp="1"/>
          </p:cNvSpPr>
          <p:nvPr>
            <p:ph type="title"/>
          </p:nvPr>
        </p:nvSpPr>
        <p:spPr>
          <a:xfrm>
            <a:off x="1658112" y="799720"/>
            <a:ext cx="7257288" cy="566610"/>
          </a:xfrm>
          <a:prstGeom prst="rect">
            <a:avLst/>
          </a:prstGeom>
        </p:spPr>
        <p:txBody>
          <a:bodyPr/>
          <a:lstStyle>
            <a:lvl1pPr algn="l">
              <a:defRPr sz="250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9" name="Text Placeholder 3"/>
          <p:cNvSpPr>
            <a:spLocks noGrp="1"/>
          </p:cNvSpPr>
          <p:nvPr>
            <p:ph type="body" sz="half" idx="10"/>
          </p:nvPr>
        </p:nvSpPr>
        <p:spPr>
          <a:xfrm>
            <a:off x="4572000" y="1758379"/>
            <a:ext cx="4343400" cy="3612070"/>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10" name="Slide Number Placeholder 5"/>
          <p:cNvSpPr>
            <a:spLocks noGrp="1"/>
          </p:cNvSpPr>
          <p:nvPr>
            <p:ph type="sldNum" sz="quarter" idx="11"/>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2F07A33B-69A4-4F59-B3B9-C3C4A0901BC6}"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3446624440"/>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5" name="Rectangle 4"/>
          <p:cNvSpPr/>
          <p:nvPr userDrawn="1"/>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6" name="Rectangle 5"/>
          <p:cNvSpPr/>
          <p:nvPr userDrawn="1"/>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8" name="Rectangle 3"/>
          <p:cNvSpPr>
            <a:spLocks noChangeArrowheads="1"/>
          </p:cNvSpPr>
          <p:nvPr userDrawn="1"/>
        </p:nvSpPr>
        <p:spPr bwMode="auto">
          <a:xfrm>
            <a:off x="209550" y="2327275"/>
            <a:ext cx="2155825" cy="708025"/>
          </a:xfrm>
          <a:prstGeom prst="rect">
            <a:avLst/>
          </a:prstGeom>
          <a:noFill/>
          <a:ln w="9525">
            <a:noFill/>
            <a:miter lim="800000"/>
            <a:headEnd/>
            <a:tailEnd/>
          </a:ln>
        </p:spPr>
        <p:txBody>
          <a:bodyPr>
            <a:spAutoFit/>
          </a:bodyPr>
          <a:lstStyle/>
          <a:p>
            <a:pPr algn="ctr" fontAlgn="auto">
              <a:spcBef>
                <a:spcPts val="0"/>
              </a:spcBef>
              <a:spcAft>
                <a:spcPts val="0"/>
              </a:spcAft>
              <a:defRPr/>
            </a:pPr>
            <a:r>
              <a:rPr lang="en-US" sz="2000" dirty="0">
                <a:solidFill>
                  <a:prstClr val="white"/>
                </a:solidFill>
                <a:latin typeface="Microsoft Sans Serif" pitchFamily="34" charset="0"/>
                <a:ea typeface="Kozuka Gothic Pro L" pitchFamily="34" charset="-128"/>
                <a:cs typeface="Microsoft Sans Serif" pitchFamily="34" charset="0"/>
              </a:rPr>
              <a:t>Place image here</a:t>
            </a:r>
          </a:p>
        </p:txBody>
      </p:sp>
      <p:sp>
        <p:nvSpPr>
          <p:cNvPr id="15" name="Picture Placeholder 2"/>
          <p:cNvSpPr>
            <a:spLocks noGrp="1"/>
          </p:cNvSpPr>
          <p:nvPr>
            <p:ph type="pic" idx="1"/>
          </p:nvPr>
        </p:nvSpPr>
        <p:spPr>
          <a:xfrm>
            <a:off x="228600" y="1856232"/>
            <a:ext cx="2136775" cy="1582042"/>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13" name="Title 1"/>
          <p:cNvSpPr>
            <a:spLocks noGrp="1"/>
          </p:cNvSpPr>
          <p:nvPr>
            <p:ph type="title"/>
          </p:nvPr>
        </p:nvSpPr>
        <p:spPr>
          <a:xfrm>
            <a:off x="1658112" y="799720"/>
            <a:ext cx="7257288" cy="566610"/>
          </a:xfrm>
          <a:prstGeom prst="rect">
            <a:avLst/>
          </a:prstGeom>
        </p:spPr>
        <p:txBody>
          <a:bodyPr/>
          <a:lstStyle>
            <a:lvl1pPr algn="l">
              <a:defRPr sz="250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12" name="Text Placeholder 3"/>
          <p:cNvSpPr>
            <a:spLocks noGrp="1"/>
          </p:cNvSpPr>
          <p:nvPr>
            <p:ph type="body" sz="half" idx="10"/>
          </p:nvPr>
        </p:nvSpPr>
        <p:spPr>
          <a:xfrm>
            <a:off x="2498280" y="1721803"/>
            <a:ext cx="6389687" cy="3612070"/>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9" name="Slide Number Placeholder 5"/>
          <p:cNvSpPr>
            <a:spLocks noGrp="1"/>
          </p:cNvSpPr>
          <p:nvPr>
            <p:ph type="sldNum" sz="quarter" idx="11"/>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18ACD2C7-4421-45EE-8B74-CF7606631C23}"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3406488635"/>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Rectangle 2"/>
          <p:cNvSpPr/>
          <p:nvPr userDrawn="1"/>
        </p:nvSpPr>
        <p:spPr>
          <a:xfrm>
            <a:off x="0" y="5988323"/>
            <a:ext cx="9139238" cy="71438"/>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solidFill>
                <a:prstClr val="white"/>
              </a:solidFill>
            </a:endParaRPr>
          </a:p>
        </p:txBody>
      </p:sp>
      <p:sp>
        <p:nvSpPr>
          <p:cNvPr id="4" name="Rectangle 3"/>
          <p:cNvSpPr/>
          <p:nvPr userDrawn="1"/>
        </p:nvSpPr>
        <p:spPr>
          <a:xfrm>
            <a:off x="0" y="687388"/>
            <a:ext cx="9144000" cy="771525"/>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solidFill>
                <a:prstClr val="white"/>
              </a:solidFill>
            </a:endParaRPr>
          </a:p>
        </p:txBody>
      </p:sp>
      <p:grpSp>
        <p:nvGrpSpPr>
          <p:cNvPr id="5" name="Group 34"/>
          <p:cNvGrpSpPr>
            <a:grpSpLocks/>
          </p:cNvGrpSpPr>
          <p:nvPr userDrawn="1"/>
        </p:nvGrpSpPr>
        <p:grpSpPr bwMode="auto">
          <a:xfrm>
            <a:off x="-9525" y="1458913"/>
            <a:ext cx="2286000" cy="795337"/>
            <a:chOff x="1000125" y="5848350"/>
            <a:chExt cx="2286000" cy="795338"/>
          </a:xfrm>
        </p:grpSpPr>
        <p:sp>
          <p:nvSpPr>
            <p:cNvPr id="6" name="Rectangle 5"/>
            <p:cNvSpPr/>
            <p:nvPr/>
          </p:nvSpPr>
          <p:spPr bwMode="auto">
            <a:xfrm flipH="1">
              <a:off x="1000125" y="5848350"/>
              <a:ext cx="2286000" cy="795338"/>
            </a:xfrm>
            <a:prstGeom prst="rect">
              <a:avLst/>
            </a:prstGeom>
            <a:solidFill>
              <a:srgbClr val="00547E">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7" name="Text Placeholder 3"/>
            <p:cNvSpPr txBox="1">
              <a:spLocks/>
            </p:cNvSpPr>
            <p:nvPr/>
          </p:nvSpPr>
          <p:spPr>
            <a:xfrm>
              <a:off x="1009650" y="5872162"/>
              <a:ext cx="2276475" cy="712789"/>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fontAlgn="auto">
                <a:spcBef>
                  <a:spcPct val="20000"/>
                </a:spcBef>
                <a:spcAft>
                  <a:spcPts val="0"/>
                </a:spcAft>
                <a:buFont typeface="Arial" pitchFamily="34" charset="0"/>
                <a:buNone/>
                <a:defRPr/>
              </a:pPr>
              <a:r>
                <a:rPr lang="en-US" sz="1800" dirty="0" smtClean="0">
                  <a:solidFill>
                    <a:prstClr val="white">
                      <a:lumMod val="95000"/>
                    </a:prstClr>
                  </a:solidFill>
                </a:rPr>
                <a:t>Product Engineering</a:t>
              </a:r>
            </a:p>
            <a:p>
              <a:pPr fontAlgn="auto">
                <a:spcBef>
                  <a:spcPct val="20000"/>
                </a:spcBef>
                <a:spcAft>
                  <a:spcPts val="0"/>
                </a:spcAft>
                <a:buFont typeface="Arial" pitchFamily="34" charset="0"/>
                <a:buNone/>
                <a:defRPr/>
              </a:pPr>
              <a:r>
                <a:rPr lang="en-US" sz="1000" dirty="0" smtClean="0">
                  <a:solidFill>
                    <a:prstClr val="white">
                      <a:lumMod val="95000"/>
                    </a:prstClr>
                  </a:solidFill>
                </a:rPr>
                <a:t>(Outsourced Product Development Services)</a:t>
              </a:r>
            </a:p>
          </p:txBody>
        </p:sp>
      </p:grpSp>
      <p:grpSp>
        <p:nvGrpSpPr>
          <p:cNvPr id="8" name="Group 40"/>
          <p:cNvGrpSpPr>
            <a:grpSpLocks/>
          </p:cNvGrpSpPr>
          <p:nvPr userDrawn="1"/>
        </p:nvGrpSpPr>
        <p:grpSpPr bwMode="auto">
          <a:xfrm>
            <a:off x="4562475" y="1457325"/>
            <a:ext cx="2295525" cy="795338"/>
            <a:chOff x="4562856" y="1457325"/>
            <a:chExt cx="2295144" cy="795338"/>
          </a:xfrm>
        </p:grpSpPr>
        <p:sp>
          <p:nvSpPr>
            <p:cNvPr id="9" name="Rectangle 8"/>
            <p:cNvSpPr/>
            <p:nvPr/>
          </p:nvSpPr>
          <p:spPr bwMode="auto">
            <a:xfrm flipH="1">
              <a:off x="4572379" y="1457325"/>
              <a:ext cx="2285621" cy="795338"/>
            </a:xfrm>
            <a:prstGeom prst="rect">
              <a:avLst/>
            </a:prstGeom>
            <a:solidFill>
              <a:srgbClr val="B36005">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0" name="Text Placeholder 3"/>
            <p:cNvSpPr txBox="1">
              <a:spLocks/>
            </p:cNvSpPr>
            <p:nvPr/>
          </p:nvSpPr>
          <p:spPr>
            <a:xfrm>
              <a:off x="4562856" y="1490663"/>
              <a:ext cx="1920556" cy="712787"/>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fontAlgn="auto">
                <a:spcBef>
                  <a:spcPct val="20000"/>
                </a:spcBef>
                <a:spcAft>
                  <a:spcPts val="0"/>
                </a:spcAft>
                <a:buFont typeface="Arial" pitchFamily="34" charset="0"/>
                <a:buNone/>
                <a:defRPr/>
              </a:pPr>
              <a:r>
                <a:rPr lang="en-US" sz="1800" dirty="0" smtClean="0">
                  <a:solidFill>
                    <a:prstClr val="white">
                      <a:lumMod val="95000"/>
                    </a:prstClr>
                  </a:solidFill>
                </a:rPr>
                <a:t>Value Added Services</a:t>
              </a:r>
            </a:p>
          </p:txBody>
        </p:sp>
      </p:grpSp>
      <p:grpSp>
        <p:nvGrpSpPr>
          <p:cNvPr id="11" name="Group 46"/>
          <p:cNvGrpSpPr>
            <a:grpSpLocks/>
          </p:cNvGrpSpPr>
          <p:nvPr userDrawn="1"/>
        </p:nvGrpSpPr>
        <p:grpSpPr bwMode="auto">
          <a:xfrm>
            <a:off x="6858000" y="1457325"/>
            <a:ext cx="2286000" cy="795338"/>
            <a:chOff x="6858000" y="1457325"/>
            <a:chExt cx="2286000" cy="795338"/>
          </a:xfrm>
        </p:grpSpPr>
        <p:sp>
          <p:nvSpPr>
            <p:cNvPr id="12" name="Rectangle 11"/>
            <p:cNvSpPr/>
            <p:nvPr/>
          </p:nvSpPr>
          <p:spPr bwMode="auto">
            <a:xfrm flipH="1">
              <a:off x="6858000" y="1457325"/>
              <a:ext cx="2286000" cy="795338"/>
            </a:xfrm>
            <a:prstGeom prst="rect">
              <a:avLst/>
            </a:prstGeom>
            <a:solidFill>
              <a:srgbClr val="EB7E07">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3" name="Text Placeholder 3"/>
            <p:cNvSpPr txBox="1">
              <a:spLocks/>
            </p:cNvSpPr>
            <p:nvPr/>
          </p:nvSpPr>
          <p:spPr>
            <a:xfrm>
              <a:off x="6867525" y="1490663"/>
              <a:ext cx="1919288" cy="712787"/>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fontAlgn="auto">
                <a:spcBef>
                  <a:spcPct val="20000"/>
                </a:spcBef>
                <a:spcAft>
                  <a:spcPts val="0"/>
                </a:spcAft>
                <a:buFont typeface="Arial" pitchFamily="34" charset="0"/>
                <a:buNone/>
                <a:defRPr/>
              </a:pPr>
              <a:r>
                <a:rPr lang="en-US" sz="1800" dirty="0" smtClean="0">
                  <a:solidFill>
                    <a:prstClr val="white">
                      <a:lumMod val="95000"/>
                    </a:prstClr>
                  </a:solidFill>
                </a:rPr>
                <a:t>Idea Incubation Center</a:t>
              </a:r>
            </a:p>
          </p:txBody>
        </p:sp>
      </p:grpSp>
      <p:grpSp>
        <p:nvGrpSpPr>
          <p:cNvPr id="14" name="Group 51"/>
          <p:cNvGrpSpPr>
            <a:grpSpLocks/>
          </p:cNvGrpSpPr>
          <p:nvPr userDrawn="1"/>
        </p:nvGrpSpPr>
        <p:grpSpPr bwMode="auto">
          <a:xfrm>
            <a:off x="2266950" y="1457325"/>
            <a:ext cx="2305050" cy="795338"/>
            <a:chOff x="2267712" y="1457325"/>
            <a:chExt cx="2304288" cy="795338"/>
          </a:xfrm>
        </p:grpSpPr>
        <p:sp>
          <p:nvSpPr>
            <p:cNvPr id="15" name="Rectangle 14"/>
            <p:cNvSpPr/>
            <p:nvPr/>
          </p:nvSpPr>
          <p:spPr bwMode="auto">
            <a:xfrm flipH="1">
              <a:off x="2278821" y="1457325"/>
              <a:ext cx="2293179" cy="795338"/>
            </a:xfrm>
            <a:prstGeom prst="rect">
              <a:avLst/>
            </a:prstGeom>
            <a:solidFill>
              <a:srgbClr val="0075B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solidFill>
                  <a:prstClr val="white"/>
                </a:solidFill>
              </a:endParaRPr>
            </a:p>
          </p:txBody>
        </p:sp>
        <p:sp>
          <p:nvSpPr>
            <p:cNvPr id="16" name="Text Placeholder 3"/>
            <p:cNvSpPr txBox="1">
              <a:spLocks/>
            </p:cNvSpPr>
            <p:nvPr/>
          </p:nvSpPr>
          <p:spPr>
            <a:xfrm>
              <a:off x="2267712" y="1481138"/>
              <a:ext cx="2304288" cy="712787"/>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fontAlgn="auto">
                <a:spcBef>
                  <a:spcPts val="0"/>
                </a:spcBef>
                <a:spcAft>
                  <a:spcPts val="0"/>
                </a:spcAft>
                <a:defRPr/>
              </a:pPr>
              <a:r>
                <a:rPr lang="en-US" sz="1800" dirty="0" smtClean="0">
                  <a:solidFill>
                    <a:prstClr val="white">
                      <a:lumMod val="95000"/>
                    </a:prstClr>
                  </a:solidFill>
                </a:rPr>
                <a:t>Enterprise Business Solutions</a:t>
              </a:r>
            </a:p>
          </p:txBody>
        </p:sp>
      </p:grpSp>
      <p:grpSp>
        <p:nvGrpSpPr>
          <p:cNvPr id="17" name="Group 57"/>
          <p:cNvGrpSpPr>
            <a:grpSpLocks/>
          </p:cNvGrpSpPr>
          <p:nvPr userDrawn="1"/>
        </p:nvGrpSpPr>
        <p:grpSpPr bwMode="auto">
          <a:xfrm>
            <a:off x="-9525" y="2252663"/>
            <a:ext cx="2286000" cy="3723264"/>
            <a:chOff x="-9525" y="2252663"/>
            <a:chExt cx="2286000" cy="3343275"/>
          </a:xfrm>
        </p:grpSpPr>
        <p:sp>
          <p:nvSpPr>
            <p:cNvPr id="18" name="Rectangle 17"/>
            <p:cNvSpPr/>
            <p:nvPr/>
          </p:nvSpPr>
          <p:spPr bwMode="auto">
            <a:xfrm flipH="1" flipV="1">
              <a:off x="-9525" y="2252663"/>
              <a:ext cx="2286000" cy="3343275"/>
            </a:xfrm>
            <a:prstGeom prst="rect">
              <a:avLst/>
            </a:prstGeom>
            <a:solidFill>
              <a:srgbClr val="44BDF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Clr>
                  <a:prstClr val="black">
                    <a:lumMod val="75000"/>
                    <a:lumOff val="25000"/>
                  </a:prstClr>
                </a:buClr>
                <a:defRPr/>
              </a:pPr>
              <a:endParaRPr lang="en-US" dirty="0">
                <a:solidFill>
                  <a:prstClr val="white"/>
                </a:solidFill>
              </a:endParaRPr>
            </a:p>
          </p:txBody>
        </p:sp>
        <p:sp>
          <p:nvSpPr>
            <p:cNvPr id="19" name="Text Placeholder 3"/>
            <p:cNvSpPr txBox="1">
              <a:spLocks/>
            </p:cNvSpPr>
            <p:nvPr/>
          </p:nvSpPr>
          <p:spPr>
            <a:xfrm>
              <a:off x="4915" y="2414588"/>
              <a:ext cx="2111216" cy="3024187"/>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spcBef>
                  <a:spcPts val="0"/>
                </a:spcBef>
                <a:buClr>
                  <a:srgbClr val="0075B0"/>
                </a:buClr>
                <a:defRPr/>
              </a:pPr>
              <a:r>
                <a:rPr lang="en-US" dirty="0" smtClean="0">
                  <a:solidFill>
                    <a:prstClr val="black">
                      <a:lumMod val="75000"/>
                      <a:lumOff val="25000"/>
                    </a:prstClr>
                  </a:solidFill>
                </a:rPr>
                <a:t>Software Development</a:t>
              </a:r>
            </a:p>
            <a:p>
              <a:pPr>
                <a:spcBef>
                  <a:spcPts val="0"/>
                </a:spcBef>
                <a:buClr>
                  <a:srgbClr val="0075B0"/>
                </a:buClr>
                <a:defRPr/>
              </a:pPr>
              <a:endParaRPr lang="en-US" dirty="0" smtClean="0">
                <a:solidFill>
                  <a:prstClr val="black">
                    <a:lumMod val="75000"/>
                    <a:lumOff val="25000"/>
                  </a:prstClr>
                </a:solidFill>
              </a:endParaRPr>
            </a:p>
            <a:p>
              <a:pPr>
                <a:spcBef>
                  <a:spcPts val="0"/>
                </a:spcBef>
                <a:buClr>
                  <a:srgbClr val="0075B0"/>
                </a:buClr>
                <a:defRPr/>
              </a:pPr>
              <a:r>
                <a:rPr lang="en-US" dirty="0" smtClean="0">
                  <a:solidFill>
                    <a:prstClr val="black">
                      <a:lumMod val="75000"/>
                      <a:lumOff val="25000"/>
                    </a:prstClr>
                  </a:solidFill>
                </a:rPr>
                <a:t>Software </a:t>
              </a:r>
              <a:br>
                <a:rPr lang="en-US" dirty="0" smtClean="0">
                  <a:solidFill>
                    <a:prstClr val="black">
                      <a:lumMod val="75000"/>
                      <a:lumOff val="25000"/>
                    </a:prstClr>
                  </a:solidFill>
                </a:rPr>
              </a:br>
              <a:r>
                <a:rPr lang="en-US" dirty="0" smtClean="0">
                  <a:solidFill>
                    <a:prstClr val="black">
                      <a:lumMod val="75000"/>
                      <a:lumOff val="25000"/>
                    </a:prstClr>
                  </a:solidFill>
                </a:rPr>
                <a:t>Re-Engineering</a:t>
              </a:r>
            </a:p>
            <a:p>
              <a:pPr>
                <a:spcBef>
                  <a:spcPts val="0"/>
                </a:spcBef>
                <a:buClr>
                  <a:srgbClr val="0075B0"/>
                </a:buClr>
                <a:defRPr/>
              </a:pPr>
              <a:endParaRPr lang="en-US" dirty="0" smtClean="0">
                <a:solidFill>
                  <a:prstClr val="black">
                    <a:lumMod val="75000"/>
                    <a:lumOff val="25000"/>
                  </a:prstClr>
                </a:solidFill>
              </a:endParaRPr>
            </a:p>
            <a:p>
              <a:pPr>
                <a:spcBef>
                  <a:spcPts val="0"/>
                </a:spcBef>
                <a:buClr>
                  <a:srgbClr val="0075B0"/>
                </a:buClr>
                <a:defRPr/>
              </a:pPr>
              <a:r>
                <a:rPr lang="en-US" dirty="0" smtClean="0">
                  <a:solidFill>
                    <a:prstClr val="black">
                      <a:lumMod val="75000"/>
                      <a:lumOff val="25000"/>
                    </a:prstClr>
                  </a:solidFill>
                </a:rPr>
                <a:t>Software Maintenance</a:t>
              </a:r>
            </a:p>
            <a:p>
              <a:pPr>
                <a:spcBef>
                  <a:spcPts val="0"/>
                </a:spcBef>
                <a:buClr>
                  <a:srgbClr val="0075B0"/>
                </a:buClr>
                <a:defRPr/>
              </a:pPr>
              <a:endParaRPr lang="en-US" dirty="0" smtClean="0">
                <a:solidFill>
                  <a:prstClr val="black">
                    <a:lumMod val="75000"/>
                    <a:lumOff val="25000"/>
                  </a:prstClr>
                </a:solidFill>
              </a:endParaRPr>
            </a:p>
            <a:p>
              <a:pPr>
                <a:spcBef>
                  <a:spcPts val="0"/>
                </a:spcBef>
                <a:buClr>
                  <a:srgbClr val="0075B0"/>
                </a:buClr>
                <a:defRPr/>
              </a:pPr>
              <a:r>
                <a:rPr lang="en-US" dirty="0" smtClean="0">
                  <a:solidFill>
                    <a:prstClr val="black">
                      <a:lumMod val="75000"/>
                      <a:lumOff val="25000"/>
                    </a:prstClr>
                  </a:solidFill>
                </a:rPr>
                <a:t>QA and Testing</a:t>
              </a:r>
            </a:p>
            <a:p>
              <a:pPr>
                <a:spcBef>
                  <a:spcPts val="0"/>
                </a:spcBef>
                <a:buClr>
                  <a:srgbClr val="0075B0"/>
                </a:buClr>
                <a:defRPr/>
              </a:pPr>
              <a:endParaRPr lang="en-US" dirty="0" smtClean="0">
                <a:solidFill>
                  <a:prstClr val="black">
                    <a:lumMod val="75000"/>
                    <a:lumOff val="25000"/>
                  </a:prstClr>
                </a:solidFill>
              </a:endParaRPr>
            </a:p>
            <a:p>
              <a:pPr>
                <a:spcBef>
                  <a:spcPts val="0"/>
                </a:spcBef>
                <a:buClr>
                  <a:srgbClr val="0075B0"/>
                </a:buClr>
                <a:defRPr/>
              </a:pPr>
              <a:r>
                <a:rPr lang="en-US" dirty="0" smtClean="0">
                  <a:solidFill>
                    <a:prstClr val="black">
                      <a:lumMod val="75000"/>
                      <a:lumOff val="25000"/>
                    </a:prstClr>
                  </a:solidFill>
                </a:rPr>
                <a:t>Technical Support</a:t>
              </a:r>
            </a:p>
            <a:p>
              <a:pPr>
                <a:spcBef>
                  <a:spcPts val="0"/>
                </a:spcBef>
                <a:buClr>
                  <a:srgbClr val="0075B0"/>
                </a:buClr>
                <a:defRPr/>
              </a:pPr>
              <a:endParaRPr lang="en-US" dirty="0" smtClean="0">
                <a:solidFill>
                  <a:prstClr val="black">
                    <a:lumMod val="75000"/>
                    <a:lumOff val="25000"/>
                  </a:prstClr>
                </a:solidFill>
              </a:endParaRPr>
            </a:p>
            <a:p>
              <a:pPr>
                <a:buClr>
                  <a:srgbClr val="0075B0"/>
                </a:buClr>
                <a:defRPr/>
              </a:pPr>
              <a:endParaRPr lang="en-US" dirty="0" smtClean="0">
                <a:solidFill>
                  <a:prstClr val="black">
                    <a:lumMod val="75000"/>
                    <a:lumOff val="25000"/>
                  </a:prstClr>
                </a:solidFill>
              </a:endParaRPr>
            </a:p>
            <a:p>
              <a:pPr>
                <a:defRPr/>
              </a:pPr>
              <a:endParaRPr lang="en-US" dirty="0" smtClean="0">
                <a:solidFill>
                  <a:prstClr val="black">
                    <a:lumMod val="75000"/>
                    <a:lumOff val="25000"/>
                  </a:prstClr>
                </a:solidFill>
              </a:endParaRPr>
            </a:p>
            <a:p>
              <a:pPr>
                <a:defRPr/>
              </a:pPr>
              <a:endParaRPr lang="en-US" dirty="0" smtClean="0">
                <a:solidFill>
                  <a:prstClr val="black">
                    <a:lumMod val="75000"/>
                    <a:lumOff val="25000"/>
                  </a:prstClr>
                </a:solidFill>
              </a:endParaRPr>
            </a:p>
            <a:p>
              <a:pPr>
                <a:defRPr/>
              </a:pPr>
              <a:endParaRPr lang="en-US" dirty="0" smtClean="0">
                <a:solidFill>
                  <a:prstClr val="black">
                    <a:lumMod val="75000"/>
                    <a:lumOff val="25000"/>
                  </a:prstClr>
                </a:solidFill>
              </a:endParaRPr>
            </a:p>
          </p:txBody>
        </p:sp>
      </p:grpSp>
      <p:grpSp>
        <p:nvGrpSpPr>
          <p:cNvPr id="20" name="Group 61"/>
          <p:cNvGrpSpPr>
            <a:grpSpLocks/>
          </p:cNvGrpSpPr>
          <p:nvPr userDrawn="1"/>
        </p:nvGrpSpPr>
        <p:grpSpPr bwMode="auto">
          <a:xfrm>
            <a:off x="2266950" y="2252663"/>
            <a:ext cx="2305050" cy="3723264"/>
            <a:chOff x="2267712" y="2252663"/>
            <a:chExt cx="2304288" cy="3343275"/>
          </a:xfrm>
        </p:grpSpPr>
        <p:sp>
          <p:nvSpPr>
            <p:cNvPr id="21" name="Rectangle 20"/>
            <p:cNvSpPr/>
            <p:nvPr/>
          </p:nvSpPr>
          <p:spPr bwMode="auto">
            <a:xfrm flipH="1" flipV="1">
              <a:off x="2278821" y="2252663"/>
              <a:ext cx="2293179" cy="3343275"/>
            </a:xfrm>
            <a:prstGeom prst="rect">
              <a:avLst/>
            </a:prstGeom>
            <a:solidFill>
              <a:srgbClr val="69CAFB">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22" name="Text Placeholder 3"/>
            <p:cNvSpPr txBox="1">
              <a:spLocks/>
            </p:cNvSpPr>
            <p:nvPr/>
          </p:nvSpPr>
          <p:spPr>
            <a:xfrm>
              <a:off x="2267712" y="2414588"/>
              <a:ext cx="2304288" cy="3024187"/>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spcBef>
                  <a:spcPts val="0"/>
                </a:spcBef>
                <a:buClr>
                  <a:srgbClr val="0075B0"/>
                </a:buClr>
                <a:defRPr/>
              </a:pPr>
              <a:r>
                <a:rPr lang="en-US" dirty="0" smtClean="0">
                  <a:solidFill>
                    <a:prstClr val="black">
                      <a:lumMod val="75000"/>
                      <a:lumOff val="25000"/>
                    </a:prstClr>
                  </a:solidFill>
                </a:rPr>
                <a:t>Application Development  and Maintenance</a:t>
              </a:r>
            </a:p>
            <a:p>
              <a:pPr>
                <a:spcBef>
                  <a:spcPts val="0"/>
                </a:spcBef>
                <a:buClr>
                  <a:srgbClr val="0075B0"/>
                </a:buClr>
                <a:defRPr/>
              </a:pPr>
              <a:endParaRPr lang="en-US" dirty="0" smtClean="0">
                <a:solidFill>
                  <a:prstClr val="black">
                    <a:lumMod val="75000"/>
                    <a:lumOff val="25000"/>
                  </a:prstClr>
                </a:solidFill>
              </a:endParaRPr>
            </a:p>
            <a:p>
              <a:pPr>
                <a:spcBef>
                  <a:spcPts val="0"/>
                </a:spcBef>
                <a:buClr>
                  <a:srgbClr val="0075B0"/>
                </a:buClr>
                <a:defRPr/>
              </a:pPr>
              <a:r>
                <a:rPr lang="en-US" dirty="0" smtClean="0">
                  <a:solidFill>
                    <a:prstClr val="black">
                      <a:lumMod val="75000"/>
                      <a:lumOff val="25000"/>
                    </a:prstClr>
                  </a:solidFill>
                </a:rPr>
                <a:t>Enterprise Portals</a:t>
              </a:r>
            </a:p>
            <a:p>
              <a:pPr>
                <a:spcBef>
                  <a:spcPts val="0"/>
                </a:spcBef>
                <a:buClr>
                  <a:srgbClr val="0075B0"/>
                </a:buClr>
                <a:defRPr/>
              </a:pPr>
              <a:endParaRPr lang="en-US" dirty="0" smtClean="0">
                <a:solidFill>
                  <a:prstClr val="black">
                    <a:lumMod val="75000"/>
                    <a:lumOff val="25000"/>
                  </a:prstClr>
                </a:solidFill>
              </a:endParaRPr>
            </a:p>
            <a:p>
              <a:pPr>
                <a:spcBef>
                  <a:spcPts val="0"/>
                </a:spcBef>
                <a:buClr>
                  <a:srgbClr val="0075B0"/>
                </a:buClr>
                <a:defRPr/>
              </a:pPr>
              <a:r>
                <a:rPr lang="en-US" dirty="0" smtClean="0">
                  <a:solidFill>
                    <a:prstClr val="black">
                      <a:lumMod val="75000"/>
                      <a:lumOff val="25000"/>
                    </a:prstClr>
                  </a:solidFill>
                </a:rPr>
                <a:t>SOA Services</a:t>
              </a:r>
            </a:p>
            <a:p>
              <a:pPr>
                <a:spcBef>
                  <a:spcPts val="0"/>
                </a:spcBef>
                <a:buClr>
                  <a:srgbClr val="0075B0"/>
                </a:buClr>
                <a:defRPr/>
              </a:pPr>
              <a:endParaRPr lang="en-US" dirty="0" smtClean="0">
                <a:solidFill>
                  <a:prstClr val="black">
                    <a:lumMod val="75000"/>
                    <a:lumOff val="25000"/>
                  </a:prstClr>
                </a:solidFill>
              </a:endParaRPr>
            </a:p>
            <a:p>
              <a:pPr>
                <a:spcBef>
                  <a:spcPts val="0"/>
                </a:spcBef>
                <a:buClr>
                  <a:srgbClr val="0075B0"/>
                </a:buClr>
                <a:defRPr/>
              </a:pPr>
              <a:r>
                <a:rPr lang="en-US" dirty="0" smtClean="0">
                  <a:solidFill>
                    <a:prstClr val="black">
                      <a:lumMod val="75000"/>
                      <a:lumOff val="25000"/>
                    </a:prstClr>
                  </a:solidFill>
                </a:rPr>
                <a:t>MIS and Data Analytics</a:t>
              </a:r>
            </a:p>
            <a:p>
              <a:pPr>
                <a:spcBef>
                  <a:spcPts val="0"/>
                </a:spcBef>
                <a:buClr>
                  <a:srgbClr val="0075B0"/>
                </a:buClr>
                <a:defRPr/>
              </a:pPr>
              <a:endParaRPr lang="en-US" dirty="0" smtClean="0">
                <a:solidFill>
                  <a:prstClr val="black">
                    <a:lumMod val="75000"/>
                    <a:lumOff val="25000"/>
                  </a:prstClr>
                </a:solidFill>
              </a:endParaRPr>
            </a:p>
            <a:p>
              <a:pPr>
                <a:spcBef>
                  <a:spcPts val="0"/>
                </a:spcBef>
                <a:buClr>
                  <a:srgbClr val="0075B0"/>
                </a:buClr>
                <a:defRPr/>
              </a:pPr>
              <a:r>
                <a:rPr lang="en-US" dirty="0" smtClean="0">
                  <a:solidFill>
                    <a:prstClr val="black">
                      <a:lumMod val="75000"/>
                      <a:lumOff val="25000"/>
                    </a:prstClr>
                  </a:solidFill>
                </a:rPr>
                <a:t>Remote Infrastructure Management</a:t>
              </a:r>
            </a:p>
            <a:p>
              <a:pPr>
                <a:defRPr/>
              </a:pPr>
              <a:endParaRPr lang="en-US" dirty="0" smtClean="0">
                <a:solidFill>
                  <a:prstClr val="black">
                    <a:lumMod val="75000"/>
                    <a:lumOff val="25000"/>
                  </a:prstClr>
                </a:solidFill>
              </a:endParaRPr>
            </a:p>
            <a:p>
              <a:pPr>
                <a:defRPr/>
              </a:pPr>
              <a:endParaRPr lang="en-US" dirty="0" smtClean="0">
                <a:solidFill>
                  <a:prstClr val="black">
                    <a:lumMod val="75000"/>
                    <a:lumOff val="25000"/>
                  </a:prstClr>
                </a:solidFill>
              </a:endParaRPr>
            </a:p>
            <a:p>
              <a:pPr>
                <a:defRPr/>
              </a:pPr>
              <a:endParaRPr lang="en-US" dirty="0" smtClean="0">
                <a:solidFill>
                  <a:prstClr val="black">
                    <a:lumMod val="75000"/>
                    <a:lumOff val="25000"/>
                  </a:prstClr>
                </a:solidFill>
              </a:endParaRPr>
            </a:p>
          </p:txBody>
        </p:sp>
      </p:grpSp>
      <p:grpSp>
        <p:nvGrpSpPr>
          <p:cNvPr id="23" name="Group 64"/>
          <p:cNvGrpSpPr>
            <a:grpSpLocks/>
          </p:cNvGrpSpPr>
          <p:nvPr userDrawn="1"/>
        </p:nvGrpSpPr>
        <p:grpSpPr bwMode="auto">
          <a:xfrm>
            <a:off x="4572000" y="2252663"/>
            <a:ext cx="2400300" cy="3723264"/>
            <a:chOff x="4572000" y="2252663"/>
            <a:chExt cx="2400300" cy="3343275"/>
          </a:xfrm>
        </p:grpSpPr>
        <p:sp>
          <p:nvSpPr>
            <p:cNvPr id="24" name="Rectangle 23"/>
            <p:cNvSpPr/>
            <p:nvPr/>
          </p:nvSpPr>
          <p:spPr bwMode="auto">
            <a:xfrm flipH="1" flipV="1">
              <a:off x="4572000" y="2252663"/>
              <a:ext cx="2286000" cy="3343275"/>
            </a:xfrm>
            <a:prstGeom prst="rect">
              <a:avLst/>
            </a:prstGeom>
            <a:solidFill>
              <a:srgbClr val="FAB160">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Clr>
                  <a:prstClr val="black">
                    <a:lumMod val="75000"/>
                    <a:lumOff val="25000"/>
                  </a:prstClr>
                </a:buClr>
                <a:defRPr/>
              </a:pPr>
              <a:endParaRPr lang="en-US" dirty="0">
                <a:solidFill>
                  <a:prstClr val="white"/>
                </a:solidFill>
              </a:endParaRPr>
            </a:p>
          </p:txBody>
        </p:sp>
        <p:sp>
          <p:nvSpPr>
            <p:cNvPr id="25" name="Text Placeholder 3"/>
            <p:cNvSpPr txBox="1">
              <a:spLocks/>
            </p:cNvSpPr>
            <p:nvPr/>
          </p:nvSpPr>
          <p:spPr>
            <a:xfrm>
              <a:off x="4572000" y="2414588"/>
              <a:ext cx="2400300" cy="3005137"/>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spcBef>
                  <a:spcPts val="0"/>
                </a:spcBef>
                <a:buClr>
                  <a:srgbClr val="F79646">
                    <a:lumMod val="50000"/>
                  </a:srgbClr>
                </a:buClr>
                <a:defRPr/>
              </a:pPr>
              <a:r>
                <a:rPr lang="en-US" dirty="0" smtClean="0">
                  <a:solidFill>
                    <a:prstClr val="black">
                      <a:lumMod val="75000"/>
                      <a:lumOff val="25000"/>
                    </a:prstClr>
                  </a:solidFill>
                </a:rPr>
                <a:t>ITeS and BPO Services</a:t>
              </a:r>
            </a:p>
            <a:p>
              <a:pPr marL="0" indent="0">
                <a:spcBef>
                  <a:spcPts val="0"/>
                </a:spcBef>
                <a:buClr>
                  <a:srgbClr val="F79646">
                    <a:lumMod val="50000"/>
                  </a:srgbClr>
                </a:buClr>
                <a:buFont typeface="Arial" pitchFamily="34" charset="0"/>
                <a:buNone/>
                <a:defRPr/>
              </a:pPr>
              <a:endParaRPr lang="en-US" dirty="0" smtClean="0">
                <a:solidFill>
                  <a:prstClr val="black">
                    <a:lumMod val="75000"/>
                    <a:lumOff val="25000"/>
                  </a:prstClr>
                </a:solidFill>
              </a:endParaRPr>
            </a:p>
            <a:p>
              <a:pPr>
                <a:spcBef>
                  <a:spcPts val="0"/>
                </a:spcBef>
                <a:buClr>
                  <a:srgbClr val="F79646">
                    <a:lumMod val="50000"/>
                  </a:srgbClr>
                </a:buClr>
                <a:defRPr/>
              </a:pPr>
              <a:r>
                <a:rPr lang="en-US" dirty="0" smtClean="0">
                  <a:solidFill>
                    <a:prstClr val="black">
                      <a:lumMod val="75000"/>
                      <a:lumOff val="25000"/>
                    </a:prstClr>
                  </a:solidFill>
                </a:rPr>
                <a:t>User Interface Design </a:t>
              </a:r>
            </a:p>
            <a:p>
              <a:pPr>
                <a:buClr>
                  <a:srgbClr val="F79646">
                    <a:lumMod val="50000"/>
                  </a:srgbClr>
                </a:buClr>
                <a:defRPr/>
              </a:pPr>
              <a:endParaRPr lang="en-US" dirty="0" smtClean="0">
                <a:solidFill>
                  <a:prstClr val="black">
                    <a:lumMod val="75000"/>
                    <a:lumOff val="25000"/>
                  </a:prstClr>
                </a:solidFill>
              </a:endParaRPr>
            </a:p>
            <a:p>
              <a:pPr>
                <a:spcBef>
                  <a:spcPts val="0"/>
                </a:spcBef>
                <a:buClr>
                  <a:srgbClr val="F79646">
                    <a:lumMod val="50000"/>
                  </a:srgbClr>
                </a:buClr>
                <a:defRPr/>
              </a:pPr>
              <a:r>
                <a:rPr lang="en-US" dirty="0" smtClean="0">
                  <a:solidFill>
                    <a:prstClr val="black">
                      <a:lumMod val="75000"/>
                      <a:lumOff val="25000"/>
                    </a:prstClr>
                  </a:solidFill>
                </a:rPr>
                <a:t>Documentation</a:t>
              </a:r>
            </a:p>
            <a:p>
              <a:pPr>
                <a:buFont typeface="Arial" pitchFamily="34" charset="0"/>
                <a:buNone/>
                <a:defRPr/>
              </a:pPr>
              <a:endParaRPr lang="en-US" dirty="0" smtClean="0">
                <a:solidFill>
                  <a:prstClr val="black">
                    <a:lumMod val="75000"/>
                    <a:lumOff val="25000"/>
                  </a:prstClr>
                </a:solidFill>
              </a:endParaRPr>
            </a:p>
            <a:p>
              <a:pPr>
                <a:defRPr/>
              </a:pPr>
              <a:endParaRPr lang="en-US" dirty="0" smtClean="0">
                <a:solidFill>
                  <a:prstClr val="black">
                    <a:lumMod val="75000"/>
                    <a:lumOff val="25000"/>
                  </a:prstClr>
                </a:solidFill>
              </a:endParaRPr>
            </a:p>
            <a:p>
              <a:pPr>
                <a:defRPr/>
              </a:pPr>
              <a:endParaRPr lang="en-US" dirty="0" smtClean="0">
                <a:solidFill>
                  <a:prstClr val="black">
                    <a:lumMod val="75000"/>
                    <a:lumOff val="25000"/>
                  </a:prstClr>
                </a:solidFill>
              </a:endParaRPr>
            </a:p>
          </p:txBody>
        </p:sp>
      </p:grpSp>
      <p:grpSp>
        <p:nvGrpSpPr>
          <p:cNvPr id="26" name="Group 67"/>
          <p:cNvGrpSpPr>
            <a:grpSpLocks/>
          </p:cNvGrpSpPr>
          <p:nvPr userDrawn="1"/>
        </p:nvGrpSpPr>
        <p:grpSpPr bwMode="auto">
          <a:xfrm>
            <a:off x="6858000" y="2252663"/>
            <a:ext cx="2286000" cy="3723264"/>
            <a:chOff x="6857998" y="2252663"/>
            <a:chExt cx="2286002" cy="3343275"/>
          </a:xfrm>
        </p:grpSpPr>
        <p:sp>
          <p:nvSpPr>
            <p:cNvPr id="27" name="Rectangle 26"/>
            <p:cNvSpPr/>
            <p:nvPr/>
          </p:nvSpPr>
          <p:spPr bwMode="auto">
            <a:xfrm flipH="1" flipV="1">
              <a:off x="6857998" y="2252663"/>
              <a:ext cx="2286002" cy="3343275"/>
            </a:xfrm>
            <a:prstGeom prst="rect">
              <a:avLst/>
            </a:prstGeom>
            <a:solidFill>
              <a:srgbClr val="FDD9B1">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29" name="Text Placeholder 3"/>
            <p:cNvSpPr txBox="1">
              <a:spLocks/>
            </p:cNvSpPr>
            <p:nvPr/>
          </p:nvSpPr>
          <p:spPr>
            <a:xfrm>
              <a:off x="6857998" y="2414588"/>
              <a:ext cx="2057402" cy="3024187"/>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spcBef>
                  <a:spcPts val="0"/>
                </a:spcBef>
                <a:buClr>
                  <a:srgbClr val="F79646"/>
                </a:buClr>
                <a:defRPr/>
              </a:pPr>
              <a:r>
                <a:rPr lang="en-US" dirty="0" smtClean="0">
                  <a:solidFill>
                    <a:prstClr val="black">
                      <a:lumMod val="75000"/>
                      <a:lumOff val="25000"/>
                    </a:prstClr>
                  </a:solidFill>
                </a:rPr>
                <a:t>From an Idea to Product</a:t>
              </a:r>
            </a:p>
            <a:p>
              <a:pPr>
                <a:spcBef>
                  <a:spcPts val="0"/>
                </a:spcBef>
                <a:buClr>
                  <a:srgbClr val="F79646"/>
                </a:buClr>
                <a:defRPr/>
              </a:pPr>
              <a:endParaRPr lang="en-US" dirty="0" smtClean="0">
                <a:solidFill>
                  <a:prstClr val="black">
                    <a:lumMod val="75000"/>
                    <a:lumOff val="25000"/>
                  </a:prstClr>
                </a:solidFill>
              </a:endParaRPr>
            </a:p>
            <a:p>
              <a:pPr>
                <a:spcBef>
                  <a:spcPts val="0"/>
                </a:spcBef>
                <a:buClr>
                  <a:srgbClr val="F79646"/>
                </a:buClr>
                <a:defRPr/>
              </a:pPr>
              <a:r>
                <a:rPr lang="en-US" dirty="0" smtClean="0">
                  <a:solidFill>
                    <a:prstClr val="black">
                      <a:lumMod val="75000"/>
                      <a:lumOff val="25000"/>
                    </a:prstClr>
                  </a:solidFill>
                </a:rPr>
                <a:t>Qualified Pool of Product  Architects</a:t>
              </a:r>
            </a:p>
            <a:p>
              <a:pPr>
                <a:spcBef>
                  <a:spcPts val="0"/>
                </a:spcBef>
                <a:buClr>
                  <a:srgbClr val="F79646"/>
                </a:buClr>
                <a:defRPr/>
              </a:pPr>
              <a:endParaRPr lang="en-US" dirty="0" smtClean="0">
                <a:solidFill>
                  <a:prstClr val="black">
                    <a:lumMod val="75000"/>
                    <a:lumOff val="25000"/>
                  </a:prstClr>
                </a:solidFill>
              </a:endParaRPr>
            </a:p>
            <a:p>
              <a:pPr>
                <a:spcBef>
                  <a:spcPts val="0"/>
                </a:spcBef>
                <a:buClr>
                  <a:srgbClr val="F79646"/>
                </a:buClr>
                <a:defRPr/>
              </a:pPr>
              <a:r>
                <a:rPr lang="en-US" dirty="0" smtClean="0">
                  <a:solidFill>
                    <a:prstClr val="black">
                      <a:lumMod val="75000"/>
                      <a:lumOff val="25000"/>
                    </a:prstClr>
                  </a:solidFill>
                </a:rPr>
                <a:t>Scalable ODC Environment</a:t>
              </a:r>
            </a:p>
            <a:p>
              <a:pPr>
                <a:spcBef>
                  <a:spcPts val="0"/>
                </a:spcBef>
                <a:buClr>
                  <a:srgbClr val="F79646"/>
                </a:buClr>
                <a:defRPr/>
              </a:pPr>
              <a:endParaRPr lang="en-US" dirty="0" smtClean="0">
                <a:solidFill>
                  <a:prstClr val="black">
                    <a:lumMod val="75000"/>
                    <a:lumOff val="25000"/>
                  </a:prstClr>
                </a:solidFill>
              </a:endParaRPr>
            </a:p>
            <a:p>
              <a:pPr>
                <a:spcBef>
                  <a:spcPts val="0"/>
                </a:spcBef>
                <a:buClr>
                  <a:srgbClr val="F79646"/>
                </a:buClr>
                <a:defRPr/>
              </a:pPr>
              <a:r>
                <a:rPr lang="en-US" dirty="0" smtClean="0">
                  <a:solidFill>
                    <a:prstClr val="black">
                      <a:lumMod val="75000"/>
                      <a:lumOff val="25000"/>
                    </a:prstClr>
                  </a:solidFill>
                </a:rPr>
                <a:t>Optimization of Limited Resources</a:t>
              </a:r>
            </a:p>
            <a:p>
              <a:pPr>
                <a:defRPr/>
              </a:pPr>
              <a:endParaRPr lang="en-US" dirty="0" smtClean="0">
                <a:solidFill>
                  <a:prstClr val="black">
                    <a:lumMod val="75000"/>
                    <a:lumOff val="25000"/>
                  </a:prstClr>
                </a:solidFill>
              </a:endParaRPr>
            </a:p>
            <a:p>
              <a:pPr>
                <a:defRPr/>
              </a:pPr>
              <a:endParaRPr lang="en-US" dirty="0" smtClean="0">
                <a:solidFill>
                  <a:prstClr val="black">
                    <a:lumMod val="75000"/>
                    <a:lumOff val="25000"/>
                  </a:prstClr>
                </a:solidFill>
              </a:endParaRPr>
            </a:p>
            <a:p>
              <a:pPr>
                <a:defRPr/>
              </a:pPr>
              <a:endParaRPr lang="en-US" dirty="0" smtClean="0">
                <a:solidFill>
                  <a:prstClr val="black">
                    <a:lumMod val="75000"/>
                    <a:lumOff val="25000"/>
                  </a:prstClr>
                </a:solidFill>
              </a:endParaRPr>
            </a:p>
          </p:txBody>
        </p:sp>
      </p:grpSp>
      <p:sp>
        <p:nvSpPr>
          <p:cNvPr id="28" name="Title 1"/>
          <p:cNvSpPr>
            <a:spLocks noGrp="1"/>
          </p:cNvSpPr>
          <p:nvPr>
            <p:ph type="title"/>
          </p:nvPr>
        </p:nvSpPr>
        <p:spPr>
          <a:xfrm>
            <a:off x="112776"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30"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FD10573A-72F2-442A-A6D9-3C5A77896AF4}"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2508400379"/>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1" name="Rectangle 10"/>
          <p:cNvSpPr/>
          <p:nvPr userDrawn="1"/>
        </p:nvSpPr>
        <p:spPr>
          <a:xfrm flipV="1">
            <a:off x="2286000" y="2085499"/>
            <a:ext cx="2286000" cy="3677603"/>
          </a:xfrm>
          <a:prstGeom prst="rect">
            <a:avLst/>
          </a:prstGeom>
          <a:solidFill>
            <a:srgbClr val="44BDF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2" name="Rectangle 11"/>
          <p:cNvSpPr/>
          <p:nvPr userDrawn="1"/>
        </p:nvSpPr>
        <p:spPr>
          <a:xfrm flipV="1">
            <a:off x="6858000" y="2085499"/>
            <a:ext cx="2286000" cy="3677603"/>
          </a:xfrm>
          <a:prstGeom prst="rect">
            <a:avLst/>
          </a:prstGeom>
          <a:solidFill>
            <a:srgbClr val="44BDF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3" name="Rectangle 12"/>
          <p:cNvSpPr/>
          <p:nvPr userDrawn="1"/>
        </p:nvSpPr>
        <p:spPr>
          <a:xfrm flipV="1">
            <a:off x="4572000" y="2085499"/>
            <a:ext cx="2286000" cy="3677603"/>
          </a:xfrm>
          <a:prstGeom prst="rect">
            <a:avLst/>
          </a:prstGeom>
          <a:solidFill>
            <a:srgbClr val="65C9F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4" name="Rectangle 13"/>
          <p:cNvSpPr/>
          <p:nvPr userDrawn="1"/>
        </p:nvSpPr>
        <p:spPr>
          <a:xfrm flipV="1">
            <a:off x="2286000" y="1457325"/>
            <a:ext cx="2286000" cy="795338"/>
          </a:xfrm>
          <a:prstGeom prst="rect">
            <a:avLst/>
          </a:prstGeom>
          <a:solidFill>
            <a:srgbClr val="00547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5" name="Rectangle 14"/>
          <p:cNvSpPr/>
          <p:nvPr userDrawn="1"/>
        </p:nvSpPr>
        <p:spPr>
          <a:xfrm flipV="1">
            <a:off x="4572000" y="1457325"/>
            <a:ext cx="2286000" cy="795338"/>
          </a:xfrm>
          <a:prstGeom prst="rect">
            <a:avLst/>
          </a:prstGeom>
          <a:solidFill>
            <a:srgbClr val="00547E">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6" name="Rectangle 15"/>
          <p:cNvSpPr/>
          <p:nvPr userDrawn="1"/>
        </p:nvSpPr>
        <p:spPr>
          <a:xfrm flipV="1">
            <a:off x="6858000" y="1457325"/>
            <a:ext cx="2286000" cy="795338"/>
          </a:xfrm>
          <a:prstGeom prst="rect">
            <a:avLst/>
          </a:prstGeom>
          <a:solidFill>
            <a:srgbClr val="00547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7" name="Rectangle 16"/>
          <p:cNvSpPr/>
          <p:nvPr userDrawn="1"/>
        </p:nvSpPr>
        <p:spPr>
          <a:xfrm flipH="1">
            <a:off x="0" y="1457325"/>
            <a:ext cx="2286000" cy="792163"/>
          </a:xfrm>
          <a:prstGeom prst="rect">
            <a:avLst/>
          </a:prstGeom>
          <a:solidFill>
            <a:srgbClr val="00547E">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8" name="Rectangle 17"/>
          <p:cNvSpPr/>
          <p:nvPr userDrawn="1"/>
        </p:nvSpPr>
        <p:spPr>
          <a:xfrm>
            <a:off x="0" y="5766659"/>
            <a:ext cx="9139238" cy="71438"/>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solidFill>
                <a:prstClr val="white"/>
              </a:solidFill>
            </a:endParaRPr>
          </a:p>
        </p:txBody>
      </p:sp>
      <p:sp>
        <p:nvSpPr>
          <p:cNvPr id="19" name="Rectangle 18"/>
          <p:cNvSpPr/>
          <p:nvPr userDrawn="1"/>
        </p:nvSpPr>
        <p:spPr>
          <a:xfrm>
            <a:off x="0" y="687388"/>
            <a:ext cx="9144000" cy="771525"/>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solidFill>
                <a:prstClr val="white"/>
              </a:solidFill>
            </a:endParaRPr>
          </a:p>
        </p:txBody>
      </p:sp>
      <p:grpSp>
        <p:nvGrpSpPr>
          <p:cNvPr id="20" name="Group 47"/>
          <p:cNvGrpSpPr>
            <a:grpSpLocks/>
          </p:cNvGrpSpPr>
          <p:nvPr userDrawn="1"/>
        </p:nvGrpSpPr>
        <p:grpSpPr bwMode="auto">
          <a:xfrm>
            <a:off x="1836738" y="1608138"/>
            <a:ext cx="352425" cy="266700"/>
            <a:chOff x="1773238" y="1957388"/>
            <a:chExt cx="352425" cy="266700"/>
          </a:xfrm>
        </p:grpSpPr>
        <p:sp>
          <p:nvSpPr>
            <p:cNvPr id="21" name="Isosceles Triangle 20"/>
            <p:cNvSpPr/>
            <p:nvPr/>
          </p:nvSpPr>
          <p:spPr>
            <a:xfrm rot="5400000">
              <a:off x="1716088" y="2014538"/>
              <a:ext cx="266700" cy="152400"/>
            </a:xfrm>
            <a:prstGeom prst="triangle">
              <a:avLst/>
            </a:prstGeom>
            <a:solidFill>
              <a:srgbClr val="004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23" name="Isosceles Triangle 22"/>
            <p:cNvSpPr/>
            <p:nvPr/>
          </p:nvSpPr>
          <p:spPr>
            <a:xfrm rot="5400000">
              <a:off x="1806575" y="2014538"/>
              <a:ext cx="266700" cy="152400"/>
            </a:xfrm>
            <a:prstGeom prst="triangle">
              <a:avLst/>
            </a:prstGeom>
            <a:solidFill>
              <a:srgbClr val="004B7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26" name="Isosceles Triangle 25"/>
            <p:cNvSpPr/>
            <p:nvPr/>
          </p:nvSpPr>
          <p:spPr>
            <a:xfrm rot="5400000">
              <a:off x="1916113" y="2014538"/>
              <a:ext cx="266700" cy="152400"/>
            </a:xfrm>
            <a:prstGeom prst="triangle">
              <a:avLst/>
            </a:prstGeom>
            <a:solidFill>
              <a:srgbClr val="00547E">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grpSp>
      <p:sp>
        <p:nvSpPr>
          <p:cNvPr id="47" name="Picture Placeholder 2"/>
          <p:cNvSpPr>
            <a:spLocks noGrp="1"/>
          </p:cNvSpPr>
          <p:nvPr>
            <p:ph type="pic" idx="1"/>
          </p:nvPr>
        </p:nvSpPr>
        <p:spPr>
          <a:xfrm>
            <a:off x="3175" y="2085738"/>
            <a:ext cx="2282825" cy="3672363"/>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28" name="Title 1"/>
          <p:cNvSpPr>
            <a:spLocks noGrp="1"/>
          </p:cNvSpPr>
          <p:nvPr>
            <p:ph type="title"/>
          </p:nvPr>
        </p:nvSpPr>
        <p:spPr>
          <a:xfrm>
            <a:off x="112776"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36" name="Text Placeholder 3"/>
          <p:cNvSpPr>
            <a:spLocks noGrp="1"/>
          </p:cNvSpPr>
          <p:nvPr>
            <p:ph type="body" sz="half" idx="11"/>
          </p:nvPr>
        </p:nvSpPr>
        <p:spPr>
          <a:xfrm>
            <a:off x="2295145" y="1545146"/>
            <a:ext cx="1920240"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2" name="Text Placeholder 3"/>
          <p:cNvSpPr>
            <a:spLocks noGrp="1"/>
          </p:cNvSpPr>
          <p:nvPr>
            <p:ph type="body" sz="half" idx="13"/>
          </p:nvPr>
        </p:nvSpPr>
        <p:spPr>
          <a:xfrm>
            <a:off x="4562856" y="1545146"/>
            <a:ext cx="1920240"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9" name="Text Placeholder 3"/>
          <p:cNvSpPr>
            <a:spLocks noGrp="1"/>
          </p:cNvSpPr>
          <p:nvPr>
            <p:ph type="body" sz="half" idx="15"/>
          </p:nvPr>
        </p:nvSpPr>
        <p:spPr>
          <a:xfrm>
            <a:off x="6848856" y="1545146"/>
            <a:ext cx="1920240"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3"/>
          <p:cNvSpPr>
            <a:spLocks noGrp="1"/>
          </p:cNvSpPr>
          <p:nvPr>
            <p:ph type="body" sz="half" idx="18"/>
          </p:nvPr>
        </p:nvSpPr>
        <p:spPr>
          <a:xfrm>
            <a:off x="2295144" y="2413826"/>
            <a:ext cx="1920240"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4" name="Text Placeholder 3"/>
          <p:cNvSpPr>
            <a:spLocks noGrp="1"/>
          </p:cNvSpPr>
          <p:nvPr>
            <p:ph type="body" sz="half" idx="19"/>
          </p:nvPr>
        </p:nvSpPr>
        <p:spPr>
          <a:xfrm>
            <a:off x="4572000" y="2413826"/>
            <a:ext cx="1920240"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5" name="Text Placeholder 3"/>
          <p:cNvSpPr>
            <a:spLocks noGrp="1"/>
          </p:cNvSpPr>
          <p:nvPr>
            <p:ph type="body" sz="half" idx="20"/>
          </p:nvPr>
        </p:nvSpPr>
        <p:spPr>
          <a:xfrm>
            <a:off x="6857999" y="2413826"/>
            <a:ext cx="1920240"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5" name="Text Placeholder 3"/>
          <p:cNvSpPr>
            <a:spLocks noGrp="1"/>
          </p:cNvSpPr>
          <p:nvPr>
            <p:ph type="body" sz="half" idx="21"/>
          </p:nvPr>
        </p:nvSpPr>
        <p:spPr>
          <a:xfrm>
            <a:off x="109728" y="1545146"/>
            <a:ext cx="1920240"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7" name="Slide Number Placeholder 5"/>
          <p:cNvSpPr>
            <a:spLocks noGrp="1"/>
          </p:cNvSpPr>
          <p:nvPr>
            <p:ph type="sldNum" sz="quarter" idx="22"/>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693985D7-9B6C-4D50-A037-DFD3278C380B}"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716930121"/>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9" name="Rectangle 8"/>
          <p:cNvSpPr/>
          <p:nvPr userDrawn="1"/>
        </p:nvSpPr>
        <p:spPr>
          <a:xfrm flipV="1">
            <a:off x="2281238" y="1457325"/>
            <a:ext cx="3409950" cy="796925"/>
          </a:xfrm>
          <a:prstGeom prst="rect">
            <a:avLst/>
          </a:prstGeom>
          <a:solidFill>
            <a:srgbClr val="B36005">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0" name="Rectangle 9"/>
          <p:cNvSpPr/>
          <p:nvPr userDrawn="1"/>
        </p:nvSpPr>
        <p:spPr>
          <a:xfrm flipV="1">
            <a:off x="5695950" y="1457325"/>
            <a:ext cx="3457575" cy="796925"/>
          </a:xfrm>
          <a:prstGeom prst="rect">
            <a:avLst/>
          </a:prstGeom>
          <a:solidFill>
            <a:srgbClr val="B36005">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1" name="Rectangle 10"/>
          <p:cNvSpPr/>
          <p:nvPr userDrawn="1"/>
        </p:nvSpPr>
        <p:spPr>
          <a:xfrm flipV="1">
            <a:off x="2281238" y="2254250"/>
            <a:ext cx="3414712" cy="3403600"/>
          </a:xfrm>
          <a:prstGeom prst="rect">
            <a:avLst/>
          </a:prstGeom>
          <a:solidFill>
            <a:srgbClr val="FAB16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2" name="Rectangle 11"/>
          <p:cNvSpPr/>
          <p:nvPr userDrawn="1"/>
        </p:nvSpPr>
        <p:spPr>
          <a:xfrm flipV="1">
            <a:off x="5695950" y="2254250"/>
            <a:ext cx="3457575" cy="3403600"/>
          </a:xfrm>
          <a:prstGeom prst="rect">
            <a:avLst/>
          </a:prstGeom>
          <a:solidFill>
            <a:srgbClr val="FAB160">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3" name="Rectangle 12"/>
          <p:cNvSpPr/>
          <p:nvPr userDrawn="1"/>
        </p:nvSpPr>
        <p:spPr>
          <a:xfrm>
            <a:off x="-9525" y="1457325"/>
            <a:ext cx="2286000" cy="796925"/>
          </a:xfrm>
          <a:prstGeom prst="rect">
            <a:avLst/>
          </a:prstGeom>
          <a:solidFill>
            <a:srgbClr val="B36005">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4" name="Rectangle 13"/>
          <p:cNvSpPr/>
          <p:nvPr userDrawn="1"/>
        </p:nvSpPr>
        <p:spPr>
          <a:xfrm>
            <a:off x="0" y="5591175"/>
            <a:ext cx="9139238" cy="71438"/>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solidFill>
                <a:prstClr val="white"/>
              </a:solidFill>
            </a:endParaRPr>
          </a:p>
        </p:txBody>
      </p:sp>
      <p:sp>
        <p:nvSpPr>
          <p:cNvPr id="15" name="Rectangle 14"/>
          <p:cNvSpPr/>
          <p:nvPr userDrawn="1"/>
        </p:nvSpPr>
        <p:spPr>
          <a:xfrm>
            <a:off x="0" y="687388"/>
            <a:ext cx="9144000" cy="771525"/>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solidFill>
                <a:prstClr val="white"/>
              </a:solidFill>
            </a:endParaRPr>
          </a:p>
        </p:txBody>
      </p:sp>
      <p:grpSp>
        <p:nvGrpSpPr>
          <p:cNvPr id="16" name="Group 42"/>
          <p:cNvGrpSpPr>
            <a:grpSpLocks/>
          </p:cNvGrpSpPr>
          <p:nvPr userDrawn="1"/>
        </p:nvGrpSpPr>
        <p:grpSpPr bwMode="auto">
          <a:xfrm>
            <a:off x="1827213" y="1611313"/>
            <a:ext cx="371475" cy="266700"/>
            <a:chOff x="1104900" y="1885950"/>
            <a:chExt cx="371475" cy="266700"/>
          </a:xfrm>
        </p:grpSpPr>
        <p:sp>
          <p:nvSpPr>
            <p:cNvPr id="17" name="Isosceles Triangle 16"/>
            <p:cNvSpPr/>
            <p:nvPr userDrawn="1"/>
          </p:nvSpPr>
          <p:spPr>
            <a:xfrm rot="5400000">
              <a:off x="1047750" y="1943100"/>
              <a:ext cx="266700" cy="152400"/>
            </a:xfrm>
            <a:prstGeom prst="triangle">
              <a:avLst/>
            </a:prstGeom>
            <a:solidFill>
              <a:srgbClr val="9F560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8" name="Isosceles Triangle 17"/>
            <p:cNvSpPr/>
            <p:nvPr userDrawn="1"/>
          </p:nvSpPr>
          <p:spPr>
            <a:xfrm rot="5400000">
              <a:off x="1157287" y="1943100"/>
              <a:ext cx="266700" cy="152400"/>
            </a:xfrm>
            <a:prstGeom prst="triangle">
              <a:avLst/>
            </a:prstGeom>
            <a:solidFill>
              <a:srgbClr val="B3600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9" name="Isosceles Triangle 18"/>
            <p:cNvSpPr/>
            <p:nvPr userDrawn="1"/>
          </p:nvSpPr>
          <p:spPr>
            <a:xfrm rot="5400000">
              <a:off x="1266825" y="1943100"/>
              <a:ext cx="266700" cy="152400"/>
            </a:xfrm>
            <a:prstGeom prst="triangle">
              <a:avLst/>
            </a:prstGeom>
            <a:solidFill>
              <a:srgbClr val="B36005">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grpSp>
      <p:sp>
        <p:nvSpPr>
          <p:cNvPr id="47" name="Picture Placeholder 2"/>
          <p:cNvSpPr>
            <a:spLocks noGrp="1"/>
          </p:cNvSpPr>
          <p:nvPr>
            <p:ph type="pic" idx="1"/>
          </p:nvPr>
        </p:nvSpPr>
        <p:spPr>
          <a:xfrm>
            <a:off x="-5790" y="2254250"/>
            <a:ext cx="2282825" cy="3338512"/>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28" name="Title 1"/>
          <p:cNvSpPr>
            <a:spLocks noGrp="1"/>
          </p:cNvSpPr>
          <p:nvPr>
            <p:ph type="title"/>
          </p:nvPr>
        </p:nvSpPr>
        <p:spPr>
          <a:xfrm>
            <a:off x="112776"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36" name="Text Placeholder 3"/>
          <p:cNvSpPr>
            <a:spLocks noGrp="1"/>
          </p:cNvSpPr>
          <p:nvPr>
            <p:ph type="body" sz="half" idx="11"/>
          </p:nvPr>
        </p:nvSpPr>
        <p:spPr>
          <a:xfrm>
            <a:off x="2295144" y="1545146"/>
            <a:ext cx="3182111"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2" name="Text Placeholder 3"/>
          <p:cNvSpPr>
            <a:spLocks noGrp="1"/>
          </p:cNvSpPr>
          <p:nvPr>
            <p:ph type="body" sz="half" idx="13"/>
          </p:nvPr>
        </p:nvSpPr>
        <p:spPr>
          <a:xfrm>
            <a:off x="5669280" y="1545146"/>
            <a:ext cx="3236976"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3"/>
          <p:cNvSpPr>
            <a:spLocks noGrp="1"/>
          </p:cNvSpPr>
          <p:nvPr>
            <p:ph type="body" sz="half" idx="18"/>
          </p:nvPr>
        </p:nvSpPr>
        <p:spPr>
          <a:xfrm>
            <a:off x="2295144" y="2413826"/>
            <a:ext cx="3191256"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4" name="Text Placeholder 3"/>
          <p:cNvSpPr>
            <a:spLocks noGrp="1"/>
          </p:cNvSpPr>
          <p:nvPr>
            <p:ph type="body" sz="half" idx="19"/>
          </p:nvPr>
        </p:nvSpPr>
        <p:spPr>
          <a:xfrm>
            <a:off x="5678424" y="2413826"/>
            <a:ext cx="3227832"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5" name="Text Placeholder 3"/>
          <p:cNvSpPr>
            <a:spLocks noGrp="1"/>
          </p:cNvSpPr>
          <p:nvPr>
            <p:ph type="body" sz="half" idx="21"/>
          </p:nvPr>
        </p:nvSpPr>
        <p:spPr>
          <a:xfrm>
            <a:off x="109728" y="1545146"/>
            <a:ext cx="1920240"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0" name="Slide Number Placeholder 5"/>
          <p:cNvSpPr>
            <a:spLocks noGrp="1"/>
          </p:cNvSpPr>
          <p:nvPr>
            <p:ph type="sldNum" sz="quarter" idx="22"/>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117ABE94-BD4D-4F7A-9911-74B8E3E5D584}"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946001395"/>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30_Title Slide">
    <p:spTree>
      <p:nvGrpSpPr>
        <p:cNvPr id="1" name=""/>
        <p:cNvGrpSpPr/>
        <p:nvPr/>
      </p:nvGrpSpPr>
      <p:grpSpPr>
        <a:xfrm>
          <a:off x="0" y="0"/>
          <a:ext cx="0" cy="0"/>
          <a:chOff x="0" y="0"/>
          <a:chExt cx="0" cy="0"/>
        </a:xfrm>
      </p:grpSpPr>
      <p:sp>
        <p:nvSpPr>
          <p:cNvPr id="9" name="Rectangle 8"/>
          <p:cNvSpPr/>
          <p:nvPr userDrawn="1"/>
        </p:nvSpPr>
        <p:spPr>
          <a:xfrm flipV="1">
            <a:off x="2281238" y="1457322"/>
            <a:ext cx="6862762" cy="796925"/>
          </a:xfrm>
          <a:prstGeom prst="rect">
            <a:avLst/>
          </a:prstGeom>
          <a:solidFill>
            <a:srgbClr val="B36005">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1" name="Rectangle 10"/>
          <p:cNvSpPr/>
          <p:nvPr userDrawn="1"/>
        </p:nvSpPr>
        <p:spPr>
          <a:xfrm flipV="1">
            <a:off x="2281238" y="2254250"/>
            <a:ext cx="6862762" cy="3403600"/>
          </a:xfrm>
          <a:prstGeom prst="rect">
            <a:avLst/>
          </a:prstGeom>
          <a:solidFill>
            <a:srgbClr val="FAB16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3" name="Rectangle 12"/>
          <p:cNvSpPr/>
          <p:nvPr userDrawn="1"/>
        </p:nvSpPr>
        <p:spPr>
          <a:xfrm>
            <a:off x="-9525" y="1457325"/>
            <a:ext cx="2286000" cy="796925"/>
          </a:xfrm>
          <a:prstGeom prst="rect">
            <a:avLst/>
          </a:prstGeom>
          <a:solidFill>
            <a:srgbClr val="B36005">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4" name="Rectangle 13"/>
          <p:cNvSpPr/>
          <p:nvPr userDrawn="1"/>
        </p:nvSpPr>
        <p:spPr>
          <a:xfrm>
            <a:off x="0" y="5591175"/>
            <a:ext cx="9139238" cy="71438"/>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solidFill>
                <a:prstClr val="white"/>
              </a:solidFill>
            </a:endParaRPr>
          </a:p>
        </p:txBody>
      </p:sp>
      <p:sp>
        <p:nvSpPr>
          <p:cNvPr id="15" name="Rectangle 14"/>
          <p:cNvSpPr/>
          <p:nvPr userDrawn="1"/>
        </p:nvSpPr>
        <p:spPr>
          <a:xfrm>
            <a:off x="0" y="687388"/>
            <a:ext cx="9144000" cy="771525"/>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solidFill>
                <a:prstClr val="white"/>
              </a:solidFill>
            </a:endParaRPr>
          </a:p>
        </p:txBody>
      </p:sp>
      <p:grpSp>
        <p:nvGrpSpPr>
          <p:cNvPr id="2" name="Group 42"/>
          <p:cNvGrpSpPr>
            <a:grpSpLocks/>
          </p:cNvGrpSpPr>
          <p:nvPr userDrawn="1"/>
        </p:nvGrpSpPr>
        <p:grpSpPr bwMode="auto">
          <a:xfrm>
            <a:off x="1827213" y="1611313"/>
            <a:ext cx="371475" cy="266700"/>
            <a:chOff x="1104900" y="1885950"/>
            <a:chExt cx="371475" cy="266700"/>
          </a:xfrm>
        </p:grpSpPr>
        <p:sp>
          <p:nvSpPr>
            <p:cNvPr id="17" name="Isosceles Triangle 16"/>
            <p:cNvSpPr/>
            <p:nvPr userDrawn="1"/>
          </p:nvSpPr>
          <p:spPr>
            <a:xfrm rot="5400000">
              <a:off x="1047750" y="1943100"/>
              <a:ext cx="266700" cy="152400"/>
            </a:xfrm>
            <a:prstGeom prst="triangle">
              <a:avLst/>
            </a:prstGeom>
            <a:solidFill>
              <a:srgbClr val="9F560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8" name="Isosceles Triangle 17"/>
            <p:cNvSpPr/>
            <p:nvPr userDrawn="1"/>
          </p:nvSpPr>
          <p:spPr>
            <a:xfrm rot="5400000">
              <a:off x="1157287" y="1943100"/>
              <a:ext cx="266700" cy="152400"/>
            </a:xfrm>
            <a:prstGeom prst="triangle">
              <a:avLst/>
            </a:prstGeom>
            <a:solidFill>
              <a:srgbClr val="B3600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9" name="Isosceles Triangle 18"/>
            <p:cNvSpPr/>
            <p:nvPr userDrawn="1"/>
          </p:nvSpPr>
          <p:spPr>
            <a:xfrm rot="5400000">
              <a:off x="1266825" y="1943100"/>
              <a:ext cx="266700" cy="152400"/>
            </a:xfrm>
            <a:prstGeom prst="triangle">
              <a:avLst/>
            </a:prstGeom>
            <a:solidFill>
              <a:srgbClr val="B36005">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grpSp>
      <p:sp>
        <p:nvSpPr>
          <p:cNvPr id="47" name="Picture Placeholder 2"/>
          <p:cNvSpPr>
            <a:spLocks noGrp="1"/>
          </p:cNvSpPr>
          <p:nvPr>
            <p:ph type="pic" idx="1"/>
          </p:nvPr>
        </p:nvSpPr>
        <p:spPr>
          <a:xfrm>
            <a:off x="-5790" y="2254250"/>
            <a:ext cx="2282825" cy="3338512"/>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28" name="Title 1"/>
          <p:cNvSpPr>
            <a:spLocks noGrp="1"/>
          </p:cNvSpPr>
          <p:nvPr>
            <p:ph type="title"/>
          </p:nvPr>
        </p:nvSpPr>
        <p:spPr>
          <a:xfrm>
            <a:off x="112776"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dirty="0" smtClean="0"/>
              <a:t>Click to edit Master title style</a:t>
            </a:r>
            <a:endParaRPr lang="en-US" dirty="0"/>
          </a:p>
        </p:txBody>
      </p:sp>
      <p:sp>
        <p:nvSpPr>
          <p:cNvPr id="36" name="Text Placeholder 3"/>
          <p:cNvSpPr>
            <a:spLocks noGrp="1"/>
          </p:cNvSpPr>
          <p:nvPr>
            <p:ph type="body" sz="half" idx="11"/>
          </p:nvPr>
        </p:nvSpPr>
        <p:spPr>
          <a:xfrm>
            <a:off x="2295144" y="1545146"/>
            <a:ext cx="6620256"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3"/>
          <p:cNvSpPr>
            <a:spLocks noGrp="1"/>
          </p:cNvSpPr>
          <p:nvPr>
            <p:ph type="body" sz="half" idx="18"/>
          </p:nvPr>
        </p:nvSpPr>
        <p:spPr>
          <a:xfrm>
            <a:off x="2295144" y="2413826"/>
            <a:ext cx="6620256" cy="2714228"/>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5" name="Text Placeholder 3"/>
          <p:cNvSpPr>
            <a:spLocks noGrp="1"/>
          </p:cNvSpPr>
          <p:nvPr>
            <p:ph type="body" sz="half" idx="21"/>
          </p:nvPr>
        </p:nvSpPr>
        <p:spPr>
          <a:xfrm>
            <a:off x="109728" y="1545146"/>
            <a:ext cx="1920240"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20" name="Slide Number Placeholder 5"/>
          <p:cNvSpPr>
            <a:spLocks noGrp="1"/>
          </p:cNvSpPr>
          <p:nvPr>
            <p:ph type="sldNum" sz="quarter" idx="22"/>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117ABE94-BD4D-4F7A-9911-74B8E3E5D584}"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2335685447"/>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29_Title Slide">
    <p:spTree>
      <p:nvGrpSpPr>
        <p:cNvPr id="1" name=""/>
        <p:cNvGrpSpPr/>
        <p:nvPr/>
      </p:nvGrpSpPr>
      <p:grpSpPr>
        <a:xfrm>
          <a:off x="0" y="0"/>
          <a:ext cx="0" cy="0"/>
          <a:chOff x="0" y="0"/>
          <a:chExt cx="0" cy="0"/>
        </a:xfrm>
      </p:grpSpPr>
      <p:sp>
        <p:nvSpPr>
          <p:cNvPr id="29" name="Rectangle 28"/>
          <p:cNvSpPr/>
          <p:nvPr userDrawn="1"/>
        </p:nvSpPr>
        <p:spPr>
          <a:xfrm flipV="1">
            <a:off x="6843103" y="1457323"/>
            <a:ext cx="2300897" cy="796925"/>
          </a:xfrm>
          <a:prstGeom prst="rect">
            <a:avLst/>
          </a:prstGeom>
          <a:solidFill>
            <a:srgbClr val="B36005">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0" name="Rectangle 9"/>
          <p:cNvSpPr/>
          <p:nvPr userDrawn="1"/>
        </p:nvSpPr>
        <p:spPr>
          <a:xfrm flipV="1">
            <a:off x="4568827" y="1457320"/>
            <a:ext cx="2273876" cy="796925"/>
          </a:xfrm>
          <a:prstGeom prst="rect">
            <a:avLst/>
          </a:prstGeom>
          <a:solidFill>
            <a:srgbClr val="B36005">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9" name="Rectangle 8"/>
          <p:cNvSpPr/>
          <p:nvPr userDrawn="1"/>
        </p:nvSpPr>
        <p:spPr>
          <a:xfrm flipV="1">
            <a:off x="2281238" y="1457325"/>
            <a:ext cx="2287567" cy="796925"/>
          </a:xfrm>
          <a:prstGeom prst="rect">
            <a:avLst/>
          </a:prstGeom>
          <a:solidFill>
            <a:srgbClr val="B36005">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1" name="Rectangle 10"/>
          <p:cNvSpPr/>
          <p:nvPr userDrawn="1"/>
        </p:nvSpPr>
        <p:spPr>
          <a:xfrm flipV="1">
            <a:off x="2281238" y="2254250"/>
            <a:ext cx="2290762" cy="3403600"/>
          </a:xfrm>
          <a:prstGeom prst="rect">
            <a:avLst/>
          </a:prstGeom>
          <a:solidFill>
            <a:srgbClr val="FAB16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2" name="Rectangle 11"/>
          <p:cNvSpPr/>
          <p:nvPr userDrawn="1"/>
        </p:nvSpPr>
        <p:spPr>
          <a:xfrm flipV="1">
            <a:off x="4568827" y="2254250"/>
            <a:ext cx="2273876" cy="3403600"/>
          </a:xfrm>
          <a:prstGeom prst="rect">
            <a:avLst/>
          </a:prstGeom>
          <a:solidFill>
            <a:srgbClr val="FAB160">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3" name="Rectangle 12"/>
          <p:cNvSpPr/>
          <p:nvPr userDrawn="1"/>
        </p:nvSpPr>
        <p:spPr>
          <a:xfrm>
            <a:off x="-9525" y="1457325"/>
            <a:ext cx="2286000" cy="796925"/>
          </a:xfrm>
          <a:prstGeom prst="rect">
            <a:avLst/>
          </a:prstGeom>
          <a:solidFill>
            <a:srgbClr val="B36005">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4" name="Rectangle 13"/>
          <p:cNvSpPr/>
          <p:nvPr userDrawn="1"/>
        </p:nvSpPr>
        <p:spPr>
          <a:xfrm>
            <a:off x="0" y="5591175"/>
            <a:ext cx="9139238" cy="71438"/>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solidFill>
                <a:prstClr val="white"/>
              </a:solidFill>
            </a:endParaRPr>
          </a:p>
        </p:txBody>
      </p:sp>
      <p:sp>
        <p:nvSpPr>
          <p:cNvPr id="15" name="Rectangle 14"/>
          <p:cNvSpPr/>
          <p:nvPr userDrawn="1"/>
        </p:nvSpPr>
        <p:spPr>
          <a:xfrm>
            <a:off x="0" y="687388"/>
            <a:ext cx="9144000" cy="771525"/>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solidFill>
                <a:prstClr val="white"/>
              </a:solidFill>
            </a:endParaRPr>
          </a:p>
        </p:txBody>
      </p:sp>
      <p:grpSp>
        <p:nvGrpSpPr>
          <p:cNvPr id="2" name="Group 42"/>
          <p:cNvGrpSpPr>
            <a:grpSpLocks/>
          </p:cNvGrpSpPr>
          <p:nvPr userDrawn="1"/>
        </p:nvGrpSpPr>
        <p:grpSpPr bwMode="auto">
          <a:xfrm>
            <a:off x="1827213" y="1611313"/>
            <a:ext cx="371475" cy="266700"/>
            <a:chOff x="1104900" y="1885950"/>
            <a:chExt cx="371475" cy="266700"/>
          </a:xfrm>
        </p:grpSpPr>
        <p:sp>
          <p:nvSpPr>
            <p:cNvPr id="17" name="Isosceles Triangle 16"/>
            <p:cNvSpPr/>
            <p:nvPr userDrawn="1"/>
          </p:nvSpPr>
          <p:spPr>
            <a:xfrm rot="5400000">
              <a:off x="1047750" y="1943100"/>
              <a:ext cx="266700" cy="152400"/>
            </a:xfrm>
            <a:prstGeom prst="triangle">
              <a:avLst/>
            </a:prstGeom>
            <a:solidFill>
              <a:srgbClr val="9F560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8" name="Isosceles Triangle 17"/>
            <p:cNvSpPr/>
            <p:nvPr userDrawn="1"/>
          </p:nvSpPr>
          <p:spPr>
            <a:xfrm rot="5400000">
              <a:off x="1157287" y="1943100"/>
              <a:ext cx="266700" cy="152400"/>
            </a:xfrm>
            <a:prstGeom prst="triangle">
              <a:avLst/>
            </a:prstGeom>
            <a:solidFill>
              <a:srgbClr val="B3600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9" name="Isosceles Triangle 18"/>
            <p:cNvSpPr/>
            <p:nvPr userDrawn="1"/>
          </p:nvSpPr>
          <p:spPr>
            <a:xfrm rot="5400000">
              <a:off x="1266825" y="1943100"/>
              <a:ext cx="266700" cy="152400"/>
            </a:xfrm>
            <a:prstGeom prst="triangle">
              <a:avLst/>
            </a:prstGeom>
            <a:solidFill>
              <a:srgbClr val="B36005">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grpSp>
      <p:sp>
        <p:nvSpPr>
          <p:cNvPr id="47" name="Picture Placeholder 2"/>
          <p:cNvSpPr>
            <a:spLocks noGrp="1"/>
          </p:cNvSpPr>
          <p:nvPr userDrawn="1">
            <p:ph type="pic" idx="1"/>
          </p:nvPr>
        </p:nvSpPr>
        <p:spPr>
          <a:xfrm>
            <a:off x="-5790" y="2254250"/>
            <a:ext cx="2282825" cy="3338512"/>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28" name="Title 1"/>
          <p:cNvSpPr>
            <a:spLocks noGrp="1"/>
          </p:cNvSpPr>
          <p:nvPr userDrawn="1">
            <p:ph type="title"/>
          </p:nvPr>
        </p:nvSpPr>
        <p:spPr>
          <a:xfrm>
            <a:off x="112776"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36" name="Text Placeholder 3"/>
          <p:cNvSpPr>
            <a:spLocks noGrp="1"/>
          </p:cNvSpPr>
          <p:nvPr userDrawn="1">
            <p:ph type="body" sz="half" idx="11"/>
          </p:nvPr>
        </p:nvSpPr>
        <p:spPr>
          <a:xfrm>
            <a:off x="2295145" y="1545146"/>
            <a:ext cx="2276856"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42" name="Text Placeholder 3"/>
          <p:cNvSpPr>
            <a:spLocks noGrp="1"/>
          </p:cNvSpPr>
          <p:nvPr userDrawn="1">
            <p:ph type="body" sz="half" idx="13"/>
          </p:nvPr>
        </p:nvSpPr>
        <p:spPr>
          <a:xfrm>
            <a:off x="4561205" y="1545146"/>
            <a:ext cx="2134870"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22" name="Text Placeholder 3"/>
          <p:cNvSpPr>
            <a:spLocks noGrp="1"/>
          </p:cNvSpPr>
          <p:nvPr userDrawn="1">
            <p:ph type="body" sz="half" idx="18"/>
          </p:nvPr>
        </p:nvSpPr>
        <p:spPr>
          <a:xfrm>
            <a:off x="2295144" y="2413825"/>
            <a:ext cx="2276856" cy="2129599"/>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4" name="Text Placeholder 3"/>
          <p:cNvSpPr>
            <a:spLocks noGrp="1"/>
          </p:cNvSpPr>
          <p:nvPr userDrawn="1">
            <p:ph type="body" sz="half" idx="19"/>
          </p:nvPr>
        </p:nvSpPr>
        <p:spPr>
          <a:xfrm>
            <a:off x="4551299" y="2413825"/>
            <a:ext cx="2316226" cy="2301049"/>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5" name="Text Placeholder 3"/>
          <p:cNvSpPr>
            <a:spLocks noGrp="1"/>
          </p:cNvSpPr>
          <p:nvPr userDrawn="1">
            <p:ph type="body" sz="half" idx="21"/>
          </p:nvPr>
        </p:nvSpPr>
        <p:spPr>
          <a:xfrm>
            <a:off x="109728" y="1545146"/>
            <a:ext cx="1920240"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0" name="Slide Number Placeholder 5"/>
          <p:cNvSpPr>
            <a:spLocks noGrp="1"/>
          </p:cNvSpPr>
          <p:nvPr userDrawn="1">
            <p:ph type="sldNum" sz="quarter" idx="22"/>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117ABE94-BD4D-4F7A-9911-74B8E3E5D584}"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
        <p:nvSpPr>
          <p:cNvPr id="26" name="Text Placeholder 3"/>
          <p:cNvSpPr>
            <a:spLocks noGrp="1"/>
          </p:cNvSpPr>
          <p:nvPr userDrawn="1">
            <p:ph type="body" sz="half" idx="23"/>
          </p:nvPr>
        </p:nvSpPr>
        <p:spPr>
          <a:xfrm>
            <a:off x="6850379" y="1545146"/>
            <a:ext cx="2134870"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27" name="Text Placeholder 3"/>
          <p:cNvSpPr>
            <a:spLocks noGrp="1"/>
          </p:cNvSpPr>
          <p:nvPr userDrawn="1">
            <p:ph type="body" sz="half" idx="24"/>
          </p:nvPr>
        </p:nvSpPr>
        <p:spPr>
          <a:xfrm>
            <a:off x="6840473" y="2413825"/>
            <a:ext cx="2316226" cy="2301049"/>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0" name="Rectangle 29"/>
          <p:cNvSpPr/>
          <p:nvPr userDrawn="1"/>
        </p:nvSpPr>
        <p:spPr>
          <a:xfrm flipV="1">
            <a:off x="6847114" y="2254250"/>
            <a:ext cx="2296886" cy="3403600"/>
          </a:xfrm>
          <a:prstGeom prst="rect">
            <a:avLst/>
          </a:prstGeom>
          <a:solidFill>
            <a:srgbClr val="FAB16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Tree>
    <p:extLst>
      <p:ext uri="{BB962C8B-B14F-4D97-AF65-F5344CB8AC3E}">
        <p14:creationId xmlns:p14="http://schemas.microsoft.com/office/powerpoint/2010/main" val="2173630832"/>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27_Title Slide">
    <p:spTree>
      <p:nvGrpSpPr>
        <p:cNvPr id="1" name=""/>
        <p:cNvGrpSpPr/>
        <p:nvPr/>
      </p:nvGrpSpPr>
      <p:grpSpPr>
        <a:xfrm>
          <a:off x="0" y="0"/>
          <a:ext cx="0" cy="0"/>
          <a:chOff x="0" y="0"/>
          <a:chExt cx="0" cy="0"/>
        </a:xfrm>
      </p:grpSpPr>
      <p:sp>
        <p:nvSpPr>
          <p:cNvPr id="9" name="Rectangle 8"/>
          <p:cNvSpPr/>
          <p:nvPr userDrawn="1"/>
        </p:nvSpPr>
        <p:spPr>
          <a:xfrm flipV="1">
            <a:off x="2281238" y="1457325"/>
            <a:ext cx="3409950" cy="796925"/>
          </a:xfrm>
          <a:prstGeom prst="rect">
            <a:avLst/>
          </a:prstGeom>
          <a:solidFill>
            <a:srgbClr val="0075B0">
              <a:alpha val="6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0" name="Rectangle 9"/>
          <p:cNvSpPr/>
          <p:nvPr userDrawn="1"/>
        </p:nvSpPr>
        <p:spPr>
          <a:xfrm flipV="1">
            <a:off x="5695950" y="1457325"/>
            <a:ext cx="3457575" cy="796925"/>
          </a:xfrm>
          <a:prstGeom prst="rect">
            <a:avLst/>
          </a:prstGeom>
          <a:solidFill>
            <a:srgbClr val="0075B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1" name="Rectangle 10"/>
          <p:cNvSpPr/>
          <p:nvPr userDrawn="1"/>
        </p:nvSpPr>
        <p:spPr>
          <a:xfrm flipV="1">
            <a:off x="2281238" y="2254250"/>
            <a:ext cx="3414712" cy="3403600"/>
          </a:xfrm>
          <a:prstGeom prst="rect">
            <a:avLst/>
          </a:prstGeom>
          <a:solidFill>
            <a:srgbClr val="69CAF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2" name="Rectangle 11"/>
          <p:cNvSpPr/>
          <p:nvPr userDrawn="1"/>
        </p:nvSpPr>
        <p:spPr>
          <a:xfrm flipV="1">
            <a:off x="5695950" y="2254250"/>
            <a:ext cx="3457575" cy="3403600"/>
          </a:xfrm>
          <a:prstGeom prst="rect">
            <a:avLst/>
          </a:prstGeom>
          <a:solidFill>
            <a:srgbClr val="69CAFB">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3" name="Rectangle 12"/>
          <p:cNvSpPr/>
          <p:nvPr userDrawn="1"/>
        </p:nvSpPr>
        <p:spPr>
          <a:xfrm>
            <a:off x="-9525" y="1457325"/>
            <a:ext cx="2286000" cy="796925"/>
          </a:xfrm>
          <a:prstGeom prst="rect">
            <a:avLst/>
          </a:prstGeom>
          <a:solidFill>
            <a:srgbClr val="0075B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4" name="Rectangle 13"/>
          <p:cNvSpPr/>
          <p:nvPr userDrawn="1"/>
        </p:nvSpPr>
        <p:spPr>
          <a:xfrm>
            <a:off x="0" y="5591175"/>
            <a:ext cx="9139238" cy="71438"/>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solidFill>
                <a:prstClr val="white"/>
              </a:solidFill>
            </a:endParaRPr>
          </a:p>
        </p:txBody>
      </p:sp>
      <p:sp>
        <p:nvSpPr>
          <p:cNvPr id="15" name="Rectangle 14"/>
          <p:cNvSpPr/>
          <p:nvPr userDrawn="1"/>
        </p:nvSpPr>
        <p:spPr>
          <a:xfrm>
            <a:off x="0" y="687388"/>
            <a:ext cx="9144000" cy="771525"/>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solidFill>
                <a:prstClr val="white"/>
              </a:solidFill>
            </a:endParaRPr>
          </a:p>
        </p:txBody>
      </p:sp>
      <p:grpSp>
        <p:nvGrpSpPr>
          <p:cNvPr id="16" name="Group 26"/>
          <p:cNvGrpSpPr>
            <a:grpSpLocks/>
          </p:cNvGrpSpPr>
          <p:nvPr userDrawn="1"/>
        </p:nvGrpSpPr>
        <p:grpSpPr bwMode="auto">
          <a:xfrm>
            <a:off x="1825625" y="1604963"/>
            <a:ext cx="352425" cy="266700"/>
            <a:chOff x="1190625" y="1876425"/>
            <a:chExt cx="352425" cy="266700"/>
          </a:xfrm>
        </p:grpSpPr>
        <p:sp>
          <p:nvSpPr>
            <p:cNvPr id="17" name="Isosceles Triangle 16"/>
            <p:cNvSpPr/>
            <p:nvPr/>
          </p:nvSpPr>
          <p:spPr>
            <a:xfrm rot="5400000">
              <a:off x="1133475" y="1933575"/>
              <a:ext cx="266700" cy="152400"/>
            </a:xfrm>
            <a:prstGeom prst="triangle">
              <a:avLst/>
            </a:prstGeom>
            <a:solidFill>
              <a:srgbClr val="00679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8" name="Isosceles Triangle 17"/>
            <p:cNvSpPr/>
            <p:nvPr/>
          </p:nvSpPr>
          <p:spPr>
            <a:xfrm rot="5400000">
              <a:off x="1233488" y="1933575"/>
              <a:ext cx="266700" cy="152400"/>
            </a:xfrm>
            <a:prstGeom prst="triangle">
              <a:avLst/>
            </a:prstGeom>
            <a:solidFill>
              <a:srgbClr val="0075B0">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9" name="Isosceles Triangle 18"/>
            <p:cNvSpPr/>
            <p:nvPr/>
          </p:nvSpPr>
          <p:spPr>
            <a:xfrm rot="5400000">
              <a:off x="1333500" y="1933575"/>
              <a:ext cx="266700" cy="152400"/>
            </a:xfrm>
            <a:prstGeom prst="triangle">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grpSp>
      <p:sp>
        <p:nvSpPr>
          <p:cNvPr id="47" name="Picture Placeholder 2"/>
          <p:cNvSpPr>
            <a:spLocks noGrp="1"/>
          </p:cNvSpPr>
          <p:nvPr>
            <p:ph type="pic" idx="1"/>
          </p:nvPr>
        </p:nvSpPr>
        <p:spPr>
          <a:xfrm>
            <a:off x="-5790" y="2254250"/>
            <a:ext cx="2282825" cy="3338512"/>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28" name="Title 1"/>
          <p:cNvSpPr>
            <a:spLocks noGrp="1"/>
          </p:cNvSpPr>
          <p:nvPr>
            <p:ph type="title"/>
          </p:nvPr>
        </p:nvSpPr>
        <p:spPr>
          <a:xfrm>
            <a:off x="112776"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36" name="Text Placeholder 3"/>
          <p:cNvSpPr>
            <a:spLocks noGrp="1"/>
          </p:cNvSpPr>
          <p:nvPr>
            <p:ph type="body" sz="half" idx="11"/>
          </p:nvPr>
        </p:nvSpPr>
        <p:spPr>
          <a:xfrm>
            <a:off x="2295144" y="1545146"/>
            <a:ext cx="3182111"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2" name="Text Placeholder 3"/>
          <p:cNvSpPr>
            <a:spLocks noGrp="1"/>
          </p:cNvSpPr>
          <p:nvPr>
            <p:ph type="body" sz="half" idx="13"/>
          </p:nvPr>
        </p:nvSpPr>
        <p:spPr>
          <a:xfrm>
            <a:off x="5669280" y="1545146"/>
            <a:ext cx="3236976"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3"/>
          <p:cNvSpPr>
            <a:spLocks noGrp="1"/>
          </p:cNvSpPr>
          <p:nvPr>
            <p:ph type="body" sz="half" idx="18"/>
          </p:nvPr>
        </p:nvSpPr>
        <p:spPr>
          <a:xfrm>
            <a:off x="2295144" y="2413826"/>
            <a:ext cx="3191256"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4" name="Text Placeholder 3"/>
          <p:cNvSpPr>
            <a:spLocks noGrp="1"/>
          </p:cNvSpPr>
          <p:nvPr>
            <p:ph type="body" sz="half" idx="19"/>
          </p:nvPr>
        </p:nvSpPr>
        <p:spPr>
          <a:xfrm>
            <a:off x="5678424" y="2413826"/>
            <a:ext cx="3227832"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5" name="Text Placeholder 3"/>
          <p:cNvSpPr>
            <a:spLocks noGrp="1"/>
          </p:cNvSpPr>
          <p:nvPr>
            <p:ph type="body" sz="half" idx="21"/>
          </p:nvPr>
        </p:nvSpPr>
        <p:spPr>
          <a:xfrm>
            <a:off x="109728" y="1545146"/>
            <a:ext cx="1920240"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0" name="Slide Number Placeholder 5"/>
          <p:cNvSpPr>
            <a:spLocks noGrp="1"/>
          </p:cNvSpPr>
          <p:nvPr>
            <p:ph type="sldNum" sz="quarter" idx="22"/>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13A04E20-3594-43C5-80A7-0C1B0EF24138}"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937319274"/>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21_Title Slide">
    <p:spTree>
      <p:nvGrpSpPr>
        <p:cNvPr id="1" name=""/>
        <p:cNvGrpSpPr/>
        <p:nvPr/>
      </p:nvGrpSpPr>
      <p:grpSpPr>
        <a:xfrm>
          <a:off x="0" y="0"/>
          <a:ext cx="0" cy="0"/>
          <a:chOff x="0" y="0"/>
          <a:chExt cx="0" cy="0"/>
        </a:xfrm>
      </p:grpSpPr>
      <p:sp>
        <p:nvSpPr>
          <p:cNvPr id="6" name="Rectangle 5"/>
          <p:cNvSpPr/>
          <p:nvPr userDrawn="1"/>
        </p:nvSpPr>
        <p:spPr>
          <a:xfrm>
            <a:off x="0" y="5600700"/>
            <a:ext cx="9139238" cy="71438"/>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solidFill>
                <a:prstClr val="white"/>
              </a:solidFill>
            </a:endParaRPr>
          </a:p>
        </p:txBody>
      </p:sp>
      <p:sp>
        <p:nvSpPr>
          <p:cNvPr id="7" name="Rectangle 6"/>
          <p:cNvSpPr/>
          <p:nvPr userDrawn="1"/>
        </p:nvSpPr>
        <p:spPr>
          <a:xfrm>
            <a:off x="0" y="687388"/>
            <a:ext cx="9144000" cy="771525"/>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solidFill>
                <a:prstClr val="white"/>
              </a:solidFill>
            </a:endParaRPr>
          </a:p>
        </p:txBody>
      </p:sp>
      <p:sp>
        <p:nvSpPr>
          <p:cNvPr id="8" name="Rectangle 7"/>
          <p:cNvSpPr/>
          <p:nvPr userDrawn="1"/>
        </p:nvSpPr>
        <p:spPr>
          <a:xfrm>
            <a:off x="-6350" y="1457325"/>
            <a:ext cx="9144000" cy="796925"/>
          </a:xfrm>
          <a:prstGeom prst="rect">
            <a:avLst/>
          </a:prstGeom>
          <a:solidFill>
            <a:srgbClr val="EB7B07">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grpSp>
        <p:nvGrpSpPr>
          <p:cNvPr id="9" name="Group 22"/>
          <p:cNvGrpSpPr>
            <a:grpSpLocks/>
          </p:cNvGrpSpPr>
          <p:nvPr userDrawn="1"/>
        </p:nvGrpSpPr>
        <p:grpSpPr bwMode="auto">
          <a:xfrm>
            <a:off x="914400" y="1871663"/>
            <a:ext cx="352425" cy="266700"/>
            <a:chOff x="914400" y="1871663"/>
            <a:chExt cx="352425" cy="266700"/>
          </a:xfrm>
        </p:grpSpPr>
        <p:sp>
          <p:nvSpPr>
            <p:cNvPr id="10" name="Isosceles Triangle 9"/>
            <p:cNvSpPr/>
            <p:nvPr/>
          </p:nvSpPr>
          <p:spPr>
            <a:xfrm rot="5400000">
              <a:off x="857250" y="1928813"/>
              <a:ext cx="266700" cy="152400"/>
            </a:xfrm>
            <a:prstGeom prst="triangle">
              <a:avLst/>
            </a:prstGeom>
            <a:solidFill>
              <a:srgbClr val="CF7007">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1" name="Isosceles Triangle 10"/>
            <p:cNvSpPr/>
            <p:nvPr/>
          </p:nvSpPr>
          <p:spPr>
            <a:xfrm rot="5400000">
              <a:off x="957263" y="1928813"/>
              <a:ext cx="266700" cy="152400"/>
            </a:xfrm>
            <a:prstGeom prst="triangle">
              <a:avLst/>
            </a:prstGeom>
            <a:solidFill>
              <a:srgbClr val="D7740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2" name="Isosceles Triangle 11"/>
            <p:cNvSpPr/>
            <p:nvPr/>
          </p:nvSpPr>
          <p:spPr>
            <a:xfrm rot="5400000">
              <a:off x="1057275" y="1928813"/>
              <a:ext cx="266700" cy="152400"/>
            </a:xfrm>
            <a:prstGeom prst="triangle">
              <a:avLst/>
            </a:prstGeom>
            <a:solidFill>
              <a:srgbClr val="EB7E07">
                <a:alpha val="8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grpSp>
      <p:sp>
        <p:nvSpPr>
          <p:cNvPr id="13" name="Rectangle 12"/>
          <p:cNvSpPr/>
          <p:nvPr userDrawn="1"/>
        </p:nvSpPr>
        <p:spPr>
          <a:xfrm flipV="1">
            <a:off x="2270125" y="2254250"/>
            <a:ext cx="6873875" cy="3403600"/>
          </a:xfrm>
          <a:prstGeom prst="rect">
            <a:avLst/>
          </a:prstGeom>
          <a:solidFill>
            <a:srgbClr val="FAB16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47" name="Picture Placeholder 2"/>
          <p:cNvSpPr>
            <a:spLocks noGrp="1"/>
          </p:cNvSpPr>
          <p:nvPr>
            <p:ph type="pic" idx="1"/>
          </p:nvPr>
        </p:nvSpPr>
        <p:spPr>
          <a:xfrm>
            <a:off x="0" y="2259106"/>
            <a:ext cx="2282825" cy="3341027"/>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28" name="Title 1"/>
          <p:cNvSpPr>
            <a:spLocks noGrp="1"/>
          </p:cNvSpPr>
          <p:nvPr>
            <p:ph type="title"/>
          </p:nvPr>
        </p:nvSpPr>
        <p:spPr>
          <a:xfrm>
            <a:off x="112776"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22" name="Text Placeholder 3"/>
          <p:cNvSpPr>
            <a:spLocks noGrp="1"/>
          </p:cNvSpPr>
          <p:nvPr>
            <p:ph type="body" sz="half" idx="18"/>
          </p:nvPr>
        </p:nvSpPr>
        <p:spPr>
          <a:xfrm>
            <a:off x="2295144" y="2413826"/>
            <a:ext cx="3191256"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5" name="Text Placeholder 3"/>
          <p:cNvSpPr>
            <a:spLocks noGrp="1"/>
          </p:cNvSpPr>
          <p:nvPr>
            <p:ph type="body" sz="half" idx="21"/>
          </p:nvPr>
        </p:nvSpPr>
        <p:spPr>
          <a:xfrm>
            <a:off x="109728" y="1545146"/>
            <a:ext cx="1920240" cy="64224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Slide Number Placeholder 5"/>
          <p:cNvSpPr>
            <a:spLocks noGrp="1"/>
          </p:cNvSpPr>
          <p:nvPr>
            <p:ph type="sldNum" sz="quarter" idx="22"/>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246E9C9C-412F-4BFD-9C14-EA60036D878B}"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990342061"/>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25_Title Slide">
    <p:spTree>
      <p:nvGrpSpPr>
        <p:cNvPr id="1" name=""/>
        <p:cNvGrpSpPr/>
        <p:nvPr/>
      </p:nvGrpSpPr>
      <p:grpSpPr>
        <a:xfrm>
          <a:off x="0" y="0"/>
          <a:ext cx="0" cy="0"/>
          <a:chOff x="0" y="0"/>
          <a:chExt cx="0" cy="0"/>
        </a:xfrm>
      </p:grpSpPr>
      <p:sp>
        <p:nvSpPr>
          <p:cNvPr id="6" name="Rectangle 5"/>
          <p:cNvSpPr/>
          <p:nvPr userDrawn="1"/>
        </p:nvSpPr>
        <p:spPr>
          <a:xfrm flipV="1">
            <a:off x="2286000" y="2259013"/>
            <a:ext cx="6858000" cy="3341687"/>
          </a:xfrm>
          <a:prstGeom prst="rect">
            <a:avLst/>
          </a:prstGeom>
          <a:solidFill>
            <a:srgbClr val="65C9F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7" name="Rectangle 6"/>
          <p:cNvSpPr/>
          <p:nvPr userDrawn="1"/>
        </p:nvSpPr>
        <p:spPr>
          <a:xfrm>
            <a:off x="0" y="687388"/>
            <a:ext cx="9144000" cy="771525"/>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solidFill>
                <a:prstClr val="white"/>
              </a:solidFill>
            </a:endParaRPr>
          </a:p>
        </p:txBody>
      </p:sp>
      <p:sp>
        <p:nvSpPr>
          <p:cNvPr id="8" name="Rectangle 7"/>
          <p:cNvSpPr/>
          <p:nvPr userDrawn="1"/>
        </p:nvSpPr>
        <p:spPr>
          <a:xfrm>
            <a:off x="0" y="5591175"/>
            <a:ext cx="9139238" cy="71438"/>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solidFill>
                <a:prstClr val="white"/>
              </a:solidFill>
            </a:endParaRPr>
          </a:p>
        </p:txBody>
      </p:sp>
      <p:sp>
        <p:nvSpPr>
          <p:cNvPr id="9" name="Rectangle 8"/>
          <p:cNvSpPr/>
          <p:nvPr userDrawn="1"/>
        </p:nvSpPr>
        <p:spPr>
          <a:xfrm>
            <a:off x="-6350" y="1457325"/>
            <a:ext cx="9144000" cy="7969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5" name="Picture Placeholder 2"/>
          <p:cNvSpPr>
            <a:spLocks noGrp="1"/>
          </p:cNvSpPr>
          <p:nvPr>
            <p:ph type="pic" idx="1"/>
          </p:nvPr>
        </p:nvSpPr>
        <p:spPr>
          <a:xfrm>
            <a:off x="0" y="2259106"/>
            <a:ext cx="2282825" cy="3337560"/>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28" name="Title 1"/>
          <p:cNvSpPr>
            <a:spLocks noGrp="1"/>
          </p:cNvSpPr>
          <p:nvPr>
            <p:ph type="title"/>
          </p:nvPr>
        </p:nvSpPr>
        <p:spPr>
          <a:xfrm>
            <a:off x="112776"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22" name="Text Placeholder 3"/>
          <p:cNvSpPr>
            <a:spLocks noGrp="1"/>
          </p:cNvSpPr>
          <p:nvPr>
            <p:ph type="body" sz="half" idx="18"/>
          </p:nvPr>
        </p:nvSpPr>
        <p:spPr>
          <a:xfrm>
            <a:off x="2295144" y="2413826"/>
            <a:ext cx="3191256"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5" name="Text Placeholder 3"/>
          <p:cNvSpPr>
            <a:spLocks noGrp="1"/>
          </p:cNvSpPr>
          <p:nvPr>
            <p:ph type="body" sz="half" idx="21"/>
          </p:nvPr>
        </p:nvSpPr>
        <p:spPr>
          <a:xfrm>
            <a:off x="109728" y="1545146"/>
            <a:ext cx="1920240" cy="64224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Slide Number Placeholder 5"/>
          <p:cNvSpPr>
            <a:spLocks noGrp="1"/>
          </p:cNvSpPr>
          <p:nvPr>
            <p:ph type="sldNum" sz="quarter" idx="22"/>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CED33EE6-7C57-4458-AD0E-18CB9D07BEA4}"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409814200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pic>
        <p:nvPicPr>
          <p:cNvPr id="3" name="Picture 10" descr="iStock_000002285402XSmall_02.jpg"/>
          <p:cNvPicPr>
            <a:picLocks noChangeAspect="1"/>
          </p:cNvPicPr>
          <p:nvPr userDrawn="1"/>
        </p:nvPicPr>
        <p:blipFill>
          <a:blip r:embed="rId2">
            <a:lum bright="-6000"/>
          </a:blip>
          <a:srcRect l="2110" t="3665" r="1407"/>
          <a:stretch>
            <a:fillRect/>
          </a:stretch>
        </p:blipFill>
        <p:spPr bwMode="auto">
          <a:xfrm>
            <a:off x="0" y="687388"/>
            <a:ext cx="9142413" cy="6161087"/>
          </a:xfrm>
          <a:prstGeom prst="rect">
            <a:avLst/>
          </a:prstGeom>
          <a:noFill/>
          <a:ln w="9525">
            <a:noFill/>
            <a:miter lim="800000"/>
            <a:headEnd/>
            <a:tailEnd/>
          </a:ln>
        </p:spPr>
      </p:pic>
      <p:sp>
        <p:nvSpPr>
          <p:cNvPr id="4" name="Rectangle 3"/>
          <p:cNvSpPr/>
          <p:nvPr userDrawn="1"/>
        </p:nvSpPr>
        <p:spPr>
          <a:xfrm>
            <a:off x="0" y="4652963"/>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userDrawn="1"/>
        </p:nvSpPr>
        <p:spPr>
          <a:xfrm>
            <a:off x="1520825" y="4652963"/>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Footer Placeholder 3"/>
          <p:cNvSpPr txBox="1">
            <a:spLocks noGrp="1"/>
          </p:cNvSpPr>
          <p:nvPr userDrawn="1"/>
        </p:nvSpPr>
        <p:spPr bwMode="auto">
          <a:xfrm>
            <a:off x="3733800" y="6497638"/>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a:latin typeface="Kozuka Gothic Pro M" pitchFamily="34" charset="-128"/>
              </a:rPr>
              <a:t> </a:t>
            </a:r>
            <a:r>
              <a:rPr lang="en-US" sz="650" dirty="0">
                <a:solidFill>
                  <a:schemeClr val="tx1">
                    <a:lumMod val="85000"/>
                    <a:lumOff val="15000"/>
                  </a:schemeClr>
                </a:solidFill>
                <a:latin typeface="Microsoft Sans Serif" pitchFamily="34" charset="0"/>
                <a:cs typeface="Microsoft Sans Serif" pitchFamily="34" charset="0"/>
              </a:rPr>
              <a:t>Copyright © </a:t>
            </a:r>
            <a:r>
              <a:rPr lang="en-US" sz="650" dirty="0" smtClean="0">
                <a:solidFill>
                  <a:schemeClr val="tx1">
                    <a:lumMod val="85000"/>
                    <a:lumOff val="15000"/>
                  </a:schemeClr>
                </a:solidFill>
                <a:latin typeface="Microsoft Sans Serif" pitchFamily="34" charset="0"/>
                <a:cs typeface="Microsoft Sans Serif" pitchFamily="34" charset="0"/>
              </a:rPr>
              <a:t>2011 </a:t>
            </a:r>
            <a:r>
              <a:rPr lang="en-US" sz="650" dirty="0">
                <a:solidFill>
                  <a:schemeClr val="tx1">
                    <a:lumMod val="85000"/>
                    <a:lumOff val="15000"/>
                  </a:schemeClr>
                </a:solidFill>
                <a:latin typeface="Microsoft Sans Serif" pitchFamily="34" charset="0"/>
                <a:cs typeface="Microsoft Sans Serif" pitchFamily="34" charset="0"/>
              </a:rPr>
              <a:t>Cybage Software Pvt. Ltd. All Rights Reserved. Cybage Confidential.</a:t>
            </a:r>
          </a:p>
        </p:txBody>
      </p:sp>
      <p:sp>
        <p:nvSpPr>
          <p:cNvPr id="27" name="Title 1"/>
          <p:cNvSpPr>
            <a:spLocks noGrp="1"/>
          </p:cNvSpPr>
          <p:nvPr>
            <p:ph type="title"/>
          </p:nvPr>
        </p:nvSpPr>
        <p:spPr>
          <a:xfrm>
            <a:off x="1658112" y="5088256"/>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7"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95F7460C-71AC-4577-9B17-092B73AB48AD}"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3" name="Rectangle 2"/>
          <p:cNvSpPr/>
          <p:nvPr userDrawn="1"/>
        </p:nvSpPr>
        <p:spPr>
          <a:xfrm>
            <a:off x="0" y="4652963"/>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4" name="Rectangle 3"/>
          <p:cNvSpPr/>
          <p:nvPr userDrawn="1"/>
        </p:nvSpPr>
        <p:spPr>
          <a:xfrm>
            <a:off x="1520825" y="4652963"/>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27" name="Title 1"/>
          <p:cNvSpPr>
            <a:spLocks noGrp="1"/>
          </p:cNvSpPr>
          <p:nvPr>
            <p:ph type="title"/>
          </p:nvPr>
        </p:nvSpPr>
        <p:spPr>
          <a:xfrm>
            <a:off x="1658112" y="5088256"/>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7"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FFD8EFA2-D5C0-49BB-92A1-10F9860307CA}"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3350" y="104775"/>
            <a:ext cx="1600447" cy="453460"/>
          </a:xfrm>
          <a:prstGeom prst="rect">
            <a:avLst/>
          </a:prstGeom>
        </p:spPr>
      </p:pic>
    </p:spTree>
    <p:extLst>
      <p:ext uri="{BB962C8B-B14F-4D97-AF65-F5344CB8AC3E}">
        <p14:creationId xmlns:p14="http://schemas.microsoft.com/office/powerpoint/2010/main" val="1958694828"/>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8_Title Slide">
    <p:spTree>
      <p:nvGrpSpPr>
        <p:cNvPr id="1" name=""/>
        <p:cNvGrpSpPr/>
        <p:nvPr/>
      </p:nvGrpSpPr>
      <p:grpSpPr>
        <a:xfrm>
          <a:off x="0" y="0"/>
          <a:ext cx="0" cy="0"/>
          <a:chOff x="0" y="0"/>
          <a:chExt cx="0" cy="0"/>
        </a:xfrm>
      </p:grpSpPr>
      <p:pic>
        <p:nvPicPr>
          <p:cNvPr id="15" name="Picture 14"/>
          <p:cNvPicPr>
            <a:picLocks noChangeAspect="1"/>
          </p:cNvPicPr>
          <p:nvPr userDrawn="1"/>
        </p:nvPicPr>
        <p:blipFill rotWithShape="1">
          <a:blip r:embed="rId2">
            <a:extLst>
              <a:ext uri="{28A0092B-C50C-407E-A947-70E740481C1C}">
                <a14:useLocalDpi xmlns:a14="http://schemas.microsoft.com/office/drawing/2010/main" val="0"/>
              </a:ext>
            </a:extLst>
          </a:blip>
          <a:srcRect t="12900" r="1639"/>
          <a:stretch/>
        </p:blipFill>
        <p:spPr>
          <a:xfrm>
            <a:off x="706482" y="901700"/>
            <a:ext cx="8330685" cy="4948238"/>
          </a:xfrm>
          <a:prstGeom prst="rect">
            <a:avLst/>
          </a:prstGeom>
        </p:spPr>
      </p:pic>
      <p:sp>
        <p:nvSpPr>
          <p:cNvPr id="4" name="Rectangle 3"/>
          <p:cNvSpPr/>
          <p:nvPr userDrawn="1"/>
        </p:nvSpPr>
        <p:spPr>
          <a:xfrm>
            <a:off x="0" y="4652963"/>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5" name="Rectangle 4"/>
          <p:cNvSpPr/>
          <p:nvPr userDrawn="1"/>
        </p:nvSpPr>
        <p:spPr>
          <a:xfrm>
            <a:off x="1520825" y="4652963"/>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27" name="Title 1"/>
          <p:cNvSpPr>
            <a:spLocks noGrp="1"/>
          </p:cNvSpPr>
          <p:nvPr>
            <p:ph type="title"/>
          </p:nvPr>
        </p:nvSpPr>
        <p:spPr>
          <a:xfrm>
            <a:off x="1658112" y="5088256"/>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33350" y="104775"/>
            <a:ext cx="1600447" cy="453460"/>
          </a:xfrm>
          <a:prstGeom prst="rect">
            <a:avLst/>
          </a:prstGeom>
        </p:spPr>
      </p:pic>
    </p:spTree>
    <p:extLst>
      <p:ext uri="{BB962C8B-B14F-4D97-AF65-F5344CB8AC3E}">
        <p14:creationId xmlns:p14="http://schemas.microsoft.com/office/powerpoint/2010/main" val="3310893785"/>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20_Title Slide">
    <p:spTree>
      <p:nvGrpSpPr>
        <p:cNvPr id="1" name=""/>
        <p:cNvGrpSpPr/>
        <p:nvPr/>
      </p:nvGrpSpPr>
      <p:grpSpPr>
        <a:xfrm>
          <a:off x="0" y="0"/>
          <a:ext cx="0" cy="0"/>
          <a:chOff x="0" y="0"/>
          <a:chExt cx="0" cy="0"/>
        </a:xfrm>
      </p:grpSpPr>
      <p:sp>
        <p:nvSpPr>
          <p:cNvPr id="2" name="Rectangle 2"/>
          <p:cNvSpPr>
            <a:spLocks noChangeArrowheads="1"/>
          </p:cNvSpPr>
          <p:nvPr userDrawn="1"/>
        </p:nvSpPr>
        <p:spPr bwMode="auto">
          <a:xfrm>
            <a:off x="133350" y="219075"/>
            <a:ext cx="1371600" cy="177800"/>
          </a:xfrm>
          <a:prstGeom prst="rect">
            <a:avLst/>
          </a:prstGeom>
          <a:noFill/>
          <a:ln w="9525">
            <a:noFill/>
            <a:miter lim="800000"/>
            <a:headEnd/>
            <a:tailEnd/>
          </a:ln>
        </p:spPr>
        <p:txBody>
          <a:bodyPr anchor="ctr"/>
          <a:lstStyle/>
          <a:p>
            <a:pPr fontAlgn="auto">
              <a:lnSpc>
                <a:spcPct val="150000"/>
              </a:lnSpc>
              <a:spcBef>
                <a:spcPts val="0"/>
              </a:spcBef>
              <a:spcAft>
                <a:spcPts val="0"/>
              </a:spcAft>
              <a:defRPr/>
            </a:pPr>
            <a:r>
              <a:rPr lang="en-US" sz="900" dirty="0">
                <a:solidFill>
                  <a:srgbClr val="0075B0"/>
                </a:solidFill>
                <a:latin typeface="Arial" pitchFamily="34" charset="0"/>
                <a:ea typeface="Kozuka Gothic Pro R" pitchFamily="34" charset="-128"/>
                <a:cs typeface="Arial" pitchFamily="34" charset="0"/>
              </a:rPr>
              <a:t>www.cybage.com</a:t>
            </a:r>
          </a:p>
        </p:txBody>
      </p:sp>
      <p:sp>
        <p:nvSpPr>
          <p:cNvPr id="3"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E5B91157-3A67-4D69-92D0-E45F7027771D}"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1962144851"/>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26_Title Slide">
    <p:spTree>
      <p:nvGrpSpPr>
        <p:cNvPr id="1" name=""/>
        <p:cNvGrpSpPr/>
        <p:nvPr/>
      </p:nvGrpSpPr>
      <p:grpSpPr>
        <a:xfrm>
          <a:off x="0" y="0"/>
          <a:ext cx="0" cy="0"/>
          <a:chOff x="0" y="0"/>
          <a:chExt cx="0" cy="0"/>
        </a:xfrm>
      </p:grpSpPr>
      <p:sp>
        <p:nvSpPr>
          <p:cNvPr id="2" name="Rectangle 2"/>
          <p:cNvSpPr>
            <a:spLocks noChangeArrowheads="1"/>
          </p:cNvSpPr>
          <p:nvPr userDrawn="1"/>
        </p:nvSpPr>
        <p:spPr bwMode="auto">
          <a:xfrm>
            <a:off x="133350" y="219075"/>
            <a:ext cx="1371600" cy="177800"/>
          </a:xfrm>
          <a:prstGeom prst="rect">
            <a:avLst/>
          </a:prstGeom>
          <a:noFill/>
          <a:ln w="9525">
            <a:noFill/>
            <a:miter lim="800000"/>
            <a:headEnd/>
            <a:tailEnd/>
          </a:ln>
        </p:spPr>
        <p:txBody>
          <a:bodyPr anchor="ctr"/>
          <a:lstStyle/>
          <a:p>
            <a:pPr fontAlgn="auto">
              <a:lnSpc>
                <a:spcPct val="150000"/>
              </a:lnSpc>
              <a:spcBef>
                <a:spcPts val="0"/>
              </a:spcBef>
              <a:spcAft>
                <a:spcPts val="0"/>
              </a:spcAft>
              <a:defRPr/>
            </a:pPr>
            <a:r>
              <a:rPr lang="en-US" sz="900" dirty="0">
                <a:solidFill>
                  <a:srgbClr val="0075B0"/>
                </a:solidFill>
                <a:latin typeface="Arial" pitchFamily="34" charset="0"/>
                <a:ea typeface="Kozuka Gothic Pro R" pitchFamily="34" charset="-128"/>
                <a:cs typeface="Arial" pitchFamily="34" charset="0"/>
              </a:rPr>
              <a:t>www.cybage.com</a:t>
            </a:r>
          </a:p>
        </p:txBody>
      </p:sp>
      <p:sp>
        <p:nvSpPr>
          <p:cNvPr id="3"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71B71C40-8AE5-44C1-A7F2-C4A4C2202973}"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81557542"/>
      </p:ext>
    </p:extLst>
  </p:cSld>
  <p:clrMapOvr>
    <a:masterClrMapping/>
  </p:clrMapOvr>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Thank you slide with image">
    <p:spTree>
      <p:nvGrpSpPr>
        <p:cNvPr id="1" name=""/>
        <p:cNvGrpSpPr/>
        <p:nvPr/>
      </p:nvGrpSpPr>
      <p:grpSpPr>
        <a:xfrm>
          <a:off x="0" y="0"/>
          <a:ext cx="0" cy="0"/>
          <a:chOff x="0" y="0"/>
          <a:chExt cx="0" cy="0"/>
        </a:xfrm>
      </p:grpSpPr>
      <p:pic>
        <p:nvPicPr>
          <p:cNvPr id="3" name="Picture 6"/>
          <p:cNvPicPr>
            <a:picLocks noChangeAspect="1" noChangeArrowheads="1"/>
          </p:cNvPicPr>
          <p:nvPr userDrawn="1"/>
        </p:nvPicPr>
        <p:blipFill>
          <a:blip r:embed="rId2">
            <a:lum bright="2000" contrast="-10000"/>
            <a:extLst>
              <a:ext uri="{28A0092B-C50C-407E-A947-70E740481C1C}">
                <a14:useLocalDpi xmlns:a14="http://schemas.microsoft.com/office/drawing/2010/main" val="0"/>
              </a:ext>
            </a:extLst>
          </a:blip>
          <a:srcRect r="1123" b="1221"/>
          <a:stretch>
            <a:fillRect/>
          </a:stretch>
        </p:blipFill>
        <p:spPr bwMode="auto">
          <a:xfrm>
            <a:off x="0" y="693738"/>
            <a:ext cx="9144000" cy="616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0" y="4652963"/>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userDrawn="1"/>
        </p:nvSpPr>
        <p:spPr>
          <a:xfrm>
            <a:off x="1520825" y="4652963"/>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7" name="Title 1"/>
          <p:cNvSpPr>
            <a:spLocks noGrp="1"/>
          </p:cNvSpPr>
          <p:nvPr>
            <p:ph type="title"/>
          </p:nvPr>
        </p:nvSpPr>
        <p:spPr>
          <a:xfrm>
            <a:off x="1658112" y="5088256"/>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4032382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4" name="Rectangle 3"/>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 name="Title 1"/>
          <p:cNvSpPr>
            <a:spLocks noGrp="1"/>
          </p:cNvSpPr>
          <p:nvPr>
            <p:ph type="title"/>
          </p:nvPr>
        </p:nvSpPr>
        <p:spPr>
          <a:xfrm>
            <a:off x="1658112" y="1116433"/>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24" name="Text Placeholder 3"/>
          <p:cNvSpPr>
            <a:spLocks noGrp="1"/>
          </p:cNvSpPr>
          <p:nvPr>
            <p:ph type="body" sz="half" idx="2"/>
          </p:nvPr>
        </p:nvSpPr>
        <p:spPr>
          <a:xfrm>
            <a:off x="1645666" y="2523554"/>
            <a:ext cx="7269734" cy="3612070"/>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7"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58A506E5-E417-4F9D-AC13-A135209871FF}"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4_Title Slide">
    <p:spTree>
      <p:nvGrpSpPr>
        <p:cNvPr id="1" name=""/>
        <p:cNvGrpSpPr/>
        <p:nvPr/>
      </p:nvGrpSpPr>
      <p:grpSpPr>
        <a:xfrm>
          <a:off x="0" y="0"/>
          <a:ext cx="0" cy="0"/>
          <a:chOff x="0" y="0"/>
          <a:chExt cx="0" cy="0"/>
        </a:xfrm>
      </p:grpSpPr>
      <p:pic>
        <p:nvPicPr>
          <p:cNvPr id="4" name="Picture 20" descr="Pune-CT1-GNR-HRB-USA New1.jpg"/>
          <p:cNvPicPr>
            <a:picLocks noChangeAspect="1"/>
          </p:cNvPicPr>
          <p:nvPr userDrawn="1"/>
        </p:nvPicPr>
        <p:blipFill>
          <a:blip r:embed="rId2"/>
          <a:stretch>
            <a:fillRect/>
          </a:stretch>
        </p:blipFill>
        <p:spPr bwMode="auto">
          <a:xfrm>
            <a:off x="0" y="1454227"/>
            <a:ext cx="8985153" cy="5406916"/>
          </a:xfrm>
          <a:prstGeom prst="rect">
            <a:avLst/>
          </a:prstGeom>
          <a:noFill/>
          <a:ln w="9525">
            <a:noFill/>
            <a:miter lim="800000"/>
            <a:headEnd/>
            <a:tailEnd/>
          </a:ln>
        </p:spPr>
      </p:pic>
      <p:sp>
        <p:nvSpPr>
          <p:cNvPr id="5" name="Rectangle 4"/>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Footer Placeholder 3"/>
          <p:cNvSpPr txBox="1">
            <a:spLocks noGrp="1"/>
          </p:cNvSpPr>
          <p:nvPr userDrawn="1"/>
        </p:nvSpPr>
        <p:spPr bwMode="auto">
          <a:xfrm>
            <a:off x="3733800" y="6456363"/>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a:latin typeface="Kozuka Gothic Pro M" pitchFamily="34" charset="-128"/>
              </a:rPr>
              <a:t> </a:t>
            </a:r>
            <a:r>
              <a:rPr lang="en-US" sz="650" dirty="0">
                <a:solidFill>
                  <a:schemeClr val="tx1">
                    <a:lumMod val="85000"/>
                    <a:lumOff val="15000"/>
                  </a:schemeClr>
                </a:solidFill>
                <a:latin typeface="Microsoft Sans Serif" pitchFamily="34" charset="0"/>
                <a:cs typeface="Microsoft Sans Serif" pitchFamily="34" charset="0"/>
              </a:rPr>
              <a:t>Copyright © </a:t>
            </a:r>
            <a:r>
              <a:rPr lang="en-US" sz="650" dirty="0" smtClean="0">
                <a:solidFill>
                  <a:schemeClr val="tx1">
                    <a:lumMod val="85000"/>
                    <a:lumOff val="15000"/>
                  </a:schemeClr>
                </a:solidFill>
                <a:latin typeface="Microsoft Sans Serif" pitchFamily="34" charset="0"/>
                <a:cs typeface="Microsoft Sans Serif" pitchFamily="34" charset="0"/>
              </a:rPr>
              <a:t>2011</a:t>
            </a:r>
            <a:r>
              <a:rPr lang="en-US" sz="650" baseline="0" dirty="0" smtClean="0">
                <a:solidFill>
                  <a:schemeClr val="tx1">
                    <a:lumMod val="85000"/>
                    <a:lumOff val="15000"/>
                  </a:schemeClr>
                </a:solidFill>
                <a:latin typeface="Microsoft Sans Serif" pitchFamily="34" charset="0"/>
                <a:cs typeface="Microsoft Sans Serif" pitchFamily="34" charset="0"/>
              </a:rPr>
              <a:t> </a:t>
            </a:r>
            <a:r>
              <a:rPr lang="en-US" sz="650" dirty="0" smtClean="0">
                <a:solidFill>
                  <a:schemeClr val="tx1">
                    <a:lumMod val="85000"/>
                    <a:lumOff val="15000"/>
                  </a:schemeClr>
                </a:solidFill>
                <a:latin typeface="Microsoft Sans Serif" pitchFamily="34" charset="0"/>
                <a:cs typeface="Microsoft Sans Serif" pitchFamily="34" charset="0"/>
              </a:rPr>
              <a:t>Cybage </a:t>
            </a:r>
            <a:r>
              <a:rPr lang="en-US" sz="650" dirty="0">
                <a:solidFill>
                  <a:schemeClr val="tx1">
                    <a:lumMod val="85000"/>
                    <a:lumOff val="15000"/>
                  </a:schemeClr>
                </a:solidFill>
                <a:latin typeface="Microsoft Sans Serif" pitchFamily="34" charset="0"/>
                <a:cs typeface="Microsoft Sans Serif" pitchFamily="34" charset="0"/>
              </a:rPr>
              <a:t>Software Pvt. Ltd. All Rights Reserved. Cybage Confidential.</a:t>
            </a:r>
          </a:p>
        </p:txBody>
      </p:sp>
      <p:sp>
        <p:nvSpPr>
          <p:cNvPr id="10" name="Title 1"/>
          <p:cNvSpPr>
            <a:spLocks noGrp="1"/>
          </p:cNvSpPr>
          <p:nvPr>
            <p:ph type="title"/>
          </p:nvPr>
        </p:nvSpPr>
        <p:spPr>
          <a:xfrm>
            <a:off x="1658112" y="1116433"/>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8"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AE4DAB37-26B3-4983-9CAA-47C341AFC488}"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6_Title Slide">
    <p:spTree>
      <p:nvGrpSpPr>
        <p:cNvPr id="1" name=""/>
        <p:cNvGrpSpPr/>
        <p:nvPr/>
      </p:nvGrpSpPr>
      <p:grpSpPr>
        <a:xfrm>
          <a:off x="0" y="0"/>
          <a:ext cx="0" cy="0"/>
          <a:chOff x="0" y="0"/>
          <a:chExt cx="0" cy="0"/>
        </a:xfrm>
      </p:grpSpPr>
      <p:sp>
        <p:nvSpPr>
          <p:cNvPr id="9" name="Picture Placeholder 2"/>
          <p:cNvSpPr>
            <a:spLocks noGrp="1"/>
          </p:cNvSpPr>
          <p:nvPr>
            <p:ph type="pic" idx="1"/>
          </p:nvPr>
        </p:nvSpPr>
        <p:spPr>
          <a:xfrm>
            <a:off x="0" y="694944"/>
            <a:ext cx="9144000" cy="6163056"/>
          </a:xfrm>
          <a:prstGeom prst="rect">
            <a:avLst/>
          </a:prstGeom>
          <a:blipFill dpi="0" rotWithShape="1">
            <a:blip r:embed="rId2">
              <a:alphaModFix amt="40000"/>
            </a:blip>
            <a:srcRect/>
            <a:stretch>
              <a:fillRect/>
            </a:stretch>
          </a:blipFill>
        </p:spPr>
        <p:txBody>
          <a:bodyPr/>
          <a:lstStyle>
            <a:lvl1pPr marL="0" indent="0">
              <a:buNone/>
              <a:defRPr sz="3200">
                <a:no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5" name="Rectangle 4"/>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 name="Title 1"/>
          <p:cNvSpPr>
            <a:spLocks noGrp="1"/>
          </p:cNvSpPr>
          <p:nvPr>
            <p:ph type="title"/>
          </p:nvPr>
        </p:nvSpPr>
        <p:spPr>
          <a:xfrm>
            <a:off x="1658112" y="1116433"/>
            <a:ext cx="7485888" cy="566610"/>
          </a:xfrm>
          <a:prstGeom prst="rect">
            <a:avLst/>
          </a:prstGeom>
        </p:spPr>
        <p:txBody>
          <a:bodyPr/>
          <a:lstStyle>
            <a:lvl1pPr algn="l">
              <a:tabLst>
                <a:tab pos="4516438" algn="l"/>
              </a:tabLst>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11" name="Text Placeholder 3"/>
          <p:cNvSpPr>
            <a:spLocks noGrp="1"/>
          </p:cNvSpPr>
          <p:nvPr>
            <p:ph type="body" sz="half" idx="2"/>
          </p:nvPr>
        </p:nvSpPr>
        <p:spPr>
          <a:xfrm>
            <a:off x="1645666" y="2523554"/>
            <a:ext cx="7269734" cy="3612070"/>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8"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73BA7CC9-8F62-44AD-80A5-929721889876}" type="slidenum">
              <a:rPr lang="en-US"/>
              <a:pPr>
                <a:defRPr/>
              </a:pPr>
              <a:t>‹#›</a:t>
            </a:fld>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jp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34" Type="http://schemas.openxmlformats.org/officeDocument/2006/relationships/image" Target="../media/image1.jpg"/><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33" Type="http://schemas.openxmlformats.org/officeDocument/2006/relationships/theme" Target="../theme/theme2.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slideLayout" Target="../slideLayouts/slideLayout64.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slideLayout" Target="../slideLayouts/slideLayout6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 Id="rId8"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Rectangle 4"/>
          <p:cNvSpPr/>
          <p:nvPr/>
        </p:nvSpPr>
        <p:spPr>
          <a:xfrm>
            <a:off x="0" y="4141"/>
            <a:ext cx="914400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 name="Footer Placeholder 3"/>
          <p:cNvSpPr txBox="1">
            <a:spLocks noGrp="1"/>
          </p:cNvSpPr>
          <p:nvPr/>
        </p:nvSpPr>
        <p:spPr bwMode="auto">
          <a:xfrm>
            <a:off x="3458371" y="6616700"/>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a:latin typeface="Kozuka Gothic Pro M" pitchFamily="34" charset="-128"/>
              </a:rPr>
              <a:t> </a:t>
            </a:r>
            <a:r>
              <a:rPr lang="en-US" sz="650" dirty="0">
                <a:solidFill>
                  <a:schemeClr val="tx1">
                    <a:lumMod val="85000"/>
                    <a:lumOff val="15000"/>
                  </a:schemeClr>
                </a:solidFill>
                <a:latin typeface="Microsoft Sans Serif" pitchFamily="34" charset="0"/>
                <a:cs typeface="Microsoft Sans Serif" pitchFamily="34" charset="0"/>
              </a:rPr>
              <a:t>Copyright © </a:t>
            </a:r>
            <a:r>
              <a:rPr lang="en-US" sz="650" dirty="0" smtClean="0">
                <a:solidFill>
                  <a:schemeClr val="tx1">
                    <a:lumMod val="85000"/>
                    <a:lumOff val="15000"/>
                  </a:schemeClr>
                </a:solidFill>
                <a:latin typeface="Microsoft Sans Serif" pitchFamily="34" charset="0"/>
                <a:cs typeface="Microsoft Sans Serif" pitchFamily="34" charset="0"/>
              </a:rPr>
              <a:t>2015</a:t>
            </a:r>
            <a:r>
              <a:rPr lang="en-US" sz="650" baseline="0" dirty="0" smtClean="0">
                <a:solidFill>
                  <a:schemeClr val="tx1">
                    <a:lumMod val="85000"/>
                    <a:lumOff val="15000"/>
                  </a:schemeClr>
                </a:solidFill>
                <a:latin typeface="Microsoft Sans Serif" pitchFamily="34" charset="0"/>
                <a:cs typeface="Microsoft Sans Serif" pitchFamily="34" charset="0"/>
              </a:rPr>
              <a:t> </a:t>
            </a:r>
            <a:r>
              <a:rPr lang="en-US" sz="650" dirty="0" smtClean="0">
                <a:solidFill>
                  <a:schemeClr val="tx1">
                    <a:lumMod val="85000"/>
                    <a:lumOff val="15000"/>
                  </a:schemeClr>
                </a:solidFill>
                <a:latin typeface="Microsoft Sans Serif" pitchFamily="34" charset="0"/>
                <a:cs typeface="Microsoft Sans Serif" pitchFamily="34" charset="0"/>
              </a:rPr>
              <a:t> </a:t>
            </a:r>
            <a:r>
              <a:rPr lang="en-US" sz="650" dirty="0">
                <a:solidFill>
                  <a:schemeClr val="tx1">
                    <a:lumMod val="85000"/>
                    <a:lumOff val="15000"/>
                  </a:schemeClr>
                </a:solidFill>
                <a:latin typeface="Microsoft Sans Serif" pitchFamily="34" charset="0"/>
                <a:cs typeface="Microsoft Sans Serif" pitchFamily="34" charset="0"/>
              </a:rPr>
              <a:t>Cybage Software Pvt. Ltd. All Rights Reserved. Cybage Confidential.</a:t>
            </a:r>
          </a:p>
        </p:txBody>
      </p:sp>
      <p:sp>
        <p:nvSpPr>
          <p:cNvPr id="6" name="Slide Number Placeholder 5"/>
          <p:cNvSpPr>
            <a:spLocks noGrp="1"/>
          </p:cNvSpPr>
          <p:nvPr>
            <p:ph type="sldNum" sz="quarter" idx="4"/>
          </p:nvPr>
        </p:nvSpPr>
        <p:spPr>
          <a:xfrm>
            <a:off x="128588" y="6392863"/>
            <a:ext cx="493712" cy="365125"/>
          </a:xfrm>
          <a:prstGeom prst="rect">
            <a:avLst/>
          </a:prstGeom>
        </p:spPr>
        <p:txBody>
          <a:bodyPr vert="horz" lIns="91440" tIns="45720" rIns="91440" bIns="45720" rtlCol="0" anchor="ctr"/>
          <a:lstStyle>
            <a:lvl1pPr algn="l" fontAlgn="auto">
              <a:spcBef>
                <a:spcPts val="0"/>
              </a:spcBef>
              <a:spcAft>
                <a:spcPts val="0"/>
              </a:spcAft>
              <a:defRPr sz="1000">
                <a:solidFill>
                  <a:schemeClr val="tx1">
                    <a:lumMod val="85000"/>
                    <a:lumOff val="15000"/>
                  </a:schemeClr>
                </a:solidFill>
                <a:latin typeface="Arial" pitchFamily="34" charset="0"/>
                <a:cs typeface="Arial" pitchFamily="34" charset="0"/>
              </a:defRPr>
            </a:lvl1pPr>
          </a:lstStyle>
          <a:p>
            <a:pPr>
              <a:defRPr/>
            </a:pPr>
            <a:fld id="{C3999953-0A0C-44B9-BA34-A2EF248FEBFE}" type="slidenum">
              <a:rPr lang="en-US" smtClean="0"/>
              <a:pPr>
                <a:defRPr/>
              </a:pPr>
              <a:t>‹#›</a:t>
            </a:fld>
            <a:endParaRPr lang="en-US" dirty="0"/>
          </a:p>
        </p:txBody>
      </p:sp>
      <p:sp>
        <p:nvSpPr>
          <p:cNvPr id="7" name="Rectangle 2"/>
          <p:cNvSpPr>
            <a:spLocks noChangeArrowheads="1"/>
          </p:cNvSpPr>
          <p:nvPr/>
        </p:nvSpPr>
        <p:spPr bwMode="auto">
          <a:xfrm>
            <a:off x="133350" y="219075"/>
            <a:ext cx="1371600" cy="177800"/>
          </a:xfrm>
          <a:prstGeom prst="rect">
            <a:avLst/>
          </a:prstGeom>
          <a:noFill/>
          <a:ln w="9525">
            <a:noFill/>
            <a:miter lim="800000"/>
            <a:headEnd/>
            <a:tailEnd/>
          </a:ln>
        </p:spPr>
        <p:txBody>
          <a:bodyPr anchor="ctr"/>
          <a:lstStyle/>
          <a:p>
            <a:pPr fontAlgn="auto">
              <a:lnSpc>
                <a:spcPct val="150000"/>
              </a:lnSpc>
              <a:spcBef>
                <a:spcPts val="0"/>
              </a:spcBef>
              <a:spcAft>
                <a:spcPts val="0"/>
              </a:spcAft>
              <a:defRPr/>
            </a:pPr>
            <a:r>
              <a:rPr lang="en-US" sz="900" dirty="0">
                <a:solidFill>
                  <a:srgbClr val="0075B0"/>
                </a:solidFill>
                <a:latin typeface="Arial" pitchFamily="34" charset="0"/>
                <a:ea typeface="Kozuka Gothic Pro R" pitchFamily="34" charset="-128"/>
                <a:cs typeface="Arial" pitchFamily="34" charset="0"/>
              </a:rPr>
              <a:t>www.cybage.com</a:t>
            </a:r>
          </a:p>
        </p:txBody>
      </p:sp>
      <p:pic>
        <p:nvPicPr>
          <p:cNvPr id="10" name="Picture 9"/>
          <p:cNvPicPr>
            <a:picLocks noChangeAspect="1"/>
          </p:cNvPicPr>
          <p:nvPr userDrawn="1"/>
        </p:nvPicPr>
        <p:blipFill>
          <a:blip r:embed="rId34">
            <a:extLst>
              <a:ext uri="{28A0092B-C50C-407E-A947-70E740481C1C}">
                <a14:useLocalDpi xmlns:a14="http://schemas.microsoft.com/office/drawing/2010/main" val="0"/>
              </a:ext>
            </a:extLst>
          </a:blip>
          <a:stretch>
            <a:fillRect/>
          </a:stretch>
        </p:blipFill>
        <p:spPr>
          <a:xfrm>
            <a:off x="7052552" y="73159"/>
            <a:ext cx="1993911" cy="559695"/>
          </a:xfrm>
          <a:prstGeom prst="rect">
            <a:avLst/>
          </a:prstGeom>
        </p:spPr>
      </p:pic>
    </p:spTree>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 id="2147483837" r:id="rId12"/>
    <p:sldLayoutId id="2147483838" r:id="rId13"/>
    <p:sldLayoutId id="2147483839" r:id="rId14"/>
    <p:sldLayoutId id="2147483840" r:id="rId15"/>
    <p:sldLayoutId id="2147483841" r:id="rId16"/>
    <p:sldLayoutId id="2147483842" r:id="rId17"/>
    <p:sldLayoutId id="2147483843" r:id="rId18"/>
    <p:sldLayoutId id="2147483844" r:id="rId19"/>
    <p:sldLayoutId id="2147483845" r:id="rId20"/>
    <p:sldLayoutId id="2147483846" r:id="rId21"/>
    <p:sldLayoutId id="2147483847" r:id="rId22"/>
    <p:sldLayoutId id="2147483858" r:id="rId23"/>
    <p:sldLayoutId id="2147483857" r:id="rId24"/>
    <p:sldLayoutId id="2147483848" r:id="rId25"/>
    <p:sldLayoutId id="2147483849" r:id="rId26"/>
    <p:sldLayoutId id="2147483850" r:id="rId27"/>
    <p:sldLayoutId id="2147483851" r:id="rId28"/>
    <p:sldLayoutId id="2147483852" r:id="rId29"/>
    <p:sldLayoutId id="2147483853" r:id="rId30"/>
    <p:sldLayoutId id="2147483854" r:id="rId31"/>
    <p:sldLayoutId id="2147484196" r:id="rId32"/>
  </p:sldLayoutIdLst>
  <p:timing>
    <p:tnLst>
      <p:par>
        <p:cTn id="1" dur="indefinite" restart="never" nodeType="tmRoot"/>
      </p:par>
    </p:tnLst>
  </p:timing>
  <p:hf hdr="0" ftr="0" dt="0"/>
  <p:txStyles>
    <p:titleStyle>
      <a:lvl1pPr algn="ctr" rtl="0" eaLnBrk="0" fontAlgn="base" hangingPunct="0">
        <a:spcBef>
          <a:spcPct val="0"/>
        </a:spcBef>
        <a:spcAft>
          <a:spcPct val="0"/>
        </a:spcAft>
        <a:defRPr sz="3000" kern="1200">
          <a:solidFill>
            <a:schemeClr val="tx1"/>
          </a:solidFill>
          <a:latin typeface="+mj-lt"/>
          <a:ea typeface="+mj-ea"/>
          <a:cs typeface="+mj-cs"/>
        </a:defRPr>
      </a:lvl1pPr>
      <a:lvl2pPr algn="ctr" rtl="0" eaLnBrk="0" fontAlgn="base" hangingPunct="0">
        <a:spcBef>
          <a:spcPct val="0"/>
        </a:spcBef>
        <a:spcAft>
          <a:spcPct val="0"/>
        </a:spcAft>
        <a:defRPr sz="3000">
          <a:solidFill>
            <a:schemeClr val="tx1"/>
          </a:solidFill>
          <a:latin typeface="Calibri" pitchFamily="34" charset="0"/>
        </a:defRPr>
      </a:lvl2pPr>
      <a:lvl3pPr algn="ctr" rtl="0" eaLnBrk="0" fontAlgn="base" hangingPunct="0">
        <a:spcBef>
          <a:spcPct val="0"/>
        </a:spcBef>
        <a:spcAft>
          <a:spcPct val="0"/>
        </a:spcAft>
        <a:defRPr sz="3000">
          <a:solidFill>
            <a:schemeClr val="tx1"/>
          </a:solidFill>
          <a:latin typeface="Calibri" pitchFamily="34" charset="0"/>
        </a:defRPr>
      </a:lvl3pPr>
      <a:lvl4pPr algn="ctr" rtl="0" eaLnBrk="0" fontAlgn="base" hangingPunct="0">
        <a:spcBef>
          <a:spcPct val="0"/>
        </a:spcBef>
        <a:spcAft>
          <a:spcPct val="0"/>
        </a:spcAft>
        <a:defRPr sz="3000">
          <a:solidFill>
            <a:schemeClr val="tx1"/>
          </a:solidFill>
          <a:latin typeface="Calibri" pitchFamily="34" charset="0"/>
        </a:defRPr>
      </a:lvl4pPr>
      <a:lvl5pPr algn="ctr" rtl="0" eaLnBrk="0" fontAlgn="base" hangingPunct="0">
        <a:spcBef>
          <a:spcPct val="0"/>
        </a:spcBef>
        <a:spcAft>
          <a:spcPct val="0"/>
        </a:spcAft>
        <a:defRPr sz="3000">
          <a:solidFill>
            <a:schemeClr val="tx1"/>
          </a:solidFill>
          <a:latin typeface="Calibri" pitchFamily="34" charset="0"/>
        </a:defRPr>
      </a:lvl5pPr>
      <a:lvl6pPr marL="457200" algn="ctr" rtl="0" fontAlgn="base">
        <a:spcBef>
          <a:spcPct val="0"/>
        </a:spcBef>
        <a:spcAft>
          <a:spcPct val="0"/>
        </a:spcAft>
        <a:defRPr sz="3000">
          <a:solidFill>
            <a:schemeClr val="tx1"/>
          </a:solidFill>
          <a:latin typeface="Calibri" pitchFamily="34" charset="0"/>
        </a:defRPr>
      </a:lvl6pPr>
      <a:lvl7pPr marL="914400" algn="ctr" rtl="0" fontAlgn="base">
        <a:spcBef>
          <a:spcPct val="0"/>
        </a:spcBef>
        <a:spcAft>
          <a:spcPct val="0"/>
        </a:spcAft>
        <a:defRPr sz="3000">
          <a:solidFill>
            <a:schemeClr val="tx1"/>
          </a:solidFill>
          <a:latin typeface="Calibri" pitchFamily="34" charset="0"/>
        </a:defRPr>
      </a:lvl7pPr>
      <a:lvl8pPr marL="1371600" algn="ctr" rtl="0" fontAlgn="base">
        <a:spcBef>
          <a:spcPct val="0"/>
        </a:spcBef>
        <a:spcAft>
          <a:spcPct val="0"/>
        </a:spcAft>
        <a:defRPr sz="3000">
          <a:solidFill>
            <a:schemeClr val="tx1"/>
          </a:solidFill>
          <a:latin typeface="Calibri" pitchFamily="34" charset="0"/>
        </a:defRPr>
      </a:lvl8pPr>
      <a:lvl9pPr marL="1828800" algn="ctr" rtl="0" fontAlgn="base">
        <a:spcBef>
          <a:spcPct val="0"/>
        </a:spcBef>
        <a:spcAft>
          <a:spcPct val="0"/>
        </a:spcAft>
        <a:defRPr sz="30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Rectangle 4"/>
          <p:cNvSpPr/>
          <p:nvPr/>
        </p:nvSpPr>
        <p:spPr>
          <a:xfrm>
            <a:off x="0" y="4141"/>
            <a:ext cx="914400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1" name="Footer Placeholder 3"/>
          <p:cNvSpPr txBox="1">
            <a:spLocks noGrp="1"/>
          </p:cNvSpPr>
          <p:nvPr/>
        </p:nvSpPr>
        <p:spPr bwMode="auto">
          <a:xfrm>
            <a:off x="3733800" y="6497638"/>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a:solidFill>
                  <a:prstClr val="black"/>
                </a:solidFill>
                <a:latin typeface="Kozuka Gothic Pro M" pitchFamily="34" charset="-128"/>
              </a:rPr>
              <a:t> </a:t>
            </a:r>
            <a:r>
              <a:rPr lang="en-US" sz="650" dirty="0">
                <a:solidFill>
                  <a:prstClr val="black">
                    <a:lumMod val="85000"/>
                    <a:lumOff val="15000"/>
                  </a:prstClr>
                </a:solidFill>
                <a:latin typeface="Microsoft Sans Serif" pitchFamily="34" charset="0"/>
                <a:cs typeface="Microsoft Sans Serif" pitchFamily="34" charset="0"/>
              </a:rPr>
              <a:t>Copyright © </a:t>
            </a:r>
            <a:r>
              <a:rPr lang="en-US" sz="650" dirty="0" smtClean="0">
                <a:solidFill>
                  <a:prstClr val="black">
                    <a:lumMod val="85000"/>
                    <a:lumOff val="15000"/>
                  </a:prstClr>
                </a:solidFill>
                <a:latin typeface="Microsoft Sans Serif" pitchFamily="34" charset="0"/>
                <a:cs typeface="Microsoft Sans Serif" pitchFamily="34" charset="0"/>
              </a:rPr>
              <a:t>2015  </a:t>
            </a:r>
            <a:r>
              <a:rPr lang="en-US" sz="650" dirty="0">
                <a:solidFill>
                  <a:prstClr val="black">
                    <a:lumMod val="85000"/>
                    <a:lumOff val="15000"/>
                  </a:prstClr>
                </a:solidFill>
                <a:latin typeface="Microsoft Sans Serif" pitchFamily="34" charset="0"/>
                <a:cs typeface="Microsoft Sans Serif" pitchFamily="34" charset="0"/>
              </a:rPr>
              <a:t>Cybage Software Pvt. Ltd. All Rights Reserved. Cybage Confidential.</a:t>
            </a:r>
          </a:p>
        </p:txBody>
      </p:sp>
      <p:sp>
        <p:nvSpPr>
          <p:cNvPr id="6" name="Slide Number Placeholder 5"/>
          <p:cNvSpPr>
            <a:spLocks noGrp="1"/>
          </p:cNvSpPr>
          <p:nvPr>
            <p:ph type="sldNum" sz="quarter" idx="4"/>
          </p:nvPr>
        </p:nvSpPr>
        <p:spPr>
          <a:xfrm>
            <a:off x="128588" y="6392863"/>
            <a:ext cx="493712" cy="365125"/>
          </a:xfrm>
          <a:prstGeom prst="rect">
            <a:avLst/>
          </a:prstGeom>
        </p:spPr>
        <p:txBody>
          <a:bodyPr vert="horz" lIns="91440" tIns="45720" rIns="91440" bIns="45720" rtlCol="0" anchor="ctr"/>
          <a:lstStyle>
            <a:lvl1pPr algn="l" fontAlgn="auto">
              <a:spcBef>
                <a:spcPts val="0"/>
              </a:spcBef>
              <a:spcAft>
                <a:spcPts val="0"/>
              </a:spcAft>
              <a:defRPr sz="1000">
                <a:solidFill>
                  <a:schemeClr val="tx1">
                    <a:lumMod val="85000"/>
                    <a:lumOff val="15000"/>
                  </a:schemeClr>
                </a:solidFill>
                <a:latin typeface="Arial" pitchFamily="34" charset="0"/>
                <a:cs typeface="Arial" pitchFamily="34" charset="0"/>
              </a:defRPr>
            </a:lvl1pPr>
          </a:lstStyle>
          <a:p>
            <a:pPr>
              <a:defRPr/>
            </a:pPr>
            <a:fld id="{C3999953-0A0C-44B9-BA34-A2EF248FEBFE}"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
        <p:nvSpPr>
          <p:cNvPr id="7" name="Rectangle 2"/>
          <p:cNvSpPr>
            <a:spLocks noChangeArrowheads="1"/>
          </p:cNvSpPr>
          <p:nvPr/>
        </p:nvSpPr>
        <p:spPr bwMode="auto">
          <a:xfrm>
            <a:off x="133350" y="219075"/>
            <a:ext cx="1371600" cy="177800"/>
          </a:xfrm>
          <a:prstGeom prst="rect">
            <a:avLst/>
          </a:prstGeom>
          <a:noFill/>
          <a:ln w="9525">
            <a:noFill/>
            <a:miter lim="800000"/>
            <a:headEnd/>
            <a:tailEnd/>
          </a:ln>
        </p:spPr>
        <p:txBody>
          <a:bodyPr anchor="ctr"/>
          <a:lstStyle/>
          <a:p>
            <a:pPr fontAlgn="auto">
              <a:lnSpc>
                <a:spcPct val="150000"/>
              </a:lnSpc>
              <a:spcBef>
                <a:spcPts val="0"/>
              </a:spcBef>
              <a:spcAft>
                <a:spcPts val="0"/>
              </a:spcAft>
              <a:defRPr/>
            </a:pPr>
            <a:r>
              <a:rPr lang="en-US" sz="900" dirty="0">
                <a:solidFill>
                  <a:srgbClr val="0075B0"/>
                </a:solidFill>
                <a:latin typeface="Arial" pitchFamily="34" charset="0"/>
                <a:ea typeface="Kozuka Gothic Pro R" pitchFamily="34" charset="-128"/>
                <a:cs typeface="Arial" pitchFamily="34" charset="0"/>
              </a:rPr>
              <a:t>www.cybage.com</a:t>
            </a:r>
          </a:p>
        </p:txBody>
      </p:sp>
      <p:pic>
        <p:nvPicPr>
          <p:cNvPr id="9" name="Picture 8"/>
          <p:cNvPicPr>
            <a:picLocks noChangeAspect="1"/>
          </p:cNvPicPr>
          <p:nvPr userDrawn="1"/>
        </p:nvPicPr>
        <p:blipFill>
          <a:blip r:embed="rId34">
            <a:extLst>
              <a:ext uri="{28A0092B-C50C-407E-A947-70E740481C1C}">
                <a14:useLocalDpi xmlns:a14="http://schemas.microsoft.com/office/drawing/2010/main" val="0"/>
              </a:ext>
            </a:extLst>
          </a:blip>
          <a:stretch>
            <a:fillRect/>
          </a:stretch>
        </p:blipFill>
        <p:spPr>
          <a:xfrm>
            <a:off x="7052552" y="73159"/>
            <a:ext cx="1993911" cy="559695"/>
          </a:xfrm>
          <a:prstGeom prst="rect">
            <a:avLst/>
          </a:prstGeom>
        </p:spPr>
      </p:pic>
    </p:spTree>
    <p:extLst>
      <p:ext uri="{BB962C8B-B14F-4D97-AF65-F5344CB8AC3E}">
        <p14:creationId xmlns:p14="http://schemas.microsoft.com/office/powerpoint/2010/main" val="1045789456"/>
      </p:ext>
    </p:extLst>
  </p:cSld>
  <p:clrMap bg1="lt1" tx1="dk1" bg2="lt2" tx2="dk2" accent1="accent1" accent2="accent2" accent3="accent3" accent4="accent4" accent5="accent5" accent6="accent6" hlink="hlink" folHlink="folHlink"/>
  <p:sldLayoutIdLst>
    <p:sldLayoutId id="2147484139" r:id="rId1"/>
    <p:sldLayoutId id="2147484140" r:id="rId2"/>
    <p:sldLayoutId id="2147484141" r:id="rId3"/>
    <p:sldLayoutId id="2147484142" r:id="rId4"/>
    <p:sldLayoutId id="2147484143" r:id="rId5"/>
    <p:sldLayoutId id="2147484144" r:id="rId6"/>
    <p:sldLayoutId id="2147484145" r:id="rId7"/>
    <p:sldLayoutId id="2147484146" r:id="rId8"/>
    <p:sldLayoutId id="2147484147" r:id="rId9"/>
    <p:sldLayoutId id="2147484148" r:id="rId10"/>
    <p:sldLayoutId id="2147484149" r:id="rId11"/>
    <p:sldLayoutId id="2147484150" r:id="rId12"/>
    <p:sldLayoutId id="2147484151" r:id="rId13"/>
    <p:sldLayoutId id="2147484152" r:id="rId14"/>
    <p:sldLayoutId id="2147484153" r:id="rId15"/>
    <p:sldLayoutId id="2147484154" r:id="rId16"/>
    <p:sldLayoutId id="2147484155" r:id="rId17"/>
    <p:sldLayoutId id="2147484156" r:id="rId18"/>
    <p:sldLayoutId id="2147484157" r:id="rId19"/>
    <p:sldLayoutId id="2147484158" r:id="rId20"/>
    <p:sldLayoutId id="2147484159" r:id="rId21"/>
    <p:sldLayoutId id="2147484160" r:id="rId22"/>
    <p:sldLayoutId id="2147484161" r:id="rId23"/>
    <p:sldLayoutId id="2147484162" r:id="rId24"/>
    <p:sldLayoutId id="2147484163" r:id="rId25"/>
    <p:sldLayoutId id="2147484164" r:id="rId26"/>
    <p:sldLayoutId id="2147484165" r:id="rId27"/>
    <p:sldLayoutId id="2147484166" r:id="rId28"/>
    <p:sldLayoutId id="2147484167" r:id="rId29"/>
    <p:sldLayoutId id="2147484168" r:id="rId30"/>
    <p:sldLayoutId id="2147484169" r:id="rId31"/>
    <p:sldLayoutId id="2147484195" r:id="rId32"/>
  </p:sldLayoutIdLst>
  <p:timing>
    <p:tnLst>
      <p:par>
        <p:cTn id="1" dur="indefinite" restart="never" nodeType="tmRoot"/>
      </p:par>
    </p:tnLst>
  </p:timing>
  <p:hf hdr="0" ftr="0" dt="0"/>
  <p:txStyles>
    <p:titleStyle>
      <a:lvl1pPr algn="ctr" rtl="0" eaLnBrk="0" fontAlgn="base" hangingPunct="0">
        <a:spcBef>
          <a:spcPct val="0"/>
        </a:spcBef>
        <a:spcAft>
          <a:spcPct val="0"/>
        </a:spcAft>
        <a:defRPr sz="3000" kern="1200">
          <a:solidFill>
            <a:schemeClr val="tx1"/>
          </a:solidFill>
          <a:latin typeface="+mj-lt"/>
          <a:ea typeface="+mj-ea"/>
          <a:cs typeface="+mj-cs"/>
        </a:defRPr>
      </a:lvl1pPr>
      <a:lvl2pPr algn="ctr" rtl="0" eaLnBrk="0" fontAlgn="base" hangingPunct="0">
        <a:spcBef>
          <a:spcPct val="0"/>
        </a:spcBef>
        <a:spcAft>
          <a:spcPct val="0"/>
        </a:spcAft>
        <a:defRPr sz="3000">
          <a:solidFill>
            <a:schemeClr val="tx1"/>
          </a:solidFill>
          <a:latin typeface="Calibri" pitchFamily="34" charset="0"/>
        </a:defRPr>
      </a:lvl2pPr>
      <a:lvl3pPr algn="ctr" rtl="0" eaLnBrk="0" fontAlgn="base" hangingPunct="0">
        <a:spcBef>
          <a:spcPct val="0"/>
        </a:spcBef>
        <a:spcAft>
          <a:spcPct val="0"/>
        </a:spcAft>
        <a:defRPr sz="3000">
          <a:solidFill>
            <a:schemeClr val="tx1"/>
          </a:solidFill>
          <a:latin typeface="Calibri" pitchFamily="34" charset="0"/>
        </a:defRPr>
      </a:lvl3pPr>
      <a:lvl4pPr algn="ctr" rtl="0" eaLnBrk="0" fontAlgn="base" hangingPunct="0">
        <a:spcBef>
          <a:spcPct val="0"/>
        </a:spcBef>
        <a:spcAft>
          <a:spcPct val="0"/>
        </a:spcAft>
        <a:defRPr sz="3000">
          <a:solidFill>
            <a:schemeClr val="tx1"/>
          </a:solidFill>
          <a:latin typeface="Calibri" pitchFamily="34" charset="0"/>
        </a:defRPr>
      </a:lvl4pPr>
      <a:lvl5pPr algn="ctr" rtl="0" eaLnBrk="0" fontAlgn="base" hangingPunct="0">
        <a:spcBef>
          <a:spcPct val="0"/>
        </a:spcBef>
        <a:spcAft>
          <a:spcPct val="0"/>
        </a:spcAft>
        <a:defRPr sz="3000">
          <a:solidFill>
            <a:schemeClr val="tx1"/>
          </a:solidFill>
          <a:latin typeface="Calibri" pitchFamily="34" charset="0"/>
        </a:defRPr>
      </a:lvl5pPr>
      <a:lvl6pPr marL="457200" algn="ctr" rtl="0" fontAlgn="base">
        <a:spcBef>
          <a:spcPct val="0"/>
        </a:spcBef>
        <a:spcAft>
          <a:spcPct val="0"/>
        </a:spcAft>
        <a:defRPr sz="3000">
          <a:solidFill>
            <a:schemeClr val="tx1"/>
          </a:solidFill>
          <a:latin typeface="Calibri" pitchFamily="34" charset="0"/>
        </a:defRPr>
      </a:lvl6pPr>
      <a:lvl7pPr marL="914400" algn="ctr" rtl="0" fontAlgn="base">
        <a:spcBef>
          <a:spcPct val="0"/>
        </a:spcBef>
        <a:spcAft>
          <a:spcPct val="0"/>
        </a:spcAft>
        <a:defRPr sz="3000">
          <a:solidFill>
            <a:schemeClr val="tx1"/>
          </a:solidFill>
          <a:latin typeface="Calibri" pitchFamily="34" charset="0"/>
        </a:defRPr>
      </a:lvl7pPr>
      <a:lvl8pPr marL="1371600" algn="ctr" rtl="0" fontAlgn="base">
        <a:spcBef>
          <a:spcPct val="0"/>
        </a:spcBef>
        <a:spcAft>
          <a:spcPct val="0"/>
        </a:spcAft>
        <a:defRPr sz="3000">
          <a:solidFill>
            <a:schemeClr val="tx1"/>
          </a:solidFill>
          <a:latin typeface="Calibri" pitchFamily="34" charset="0"/>
        </a:defRPr>
      </a:lvl8pPr>
      <a:lvl9pPr marL="1828800" algn="ctr" rtl="0" fontAlgn="base">
        <a:spcBef>
          <a:spcPct val="0"/>
        </a:spcBef>
        <a:spcAft>
          <a:spcPct val="0"/>
        </a:spcAft>
        <a:defRPr sz="30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10.jpeg"/></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slide" Target="slide9.xml"/><Relationship Id="rId1" Type="http://schemas.openxmlformats.org/officeDocument/2006/relationships/slideLayout" Target="../slideLayouts/slideLayout3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7.png"/><Relationship Id="rId1" Type="http://schemas.openxmlformats.org/officeDocument/2006/relationships/slideLayout" Target="../slideLayouts/slideLayout32.xml"/><Relationship Id="rId6" Type="http://schemas.openxmlformats.org/officeDocument/2006/relationships/comments" Target="../comments/comment2.xml"/><Relationship Id="rId5" Type="http://schemas.openxmlformats.org/officeDocument/2006/relationships/slide" Target="slide12.xml"/><Relationship Id="rId4" Type="http://schemas.openxmlformats.org/officeDocument/2006/relationships/slide" Target="slide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2.xml"/></Relationships>
</file>

<file path=ppt/slides/_rels/slide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hyperlink" Target="mailto:vitthalk@cybage.com" TargetMode="Externa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slide" Target="slide12.xml"/><Relationship Id="rId4" Type="http://schemas.openxmlformats.org/officeDocument/2006/relationships/slide" Target="slide1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dirty="0" smtClean="0">
                <a:latin typeface="+mj-lt"/>
                <a:ea typeface="Segoe UI" pitchFamily="34" charset="0"/>
                <a:cs typeface="Segoe UI" pitchFamily="34" charset="0"/>
              </a:rPr>
              <a:t>ALM Kickoff- 15 Dec 2015</a:t>
            </a:r>
          </a:p>
        </p:txBody>
      </p:sp>
      <p:sp>
        <p:nvSpPr>
          <p:cNvPr id="5" name="TextBox 4"/>
          <p:cNvSpPr txBox="1"/>
          <p:nvPr/>
        </p:nvSpPr>
        <p:spPr>
          <a:xfrm>
            <a:off x="152400" y="6222313"/>
            <a:ext cx="8991600" cy="430887"/>
          </a:xfrm>
          <a:prstGeom prst="rect">
            <a:avLst/>
          </a:prstGeom>
          <a:noFill/>
        </p:spPr>
        <p:txBody>
          <a:bodyPr wrap="square" rtlCol="0">
            <a:spAutoFit/>
          </a:bodyPr>
          <a:lstStyle/>
          <a:p>
            <a:r>
              <a:rPr lang="en-US" sz="700" i="1" dirty="0" smtClean="0">
                <a:solidFill>
                  <a:schemeClr val="tx1">
                    <a:lumMod val="75000"/>
                    <a:lumOff val="25000"/>
                  </a:schemeClr>
                </a:solidFill>
              </a:rPr>
              <a:t>This document and all its contents contain information from Cybage Software Private Limited which may be privileged, confidential, or otherwise protected from disclosure. The information is intended to be for the addressee(s) only. Any unauthorized disclosure, copy, distribution, or use of the contents of this message is strictly prohibited. </a:t>
            </a:r>
            <a:endParaRPr lang="en-US" sz="700" dirty="0" smtClean="0">
              <a:solidFill>
                <a:schemeClr val="tx1">
                  <a:lumMod val="75000"/>
                  <a:lumOff val="25000"/>
                </a:schemeClr>
              </a:solidFill>
            </a:endParaRPr>
          </a:p>
          <a:p>
            <a:endParaRPr lang="en-US" sz="800" dirty="0"/>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3350" y="104775"/>
            <a:ext cx="1600447" cy="453460"/>
          </a:xfrm>
          <a:prstGeom prst="rect">
            <a:avLst/>
          </a:prstGeom>
        </p:spPr>
      </p:pic>
      <p:sp>
        <p:nvSpPr>
          <p:cNvPr id="2" name="TextBox 1"/>
          <p:cNvSpPr txBox="1"/>
          <p:nvPr/>
        </p:nvSpPr>
        <p:spPr>
          <a:xfrm>
            <a:off x="8832718" y="6488668"/>
            <a:ext cx="398834" cy="369332"/>
          </a:xfrm>
          <a:prstGeom prst="rect">
            <a:avLst/>
          </a:prstGeom>
          <a:noFill/>
        </p:spPr>
        <p:txBody>
          <a:bodyPr wrap="square" rtlCol="0">
            <a:spAutoFit/>
          </a:bodyPr>
          <a:lstStyle/>
          <a:p>
            <a:fld id="{1228A392-EF03-450C-BB74-408B24D7C8C4}" type="slidenum">
              <a:rPr lang="en-US" smtClean="0"/>
              <a:t>1</a:t>
            </a:fld>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051434" y="1405225"/>
            <a:ext cx="7001261" cy="182435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TextBox 8"/>
          <p:cNvSpPr txBox="1"/>
          <p:nvPr/>
        </p:nvSpPr>
        <p:spPr>
          <a:xfrm>
            <a:off x="2143365" y="851227"/>
            <a:ext cx="1388414" cy="369332"/>
          </a:xfrm>
          <a:prstGeom prst="rect">
            <a:avLst/>
          </a:prstGeom>
          <a:solidFill>
            <a:schemeClr val="bg1">
              <a:lumMod val="85000"/>
            </a:schemeClr>
          </a:solidFill>
        </p:spPr>
        <p:txBody>
          <a:bodyPr wrap="square" rtlCol="0">
            <a:spAutoFit/>
          </a:bodyPr>
          <a:lstStyle/>
          <a:p>
            <a:r>
              <a:rPr lang="en-US" dirty="0" smtClean="0"/>
              <a:t>ALM Team</a:t>
            </a:r>
            <a:endParaRPr lang="en-US" dirty="0"/>
          </a:p>
        </p:txBody>
      </p:sp>
      <p:sp>
        <p:nvSpPr>
          <p:cNvPr id="10" name="Rectangle 9"/>
          <p:cNvSpPr/>
          <p:nvPr/>
        </p:nvSpPr>
        <p:spPr>
          <a:xfrm>
            <a:off x="2837572" y="1481916"/>
            <a:ext cx="1809177" cy="1295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 name="Rectangle 10"/>
          <p:cNvSpPr/>
          <p:nvPr/>
        </p:nvSpPr>
        <p:spPr>
          <a:xfrm>
            <a:off x="5231275" y="1470371"/>
            <a:ext cx="1320800" cy="1295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Rectangle 11"/>
          <p:cNvSpPr/>
          <p:nvPr/>
        </p:nvSpPr>
        <p:spPr>
          <a:xfrm>
            <a:off x="7029081" y="1470432"/>
            <a:ext cx="1371600" cy="1295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 name="TextBox 12"/>
          <p:cNvSpPr txBox="1"/>
          <p:nvPr/>
        </p:nvSpPr>
        <p:spPr>
          <a:xfrm>
            <a:off x="2685177" y="1622832"/>
            <a:ext cx="1961571" cy="369332"/>
          </a:xfrm>
          <a:prstGeom prst="rect">
            <a:avLst/>
          </a:prstGeom>
          <a:noFill/>
        </p:spPr>
        <p:txBody>
          <a:bodyPr wrap="square" rtlCol="0">
            <a:spAutoFit/>
          </a:bodyPr>
          <a:lstStyle>
            <a:defPPr>
              <a:defRPr lang="en-US"/>
            </a:defPPr>
          </a:lstStyle>
          <a:p>
            <a:pPr algn="ctr"/>
            <a:r>
              <a:rPr lang="en-US" dirty="0"/>
              <a:t>ALM </a:t>
            </a:r>
            <a:r>
              <a:rPr lang="en-US" dirty="0" smtClean="0"/>
              <a:t>Execution</a:t>
            </a:r>
            <a:endParaRPr lang="en-US" dirty="0"/>
          </a:p>
        </p:txBody>
      </p:sp>
      <p:sp>
        <p:nvSpPr>
          <p:cNvPr id="14" name="Oval 13"/>
          <p:cNvSpPr/>
          <p:nvPr/>
        </p:nvSpPr>
        <p:spPr>
          <a:xfrm>
            <a:off x="3265589" y="2192109"/>
            <a:ext cx="1219200" cy="4953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5" name="TextBox 14"/>
          <p:cNvSpPr txBox="1"/>
          <p:nvPr/>
        </p:nvSpPr>
        <p:spPr>
          <a:xfrm>
            <a:off x="3409906" y="2255093"/>
            <a:ext cx="1123047" cy="369332"/>
          </a:xfrm>
          <a:prstGeom prst="rect">
            <a:avLst/>
          </a:prstGeom>
          <a:noFill/>
        </p:spPr>
        <p:txBody>
          <a:bodyPr wrap="square" rtlCol="0">
            <a:spAutoFit/>
          </a:bodyPr>
          <a:lstStyle/>
          <a:p>
            <a:r>
              <a:rPr lang="en-US" dirty="0"/>
              <a:t>Training</a:t>
            </a:r>
          </a:p>
        </p:txBody>
      </p:sp>
      <p:sp>
        <p:nvSpPr>
          <p:cNvPr id="16" name="TextBox 15"/>
          <p:cNvSpPr txBox="1"/>
          <p:nvPr/>
        </p:nvSpPr>
        <p:spPr>
          <a:xfrm>
            <a:off x="5412285" y="1933466"/>
            <a:ext cx="1051051" cy="369332"/>
          </a:xfrm>
          <a:prstGeom prst="rect">
            <a:avLst/>
          </a:prstGeom>
          <a:noFill/>
        </p:spPr>
        <p:txBody>
          <a:bodyPr wrap="square" rtlCol="0">
            <a:spAutoFit/>
          </a:bodyPr>
          <a:lstStyle>
            <a:defPPr>
              <a:defRPr lang="en-US"/>
            </a:defPPr>
          </a:lstStyle>
          <a:p>
            <a:r>
              <a:rPr lang="en-US" dirty="0"/>
              <a:t>Closure</a:t>
            </a:r>
          </a:p>
        </p:txBody>
      </p:sp>
      <p:sp>
        <p:nvSpPr>
          <p:cNvPr id="17" name="TextBox 16"/>
          <p:cNvSpPr txBox="1"/>
          <p:nvPr/>
        </p:nvSpPr>
        <p:spPr>
          <a:xfrm>
            <a:off x="7244655" y="1926477"/>
            <a:ext cx="1055541" cy="369332"/>
          </a:xfrm>
          <a:prstGeom prst="rect">
            <a:avLst/>
          </a:prstGeom>
          <a:noFill/>
        </p:spPr>
        <p:txBody>
          <a:bodyPr wrap="square" rtlCol="0">
            <a:spAutoFit/>
          </a:bodyPr>
          <a:lstStyle>
            <a:defPPr>
              <a:defRPr lang="en-US"/>
            </a:defPPr>
          </a:lstStyle>
          <a:p>
            <a:r>
              <a:rPr lang="en-US" dirty="0"/>
              <a:t>Support</a:t>
            </a:r>
          </a:p>
        </p:txBody>
      </p:sp>
      <p:cxnSp>
        <p:nvCxnSpPr>
          <p:cNvPr id="52" name="Straight Arrow Connector 51"/>
          <p:cNvCxnSpPr>
            <a:stCxn id="10" idx="3"/>
          </p:cNvCxnSpPr>
          <p:nvPr/>
        </p:nvCxnSpPr>
        <p:spPr>
          <a:xfrm>
            <a:off x="4646749" y="2129616"/>
            <a:ext cx="58452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flipV="1">
            <a:off x="6523020" y="2118132"/>
            <a:ext cx="477006" cy="1154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0" name="Rounded Rectangle 39"/>
          <p:cNvSpPr/>
          <p:nvPr/>
        </p:nvSpPr>
        <p:spPr>
          <a:xfrm>
            <a:off x="176842" y="63474"/>
            <a:ext cx="3140673" cy="568758"/>
          </a:xfrm>
          <a:prstGeom prst="roundRect">
            <a:avLst/>
          </a:prstGeom>
          <a:solidFill>
            <a:schemeClr val="accent2">
              <a:lumMod val="40000"/>
              <a:lumOff val="60000"/>
            </a:schemeClr>
          </a:solidFill>
          <a:ln/>
        </p:spPr>
        <p:style>
          <a:lnRef idx="1">
            <a:schemeClr val="accent5"/>
          </a:lnRef>
          <a:fillRef idx="2">
            <a:schemeClr val="accent5"/>
          </a:fillRef>
          <a:effectRef idx="1">
            <a:schemeClr val="accent5"/>
          </a:effectRef>
          <a:fontRef idx="minor">
            <a:schemeClr val="dk1"/>
          </a:fontRef>
        </p:style>
        <p:txBody>
          <a:bodyPr rtlCol="0" anchor="ctr"/>
          <a:lstStyle/>
          <a:p>
            <a:r>
              <a:rPr lang="en-US" sz="2000" dirty="0"/>
              <a:t>ALM Knowledge Retention</a:t>
            </a:r>
          </a:p>
        </p:txBody>
      </p:sp>
      <p:sp>
        <p:nvSpPr>
          <p:cNvPr id="46" name="Rounded Rectangle 45"/>
          <p:cNvSpPr/>
          <p:nvPr/>
        </p:nvSpPr>
        <p:spPr>
          <a:xfrm>
            <a:off x="3888408" y="651801"/>
            <a:ext cx="3140673" cy="568758"/>
          </a:xfrm>
          <a:prstGeom prst="roundRect">
            <a:avLst/>
          </a:prstGeom>
          <a:solidFill>
            <a:schemeClr val="bg2">
              <a:lumMod val="7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000" b="1" dirty="0">
                <a:latin typeface="Bell MT" panose="02020503060305020303" pitchFamily="18" charset="0"/>
              </a:rPr>
              <a:t>ALM Implementation</a:t>
            </a:r>
          </a:p>
        </p:txBody>
      </p:sp>
      <p:sp>
        <p:nvSpPr>
          <p:cNvPr id="48" name="Flowchart: Connector 47">
            <a:hlinkClick r:id="rId2" action="ppaction://hlinksldjump"/>
          </p:cNvPr>
          <p:cNvSpPr/>
          <p:nvPr/>
        </p:nvSpPr>
        <p:spPr>
          <a:xfrm>
            <a:off x="242268" y="6398670"/>
            <a:ext cx="87086" cy="10450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8754893" y="6488668"/>
            <a:ext cx="466928" cy="369332"/>
          </a:xfrm>
          <a:prstGeom prst="rect">
            <a:avLst/>
          </a:prstGeom>
          <a:noFill/>
        </p:spPr>
        <p:txBody>
          <a:bodyPr wrap="square" rtlCol="0">
            <a:spAutoFit/>
          </a:bodyPr>
          <a:lstStyle/>
          <a:p>
            <a:fld id="{BA510D98-F65A-4E07-B80E-15EEB2B976B8}" type="slidenum">
              <a:rPr lang="en-US" smtClean="0"/>
              <a:t>10</a:t>
            </a:fld>
            <a:endParaRPr lang="en-US" dirty="0"/>
          </a:p>
        </p:txBody>
      </p:sp>
      <p:sp>
        <p:nvSpPr>
          <p:cNvPr id="2" name="TextBox 1"/>
          <p:cNvSpPr txBox="1"/>
          <p:nvPr/>
        </p:nvSpPr>
        <p:spPr>
          <a:xfrm>
            <a:off x="1108978" y="3706238"/>
            <a:ext cx="6663447" cy="830997"/>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tx1">
                    <a:lumMod val="75000"/>
                    <a:lumOff val="25000"/>
                  </a:schemeClr>
                </a:solidFill>
                <a:latin typeface="Segoe UI" pitchFamily="34" charset="0"/>
                <a:ea typeface="Segoe UI" pitchFamily="34" charset="0"/>
                <a:cs typeface="Segoe UI" pitchFamily="34" charset="0"/>
              </a:rPr>
              <a:t>Project team to retain/build ALM knowledge within project team.</a:t>
            </a:r>
          </a:p>
        </p:txBody>
      </p:sp>
      <p:sp>
        <p:nvSpPr>
          <p:cNvPr id="47" name="Rectangle 46"/>
          <p:cNvSpPr/>
          <p:nvPr/>
        </p:nvSpPr>
        <p:spPr>
          <a:xfrm>
            <a:off x="1339910" y="1544409"/>
            <a:ext cx="1101732" cy="1295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0" name="TextBox 49"/>
          <p:cNvSpPr txBox="1"/>
          <p:nvPr/>
        </p:nvSpPr>
        <p:spPr>
          <a:xfrm>
            <a:off x="1333792" y="1807498"/>
            <a:ext cx="1186347" cy="923330"/>
          </a:xfrm>
          <a:prstGeom prst="rect">
            <a:avLst/>
          </a:prstGeom>
          <a:noFill/>
        </p:spPr>
        <p:txBody>
          <a:bodyPr wrap="square" rtlCol="0">
            <a:spAutoFit/>
          </a:bodyPr>
          <a:lstStyle>
            <a:defPPr>
              <a:defRPr lang="en-US"/>
            </a:defPPr>
          </a:lstStyle>
          <a:p>
            <a:pPr algn="ctr"/>
            <a:r>
              <a:rPr lang="en-US" dirty="0" smtClean="0"/>
              <a:t>Gap </a:t>
            </a:r>
          </a:p>
          <a:p>
            <a:pPr algn="ctr"/>
            <a:r>
              <a:rPr lang="en-US" dirty="0" smtClean="0"/>
              <a:t>Assessment</a:t>
            </a:r>
            <a:endParaRPr lang="en-US" dirty="0"/>
          </a:p>
        </p:txBody>
      </p:sp>
      <p:cxnSp>
        <p:nvCxnSpPr>
          <p:cNvPr id="51" name="Straight Arrow Connector 50"/>
          <p:cNvCxnSpPr>
            <a:endCxn id="10" idx="1"/>
          </p:cNvCxnSpPr>
          <p:nvPr/>
        </p:nvCxnSpPr>
        <p:spPr>
          <a:xfrm flipV="1">
            <a:off x="2472605" y="2129616"/>
            <a:ext cx="364967" cy="142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918132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838200" y="1632703"/>
            <a:ext cx="7772399" cy="1722406"/>
          </a:xfrm>
          <a:prstGeom prst="roundRect">
            <a:avLst/>
          </a:prstGeom>
          <a:ln>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7" name="Rounded Rectangle 26"/>
          <p:cNvSpPr/>
          <p:nvPr/>
        </p:nvSpPr>
        <p:spPr>
          <a:xfrm>
            <a:off x="1034023" y="3930073"/>
            <a:ext cx="6405525" cy="173049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8" name="TextBox 27"/>
          <p:cNvSpPr txBox="1"/>
          <p:nvPr/>
        </p:nvSpPr>
        <p:spPr>
          <a:xfrm>
            <a:off x="1226493" y="3951842"/>
            <a:ext cx="1229325" cy="338554"/>
          </a:xfrm>
          <a:prstGeom prst="rect">
            <a:avLst/>
          </a:prstGeom>
          <a:solidFill>
            <a:schemeClr val="bg1">
              <a:lumMod val="85000"/>
            </a:schemeClr>
          </a:solidFill>
        </p:spPr>
        <p:txBody>
          <a:bodyPr wrap="square" rtlCol="0">
            <a:spAutoFit/>
          </a:bodyPr>
          <a:lstStyle>
            <a:defPPr>
              <a:defRPr lang="en-US"/>
            </a:defPPr>
            <a:lvl1pPr>
              <a:defRPr sz="1600"/>
            </a:lvl1pPr>
          </a:lstStyle>
          <a:p>
            <a:r>
              <a:rPr lang="en-US" dirty="0"/>
              <a:t>ALM Team</a:t>
            </a:r>
          </a:p>
        </p:txBody>
      </p:sp>
      <p:cxnSp>
        <p:nvCxnSpPr>
          <p:cNvPr id="37" name="Straight Arrow Connector 36"/>
          <p:cNvCxnSpPr/>
          <p:nvPr/>
        </p:nvCxnSpPr>
        <p:spPr>
          <a:xfrm>
            <a:off x="3027684" y="5186335"/>
            <a:ext cx="928580" cy="1382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a:off x="6116527" y="2224426"/>
            <a:ext cx="0" cy="251021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6236855" y="2535870"/>
            <a:ext cx="912882" cy="446276"/>
          </a:xfrm>
          <a:prstGeom prst="rect">
            <a:avLst/>
          </a:prstGeom>
          <a:noFill/>
        </p:spPr>
        <p:txBody>
          <a:bodyPr wrap="square" rtlCol="0">
            <a:spAutoFit/>
          </a:bodyPr>
          <a:lstStyle/>
          <a:p>
            <a:r>
              <a:rPr lang="en-US" sz="1100" dirty="0">
                <a:solidFill>
                  <a:schemeClr val="tx2">
                    <a:lumMod val="75000"/>
                  </a:schemeClr>
                </a:solidFill>
              </a:rPr>
              <a:t>Unresolved</a:t>
            </a:r>
            <a:r>
              <a:rPr lang="en-US" sz="1200" dirty="0" smtClean="0">
                <a:solidFill>
                  <a:srgbClr val="C00000"/>
                </a:solidFill>
              </a:rPr>
              <a:t> </a:t>
            </a:r>
            <a:r>
              <a:rPr lang="en-US" sz="1100" dirty="0">
                <a:solidFill>
                  <a:schemeClr val="tx2">
                    <a:lumMod val="75000"/>
                  </a:schemeClr>
                </a:solidFill>
              </a:rPr>
              <a:t>issues</a:t>
            </a:r>
          </a:p>
        </p:txBody>
      </p:sp>
      <p:sp>
        <p:nvSpPr>
          <p:cNvPr id="26" name="TextBox 25"/>
          <p:cNvSpPr txBox="1"/>
          <p:nvPr/>
        </p:nvSpPr>
        <p:spPr>
          <a:xfrm>
            <a:off x="1051441" y="3008273"/>
            <a:ext cx="1738518" cy="338554"/>
          </a:xfrm>
          <a:prstGeom prst="rect">
            <a:avLst/>
          </a:prstGeom>
          <a:solidFill>
            <a:schemeClr val="bg1">
              <a:lumMod val="85000"/>
            </a:schemeClr>
          </a:solidFill>
        </p:spPr>
        <p:txBody>
          <a:bodyPr wrap="square" rtlCol="0">
            <a:spAutoFit/>
          </a:bodyPr>
          <a:lstStyle>
            <a:defPPr>
              <a:defRPr lang="en-US"/>
            </a:defPPr>
          </a:lstStyle>
          <a:p>
            <a:r>
              <a:rPr lang="en-US" sz="1600" dirty="0"/>
              <a:t>Project Team</a:t>
            </a:r>
          </a:p>
        </p:txBody>
      </p:sp>
      <p:pic>
        <p:nvPicPr>
          <p:cNvPr id="34" name="Picture 3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7217" y="1931750"/>
            <a:ext cx="715090" cy="558451"/>
          </a:xfrm>
          <a:prstGeom prst="rect">
            <a:avLst/>
          </a:prstGeom>
        </p:spPr>
      </p:pic>
      <p:cxnSp>
        <p:nvCxnSpPr>
          <p:cNvPr id="41" name="Straight Arrow Connector 40"/>
          <p:cNvCxnSpPr/>
          <p:nvPr/>
        </p:nvCxnSpPr>
        <p:spPr>
          <a:xfrm>
            <a:off x="3956264" y="2224426"/>
            <a:ext cx="79095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4023064" y="1794256"/>
            <a:ext cx="969250" cy="430887"/>
          </a:xfrm>
          <a:prstGeom prst="rect">
            <a:avLst/>
          </a:prstGeom>
          <a:noFill/>
        </p:spPr>
        <p:txBody>
          <a:bodyPr wrap="square" rtlCol="0">
            <a:spAutoFit/>
          </a:bodyPr>
          <a:lstStyle/>
          <a:p>
            <a:r>
              <a:rPr lang="en-US" sz="1100" dirty="0" smtClean="0">
                <a:solidFill>
                  <a:schemeClr val="tx2">
                    <a:lumMod val="75000"/>
                  </a:schemeClr>
                </a:solidFill>
              </a:rPr>
              <a:t>Resolve</a:t>
            </a:r>
          </a:p>
          <a:p>
            <a:r>
              <a:rPr lang="en-US" sz="1100" dirty="0" smtClean="0">
                <a:solidFill>
                  <a:schemeClr val="tx2">
                    <a:lumMod val="75000"/>
                  </a:schemeClr>
                </a:solidFill>
              </a:rPr>
              <a:t> by</a:t>
            </a:r>
            <a:endParaRPr lang="en-US" sz="1100" dirty="0">
              <a:solidFill>
                <a:schemeClr val="tx2">
                  <a:lumMod val="75000"/>
                </a:schemeClr>
              </a:solidFill>
            </a:endParaRPr>
          </a:p>
        </p:txBody>
      </p:sp>
      <p:cxnSp>
        <p:nvCxnSpPr>
          <p:cNvPr id="15" name="Straight Connector 14"/>
          <p:cNvCxnSpPr>
            <a:stCxn id="34" idx="3"/>
          </p:cNvCxnSpPr>
          <p:nvPr/>
        </p:nvCxnSpPr>
        <p:spPr>
          <a:xfrm>
            <a:off x="5462307" y="2210976"/>
            <a:ext cx="635374" cy="13450"/>
          </a:xfrm>
          <a:prstGeom prst="line">
            <a:avLst/>
          </a:prstGeom>
          <a:ln>
            <a:tailEnd type="arrow"/>
          </a:ln>
        </p:spPr>
        <p:style>
          <a:lnRef idx="2">
            <a:schemeClr val="accent1"/>
          </a:lnRef>
          <a:fillRef idx="0">
            <a:schemeClr val="accent1"/>
          </a:fillRef>
          <a:effectRef idx="1">
            <a:schemeClr val="accent1"/>
          </a:effectRef>
          <a:fontRef idx="minor">
            <a:schemeClr val="tx1"/>
          </a:fontRef>
        </p:style>
      </p:cxnSp>
      <p:pic>
        <p:nvPicPr>
          <p:cNvPr id="43" name="Picture 4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9061" y="4830983"/>
            <a:ext cx="313466" cy="318289"/>
          </a:xfrm>
          <a:prstGeom prst="rect">
            <a:avLst/>
          </a:prstGeom>
        </p:spPr>
      </p:pic>
      <p:pic>
        <p:nvPicPr>
          <p:cNvPr id="44" name="Picture 4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1934" y="4671838"/>
            <a:ext cx="313466" cy="318289"/>
          </a:xfrm>
          <a:prstGeom prst="rect">
            <a:avLst/>
          </a:prstGeom>
        </p:spPr>
      </p:pic>
      <p:pic>
        <p:nvPicPr>
          <p:cNvPr id="45" name="Picture 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4215" y="4671839"/>
            <a:ext cx="313466" cy="318289"/>
          </a:xfrm>
          <a:prstGeom prst="rect">
            <a:avLst/>
          </a:prstGeom>
        </p:spPr>
      </p:pic>
      <p:sp>
        <p:nvSpPr>
          <p:cNvPr id="36" name="Rounded Rectangle 35"/>
          <p:cNvSpPr/>
          <p:nvPr/>
        </p:nvSpPr>
        <p:spPr>
          <a:xfrm>
            <a:off x="3155017" y="527543"/>
            <a:ext cx="3140673" cy="568758"/>
          </a:xfrm>
          <a:prstGeom prst="roundRect">
            <a:avLst/>
          </a:prstGeom>
          <a:solidFill>
            <a:schemeClr val="accent2">
              <a:lumMod val="40000"/>
              <a:lumOff val="6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a:t>Issue Resolution</a:t>
            </a:r>
          </a:p>
        </p:txBody>
      </p:sp>
      <p:sp>
        <p:nvSpPr>
          <p:cNvPr id="38" name="Rounded Rectangle 37"/>
          <p:cNvSpPr/>
          <p:nvPr/>
        </p:nvSpPr>
        <p:spPr>
          <a:xfrm>
            <a:off x="2649753" y="2028935"/>
            <a:ext cx="1306511" cy="392415"/>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ALM issues</a:t>
            </a:r>
          </a:p>
        </p:txBody>
      </p:sp>
      <p:sp>
        <p:nvSpPr>
          <p:cNvPr id="39" name="Rounded Rectangle 38"/>
          <p:cNvSpPr/>
          <p:nvPr/>
        </p:nvSpPr>
        <p:spPr>
          <a:xfrm>
            <a:off x="1714699" y="4965679"/>
            <a:ext cx="1306511" cy="392415"/>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ALM </a:t>
            </a:r>
            <a:r>
              <a:rPr lang="en-US" sz="1400" dirty="0" smtClean="0"/>
              <a:t>execution</a:t>
            </a:r>
            <a:endParaRPr lang="en-US" sz="1400" dirty="0"/>
          </a:p>
        </p:txBody>
      </p:sp>
      <p:sp>
        <p:nvSpPr>
          <p:cNvPr id="46" name="Rounded Rectangle 45"/>
          <p:cNvSpPr/>
          <p:nvPr/>
        </p:nvSpPr>
        <p:spPr>
          <a:xfrm>
            <a:off x="3956264" y="4990127"/>
            <a:ext cx="1306511" cy="392415"/>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Closure</a:t>
            </a:r>
            <a:endParaRPr lang="en-US" sz="1400" dirty="0"/>
          </a:p>
        </p:txBody>
      </p:sp>
      <p:sp>
        <p:nvSpPr>
          <p:cNvPr id="47" name="Flowchart: Connector 46">
            <a:hlinkClick r:id="rId4" action="ppaction://hlinksldjump"/>
          </p:cNvPr>
          <p:cNvSpPr/>
          <p:nvPr/>
        </p:nvSpPr>
        <p:spPr>
          <a:xfrm>
            <a:off x="113211" y="6209211"/>
            <a:ext cx="87086" cy="10450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lowchart: Connector 48">
            <a:hlinkClick r:id="rId5" action="ppaction://hlinksldjump"/>
          </p:cNvPr>
          <p:cNvSpPr/>
          <p:nvPr/>
        </p:nvSpPr>
        <p:spPr>
          <a:xfrm>
            <a:off x="8610599" y="6104708"/>
            <a:ext cx="87086" cy="10450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8610599" y="6264426"/>
            <a:ext cx="466928" cy="369332"/>
          </a:xfrm>
          <a:prstGeom prst="rect">
            <a:avLst/>
          </a:prstGeom>
          <a:noFill/>
        </p:spPr>
        <p:txBody>
          <a:bodyPr wrap="square" rtlCol="0">
            <a:spAutoFit/>
          </a:bodyPr>
          <a:lstStyle/>
          <a:p>
            <a:fld id="{BA510D98-F65A-4E07-B80E-15EEB2B976B8}" type="slidenum">
              <a:rPr lang="en-US" smtClean="0"/>
              <a:t>11</a:t>
            </a:fld>
            <a:endParaRPr lang="en-US" dirty="0"/>
          </a:p>
        </p:txBody>
      </p:sp>
      <p:sp>
        <p:nvSpPr>
          <p:cNvPr id="2" name="Rectangle 1"/>
          <p:cNvSpPr/>
          <p:nvPr/>
        </p:nvSpPr>
        <p:spPr>
          <a:xfrm>
            <a:off x="1051441" y="5795745"/>
            <a:ext cx="6759870" cy="646331"/>
          </a:xfrm>
          <a:prstGeom prst="rect">
            <a:avLst/>
          </a:prstGeom>
        </p:spPr>
        <p:txBody>
          <a:bodyPr wrap="square">
            <a:spAutoFit/>
          </a:bodyPr>
          <a:lstStyle/>
          <a:p>
            <a:r>
              <a:rPr lang="en-US" b="1" dirty="0">
                <a:solidFill>
                  <a:schemeClr val="tx1">
                    <a:lumMod val="75000"/>
                    <a:lumOff val="25000"/>
                  </a:schemeClr>
                </a:solidFill>
                <a:latin typeface="Segoe UI" pitchFamily="34" charset="0"/>
                <a:ea typeface="Segoe UI" pitchFamily="34" charset="0"/>
                <a:cs typeface="Segoe UI" pitchFamily="34" charset="0"/>
              </a:rPr>
              <a:t>Post implementation - Project team responsible for resolving ALM issues</a:t>
            </a:r>
            <a:endParaRPr lang="en-US" b="1" dirty="0"/>
          </a:p>
        </p:txBody>
      </p:sp>
    </p:spTree>
    <p:extLst>
      <p:ext uri="{BB962C8B-B14F-4D97-AF65-F5344CB8AC3E}">
        <p14:creationId xmlns:p14="http://schemas.microsoft.com/office/powerpoint/2010/main" val="7699764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03CEBEAA-76AD-4702-937A-B1CF746CC6FA}" type="slidenum">
              <a:rPr lang="en-US"/>
              <a:pPr>
                <a:defRPr/>
              </a:pPr>
              <a:t>12</a:t>
            </a:fld>
            <a:endParaRPr lang="en-US" dirty="0"/>
          </a:p>
        </p:txBody>
      </p:sp>
      <p:sp>
        <p:nvSpPr>
          <p:cNvPr id="2" name="Title 1"/>
          <p:cNvSpPr>
            <a:spLocks noGrp="1"/>
          </p:cNvSpPr>
          <p:nvPr>
            <p:ph type="title"/>
          </p:nvPr>
        </p:nvSpPr>
        <p:spPr/>
        <p:txBody>
          <a:bodyPr/>
          <a:lstStyle/>
          <a:p>
            <a:r>
              <a:rPr lang="en-US" dirty="0">
                <a:latin typeface="Segoe UI" pitchFamily="34" charset="0"/>
                <a:ea typeface="Segoe UI" pitchFamily="34" charset="0"/>
                <a:cs typeface="Segoe UI" pitchFamily="34" charset="0"/>
              </a:rPr>
              <a:t>Risks</a:t>
            </a:r>
          </a:p>
        </p:txBody>
      </p:sp>
      <p:graphicFrame>
        <p:nvGraphicFramePr>
          <p:cNvPr id="3" name="Table 2"/>
          <p:cNvGraphicFramePr>
            <a:graphicFrameLocks noGrp="1"/>
          </p:cNvGraphicFramePr>
          <p:nvPr>
            <p:extLst>
              <p:ext uri="{D42A27DB-BD31-4B8C-83A1-F6EECF244321}">
                <p14:modId xmlns:p14="http://schemas.microsoft.com/office/powerpoint/2010/main" val="4205312890"/>
              </p:ext>
            </p:extLst>
          </p:nvPr>
        </p:nvGraphicFramePr>
        <p:xfrm>
          <a:off x="-1" y="1494853"/>
          <a:ext cx="9144002" cy="5436455"/>
        </p:xfrm>
        <a:graphic>
          <a:graphicData uri="http://schemas.openxmlformats.org/drawingml/2006/table">
            <a:tbl>
              <a:tblPr firstRow="1" bandRow="1">
                <a:tableStyleId>{5C22544A-7EE6-4342-B048-85BDC9FD1C3A}</a:tableStyleId>
              </a:tblPr>
              <a:tblGrid>
                <a:gridCol w="3628911"/>
                <a:gridCol w="2664856"/>
                <a:gridCol w="2850235"/>
              </a:tblGrid>
              <a:tr h="498643">
                <a:tc>
                  <a:txBody>
                    <a:bodyPr/>
                    <a:lstStyle/>
                    <a:p>
                      <a:pPr algn="ctr"/>
                      <a:r>
                        <a:rPr lang="en-US" sz="1800" b="1" kern="1200" dirty="0" smtClean="0">
                          <a:solidFill>
                            <a:schemeClr val="lt1"/>
                          </a:solidFill>
                          <a:latin typeface="+mn-lt"/>
                          <a:ea typeface="+mn-ea"/>
                          <a:cs typeface="+mn-cs"/>
                        </a:rPr>
                        <a:t>Potential Risks</a:t>
                      </a:r>
                      <a:endParaRPr lang="en-US" sz="1800" b="1" kern="1200" dirty="0">
                        <a:solidFill>
                          <a:schemeClr val="lt1"/>
                        </a:solidFill>
                        <a:latin typeface="+mn-lt"/>
                        <a:ea typeface="+mn-ea"/>
                        <a:cs typeface="+mn-cs"/>
                      </a:endParaRPr>
                    </a:p>
                  </a:txBody>
                  <a:tcPr marL="91436" marR="91436" marT="45733" marB="45733"/>
                </a:tc>
                <a:tc>
                  <a:txBody>
                    <a:bodyPr/>
                    <a:lstStyle/>
                    <a:p>
                      <a:pPr algn="ctr"/>
                      <a:r>
                        <a:rPr lang="en-US" sz="1800" b="1" kern="1200" dirty="0" smtClean="0">
                          <a:solidFill>
                            <a:schemeClr val="lt1"/>
                          </a:solidFill>
                          <a:latin typeface="+mn-lt"/>
                          <a:ea typeface="+mn-ea"/>
                          <a:cs typeface="+mn-cs"/>
                        </a:rPr>
                        <a:t>Responsible Person</a:t>
                      </a:r>
                      <a:endParaRPr lang="en-US" sz="1800" b="1" kern="1200" dirty="0">
                        <a:solidFill>
                          <a:schemeClr val="lt1"/>
                        </a:solidFill>
                        <a:latin typeface="+mn-lt"/>
                        <a:ea typeface="+mn-ea"/>
                        <a:cs typeface="+mn-cs"/>
                      </a:endParaRPr>
                    </a:p>
                  </a:txBody>
                  <a:tcPr marL="91436" marR="91436" marT="45733" marB="45733"/>
                </a:tc>
                <a:tc>
                  <a:txBody>
                    <a:bodyPr/>
                    <a:lstStyle/>
                    <a:p>
                      <a:pPr algn="ctr"/>
                      <a:r>
                        <a:rPr lang="en-US" sz="1800" b="1" kern="1200" dirty="0" smtClean="0">
                          <a:solidFill>
                            <a:schemeClr val="lt1"/>
                          </a:solidFill>
                          <a:latin typeface="+mn-lt"/>
                          <a:ea typeface="+mn-ea"/>
                          <a:cs typeface="+mn-cs"/>
                        </a:rPr>
                        <a:t>Mitigation Plan</a:t>
                      </a:r>
                      <a:endParaRPr lang="en-US" sz="1800" b="1" kern="1200" dirty="0">
                        <a:solidFill>
                          <a:schemeClr val="lt1"/>
                        </a:solidFill>
                        <a:latin typeface="+mn-lt"/>
                        <a:ea typeface="+mn-ea"/>
                        <a:cs typeface="+mn-cs"/>
                      </a:endParaRPr>
                    </a:p>
                  </a:txBody>
                  <a:tcPr marL="91436" marR="91436" marT="45733" marB="45733"/>
                </a:tc>
              </a:tr>
              <a:tr h="2972747">
                <a:tc>
                  <a:txBody>
                    <a:bodyPr/>
                    <a:lstStyle/>
                    <a:p>
                      <a:pPr marL="0" algn="l" defTabSz="914400" rtl="0" eaLnBrk="1" latinLnBrk="0" hangingPunct="1"/>
                      <a:r>
                        <a:rPr lang="en-US" sz="2400" kern="1200" dirty="0" smtClean="0">
                          <a:solidFill>
                            <a:schemeClr val="tx1">
                              <a:lumMod val="75000"/>
                              <a:lumOff val="25000"/>
                            </a:schemeClr>
                          </a:solidFill>
                          <a:latin typeface="Segoe UI" pitchFamily="34" charset="0"/>
                          <a:ea typeface="Segoe UI" pitchFamily="34" charset="0"/>
                          <a:cs typeface="Segoe UI" pitchFamily="34" charset="0"/>
                        </a:rPr>
                        <a:t>First project where ALM team and Mobile team working together.</a:t>
                      </a:r>
                      <a:endParaRPr lang="en-US" sz="2400" kern="1200" dirty="0">
                        <a:solidFill>
                          <a:schemeClr val="tx1">
                            <a:lumMod val="75000"/>
                            <a:lumOff val="25000"/>
                          </a:schemeClr>
                        </a:solidFill>
                        <a:latin typeface="Segoe UI" pitchFamily="34" charset="0"/>
                        <a:ea typeface="Segoe UI" pitchFamily="34" charset="0"/>
                        <a:cs typeface="Segoe UI" pitchFamily="34" charset="0"/>
                      </a:endParaRPr>
                    </a:p>
                  </a:txBody>
                  <a:tcPr marL="91436" marR="91436" marT="45733" marB="45733"/>
                </a:tc>
                <a:tc>
                  <a:txBody>
                    <a:bodyPr/>
                    <a:lstStyle/>
                    <a:p>
                      <a:pPr marL="0" algn="l" defTabSz="914400" rtl="0" eaLnBrk="1" latinLnBrk="0" hangingPunct="1"/>
                      <a:r>
                        <a:rPr lang="en-US" sz="2400" kern="1200" dirty="0" smtClean="0">
                          <a:solidFill>
                            <a:schemeClr val="tx1">
                              <a:lumMod val="75000"/>
                              <a:lumOff val="25000"/>
                            </a:schemeClr>
                          </a:solidFill>
                          <a:latin typeface="Segoe UI" pitchFamily="34" charset="0"/>
                          <a:ea typeface="Segoe UI" pitchFamily="34" charset="0"/>
                          <a:cs typeface="Segoe UI" pitchFamily="34" charset="0"/>
                        </a:rPr>
                        <a:t>Varghese Mathew</a:t>
                      </a:r>
                    </a:p>
                    <a:p>
                      <a:pPr marL="0" algn="l" defTabSz="914400" rtl="0" eaLnBrk="1" latinLnBrk="0" hangingPunct="1"/>
                      <a:endParaRPr lang="en-US" sz="2400" kern="1200" dirty="0" smtClean="0">
                        <a:solidFill>
                          <a:schemeClr val="tx1">
                            <a:lumMod val="75000"/>
                            <a:lumOff val="25000"/>
                          </a:schemeClr>
                        </a:solidFill>
                        <a:latin typeface="Segoe UI" pitchFamily="34" charset="0"/>
                        <a:ea typeface="Segoe UI" pitchFamily="34" charset="0"/>
                        <a:cs typeface="Segoe UI" pitchFamily="34" charset="0"/>
                      </a:endParaRPr>
                    </a:p>
                    <a:p>
                      <a:pPr marL="0" algn="l" defTabSz="914400" rtl="0" eaLnBrk="1" latinLnBrk="0" hangingPunct="1"/>
                      <a:r>
                        <a:rPr lang="en-US" sz="2400" kern="1200" dirty="0" smtClean="0">
                          <a:solidFill>
                            <a:schemeClr val="tx1">
                              <a:lumMod val="75000"/>
                              <a:lumOff val="25000"/>
                            </a:schemeClr>
                          </a:solidFill>
                          <a:latin typeface="Segoe UI" pitchFamily="34" charset="0"/>
                          <a:ea typeface="Segoe UI" pitchFamily="34" charset="0"/>
                          <a:cs typeface="Segoe UI" pitchFamily="34" charset="0"/>
                        </a:rPr>
                        <a:t>Ashutosh Bhonsle</a:t>
                      </a:r>
                      <a:endParaRPr lang="en-US" sz="2400" kern="1200" dirty="0">
                        <a:solidFill>
                          <a:schemeClr val="tx1">
                            <a:lumMod val="75000"/>
                            <a:lumOff val="25000"/>
                          </a:schemeClr>
                        </a:solidFill>
                        <a:latin typeface="Segoe UI" pitchFamily="34" charset="0"/>
                        <a:ea typeface="Segoe UI" pitchFamily="34" charset="0"/>
                        <a:cs typeface="Segoe UI" pitchFamily="34" charset="0"/>
                      </a:endParaRPr>
                    </a:p>
                  </a:txBody>
                  <a:tcPr marL="91436" marR="91436" marT="45733" marB="45733"/>
                </a:tc>
                <a:tc>
                  <a:txBody>
                    <a:bodyPr/>
                    <a:lstStyle/>
                    <a:p>
                      <a:pPr marL="285750" indent="-285750" algn="l" defTabSz="914400" rtl="0" eaLnBrk="1" latinLnBrk="0" hangingPunct="1">
                        <a:buFont typeface="Arial" panose="020B0604020202020204" pitchFamily="34" charset="0"/>
                        <a:buChar char="•"/>
                      </a:pPr>
                      <a:r>
                        <a:rPr lang="en-US" sz="2400" kern="1200" dirty="0" smtClean="0">
                          <a:solidFill>
                            <a:schemeClr val="tx1">
                              <a:lumMod val="75000"/>
                              <a:lumOff val="25000"/>
                            </a:schemeClr>
                          </a:solidFill>
                          <a:latin typeface="Segoe UI" pitchFamily="34" charset="0"/>
                          <a:ea typeface="Segoe UI" pitchFamily="34" charset="0"/>
                          <a:cs typeface="Segoe UI" pitchFamily="34" charset="0"/>
                        </a:rPr>
                        <a:t>Need to have proper coordination for entire project execution</a:t>
                      </a:r>
                    </a:p>
                    <a:p>
                      <a:pPr marL="285750" indent="-285750" algn="l" defTabSz="914400" rtl="0" eaLnBrk="1" latinLnBrk="0" hangingPunct="1">
                        <a:buFont typeface="Arial" panose="020B0604020202020204" pitchFamily="34" charset="0"/>
                        <a:buChar char="•"/>
                      </a:pPr>
                      <a:r>
                        <a:rPr lang="en-US" sz="2400" kern="1200" dirty="0" smtClean="0">
                          <a:solidFill>
                            <a:schemeClr val="tx1">
                              <a:lumMod val="75000"/>
                              <a:lumOff val="25000"/>
                            </a:schemeClr>
                          </a:solidFill>
                          <a:latin typeface="Segoe UI" pitchFamily="34" charset="0"/>
                          <a:ea typeface="Segoe UI" pitchFamily="34" charset="0"/>
                          <a:cs typeface="Segoe UI" pitchFamily="34" charset="0"/>
                        </a:rPr>
                        <a:t>Need to work as per defined scope.</a:t>
                      </a:r>
                      <a:endParaRPr lang="en-US" sz="2400" kern="1200" dirty="0">
                        <a:solidFill>
                          <a:schemeClr val="tx1">
                            <a:lumMod val="75000"/>
                            <a:lumOff val="25000"/>
                          </a:schemeClr>
                        </a:solidFill>
                        <a:latin typeface="Segoe UI" pitchFamily="34" charset="0"/>
                        <a:ea typeface="Segoe UI" pitchFamily="34" charset="0"/>
                        <a:cs typeface="Segoe UI" pitchFamily="34" charset="0"/>
                      </a:endParaRPr>
                    </a:p>
                  </a:txBody>
                  <a:tcPr marL="91436" marR="91436" marT="45733" marB="45733"/>
                </a:tc>
              </a:tr>
              <a:tr h="189175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kern="1200" dirty="0" smtClean="0">
                          <a:solidFill>
                            <a:schemeClr val="tx1">
                              <a:lumMod val="75000"/>
                              <a:lumOff val="25000"/>
                            </a:schemeClr>
                          </a:solidFill>
                          <a:latin typeface="Segoe UI" pitchFamily="34" charset="0"/>
                          <a:ea typeface="Segoe UI" pitchFamily="34" charset="0"/>
                          <a:cs typeface="Segoe UI" pitchFamily="34" charset="0"/>
                        </a:rPr>
                        <a:t>ALM/Mobile team may need to work on proof of concept which may impact schedule.</a:t>
                      </a:r>
                    </a:p>
                    <a:p>
                      <a:pPr marL="0" algn="l" defTabSz="914400" rtl="0" eaLnBrk="1" latinLnBrk="0" hangingPunct="1"/>
                      <a:endParaRPr lang="en-US" sz="2400" kern="1200" dirty="0">
                        <a:solidFill>
                          <a:schemeClr val="tx1">
                            <a:lumMod val="75000"/>
                            <a:lumOff val="25000"/>
                          </a:schemeClr>
                        </a:solidFill>
                        <a:latin typeface="Segoe UI" pitchFamily="34" charset="0"/>
                        <a:ea typeface="Segoe UI" pitchFamily="34" charset="0"/>
                        <a:cs typeface="Segoe UI" pitchFamily="34" charset="0"/>
                      </a:endParaRPr>
                    </a:p>
                  </a:txBody>
                  <a:tcPr marL="91436" marR="91436" marT="45733" marB="45733"/>
                </a:tc>
                <a:tc>
                  <a:txBody>
                    <a:bodyPr/>
                    <a:lstStyle/>
                    <a:p>
                      <a:pPr marL="0" algn="l" defTabSz="914400" rtl="0" eaLnBrk="1" latinLnBrk="0" hangingPunct="1"/>
                      <a:r>
                        <a:rPr lang="en-US" sz="2400" kern="1200" dirty="0" smtClean="0">
                          <a:solidFill>
                            <a:schemeClr val="tx1">
                              <a:lumMod val="75000"/>
                              <a:lumOff val="25000"/>
                            </a:schemeClr>
                          </a:solidFill>
                          <a:latin typeface="Segoe UI" pitchFamily="34" charset="0"/>
                          <a:ea typeface="Segoe UI" pitchFamily="34" charset="0"/>
                          <a:cs typeface="Segoe UI" pitchFamily="34" charset="0"/>
                        </a:rPr>
                        <a:t>ALM Team</a:t>
                      </a:r>
                    </a:p>
                    <a:p>
                      <a:pPr marL="0" algn="l" defTabSz="914400" rtl="0" eaLnBrk="1" latinLnBrk="0" hangingPunct="1"/>
                      <a:r>
                        <a:rPr lang="en-US" sz="2400" kern="1200" dirty="0" smtClean="0">
                          <a:solidFill>
                            <a:schemeClr val="tx1">
                              <a:lumMod val="75000"/>
                              <a:lumOff val="25000"/>
                            </a:schemeClr>
                          </a:solidFill>
                          <a:latin typeface="Segoe UI" pitchFamily="34" charset="0"/>
                          <a:ea typeface="Segoe UI" pitchFamily="34" charset="0"/>
                          <a:cs typeface="Segoe UI" pitchFamily="34" charset="0"/>
                        </a:rPr>
                        <a:t>Mobile Team</a:t>
                      </a:r>
                      <a:endParaRPr lang="en-US" sz="2400" kern="1200" dirty="0">
                        <a:solidFill>
                          <a:schemeClr val="tx1">
                            <a:lumMod val="75000"/>
                            <a:lumOff val="25000"/>
                          </a:schemeClr>
                        </a:solidFill>
                        <a:latin typeface="Segoe UI" pitchFamily="34" charset="0"/>
                        <a:ea typeface="Segoe UI" pitchFamily="34" charset="0"/>
                        <a:cs typeface="Segoe UI" pitchFamily="34" charset="0"/>
                      </a:endParaRPr>
                    </a:p>
                  </a:txBody>
                  <a:tcPr marL="91436" marR="91436" marT="45733" marB="45733"/>
                </a:tc>
                <a:tc>
                  <a:txBody>
                    <a:bodyPr/>
                    <a:lstStyle/>
                    <a:p>
                      <a:pPr marL="0" algn="l" defTabSz="914400" rtl="0" eaLnBrk="1" latinLnBrk="0" hangingPunct="1"/>
                      <a:endParaRPr lang="en-US" sz="2400" kern="1200" dirty="0">
                        <a:solidFill>
                          <a:schemeClr val="tx1">
                            <a:lumMod val="75000"/>
                            <a:lumOff val="25000"/>
                          </a:schemeClr>
                        </a:solidFill>
                        <a:latin typeface="Segoe UI" pitchFamily="34" charset="0"/>
                        <a:ea typeface="Segoe UI" pitchFamily="34" charset="0"/>
                        <a:cs typeface="Segoe UI" pitchFamily="34" charset="0"/>
                      </a:endParaRPr>
                    </a:p>
                  </a:txBody>
                  <a:tcPr marL="91436" marR="91436" marT="45733" marB="45733"/>
                </a:tc>
              </a:tr>
            </a:tbl>
          </a:graphicData>
        </a:graphic>
      </p:graphicFrame>
      <p:sp>
        <p:nvSpPr>
          <p:cNvPr id="5" name="TextBox 4"/>
          <p:cNvSpPr txBox="1"/>
          <p:nvPr/>
        </p:nvSpPr>
        <p:spPr>
          <a:xfrm>
            <a:off x="8540885" y="6488668"/>
            <a:ext cx="466928" cy="369332"/>
          </a:xfrm>
          <a:prstGeom prst="rect">
            <a:avLst/>
          </a:prstGeom>
          <a:noFill/>
        </p:spPr>
        <p:txBody>
          <a:bodyPr wrap="square" rtlCol="0">
            <a:spAutoFit/>
          </a:bodyPr>
          <a:lstStyle/>
          <a:p>
            <a:fld id="{BA510D98-F65A-4E07-B80E-15EEB2B976B8}" type="slidenum">
              <a:rPr lang="en-US" smtClean="0"/>
              <a:t>12</a:t>
            </a:fld>
            <a:endParaRPr lang="en-US" dirty="0"/>
          </a:p>
        </p:txBody>
      </p:sp>
    </p:spTree>
    <p:extLst>
      <p:ext uri="{BB962C8B-B14F-4D97-AF65-F5344CB8AC3E}">
        <p14:creationId xmlns:p14="http://schemas.microsoft.com/office/powerpoint/2010/main" val="42949181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latin typeface="+mj-lt"/>
              </a:rPr>
              <a:t>Thank you!</a:t>
            </a:r>
            <a:endParaRPr lang="en-US" dirty="0">
              <a:latin typeface="+mj-lt"/>
            </a:endParaRPr>
          </a:p>
        </p:txBody>
      </p:sp>
      <p:sp>
        <p:nvSpPr>
          <p:cNvPr id="4" name="TextBox 3"/>
          <p:cNvSpPr txBox="1"/>
          <p:nvPr/>
        </p:nvSpPr>
        <p:spPr>
          <a:xfrm>
            <a:off x="8540885" y="6420574"/>
            <a:ext cx="466928" cy="369332"/>
          </a:xfrm>
          <a:prstGeom prst="rect">
            <a:avLst/>
          </a:prstGeom>
          <a:noFill/>
        </p:spPr>
        <p:txBody>
          <a:bodyPr wrap="square" rtlCol="0">
            <a:spAutoFit/>
          </a:bodyPr>
          <a:lstStyle/>
          <a:p>
            <a:fld id="{BA510D98-F65A-4E07-B80E-15EEB2B976B8}" type="slidenum">
              <a:rPr lang="en-US" smtClean="0"/>
              <a:t>13</a:t>
            </a:fld>
            <a:endParaRPr lang="en-US" dirty="0"/>
          </a:p>
        </p:txBody>
      </p:sp>
    </p:spTree>
    <p:extLst>
      <p:ext uri="{BB962C8B-B14F-4D97-AF65-F5344CB8AC3E}">
        <p14:creationId xmlns:p14="http://schemas.microsoft.com/office/powerpoint/2010/main" val="16532795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a:latin typeface="Segoe UI" pitchFamily="34" charset="0"/>
                <a:ea typeface="Segoe UI" pitchFamily="34" charset="0"/>
                <a:cs typeface="Segoe UI" pitchFamily="34" charset="0"/>
              </a:rPr>
              <a:t>Agenda</a:t>
            </a:r>
          </a:p>
        </p:txBody>
      </p:sp>
      <p:sp>
        <p:nvSpPr>
          <p:cNvPr id="3" name="Text Placeholder 2"/>
          <p:cNvSpPr>
            <a:spLocks noGrp="1"/>
          </p:cNvSpPr>
          <p:nvPr>
            <p:ph type="body" sz="half" idx="2"/>
          </p:nvPr>
        </p:nvSpPr>
        <p:spPr>
          <a:xfrm>
            <a:off x="914400" y="1538199"/>
            <a:ext cx="7733665" cy="4680457"/>
          </a:xfrm>
        </p:spPr>
        <p:txBody>
          <a:bodyPr/>
          <a:lstStyle/>
          <a:p>
            <a:pPr eaLnBrk="1" fontAlgn="auto" hangingPunct="1">
              <a:spcBef>
                <a:spcPts val="0"/>
              </a:spcBef>
              <a:spcAft>
                <a:spcPts val="0"/>
              </a:spcAft>
              <a:buClr>
                <a:srgbClr val="0075B0"/>
              </a:buClr>
              <a:buFont typeface="Arial" pitchFamily="34" charset="0"/>
              <a:buChar char="•"/>
              <a:defRPr/>
            </a:pPr>
            <a:endParaRPr lang="en-US" sz="1800" dirty="0" smtClean="0">
              <a:latin typeface="Segoe UI" pitchFamily="34" charset="0"/>
              <a:ea typeface="Segoe UI" pitchFamily="34" charset="0"/>
              <a:cs typeface="Segoe UI" pitchFamily="34" charset="0"/>
            </a:endParaRPr>
          </a:p>
          <a:p>
            <a:pPr eaLnBrk="1" fontAlgn="auto" hangingPunct="1">
              <a:spcBef>
                <a:spcPts val="0"/>
              </a:spcBef>
              <a:spcAft>
                <a:spcPts val="0"/>
              </a:spcAft>
              <a:buClr>
                <a:srgbClr val="0075B0"/>
              </a:buClr>
              <a:buFont typeface="Arial" pitchFamily="34" charset="0"/>
              <a:buChar char="•"/>
              <a:defRPr/>
            </a:pPr>
            <a:endParaRPr lang="en-US" sz="1800" dirty="0" smtClean="0">
              <a:latin typeface="Segoe UI" pitchFamily="34" charset="0"/>
              <a:ea typeface="Segoe UI" pitchFamily="34" charset="0"/>
              <a:cs typeface="Segoe UI" pitchFamily="34" charset="0"/>
            </a:endParaRPr>
          </a:p>
        </p:txBody>
      </p:sp>
      <p:sp>
        <p:nvSpPr>
          <p:cNvPr id="6" name="TextBox 5"/>
          <p:cNvSpPr txBox="1"/>
          <p:nvPr/>
        </p:nvSpPr>
        <p:spPr>
          <a:xfrm>
            <a:off x="553180" y="1460710"/>
            <a:ext cx="7445828" cy="5093702"/>
          </a:xfrm>
          <a:prstGeom prst="rect">
            <a:avLst/>
          </a:prstGeom>
          <a:noFill/>
        </p:spPr>
        <p:txBody>
          <a:bodyPr wrap="square" rtlCol="0">
            <a:spAutoFit/>
          </a:bodyPr>
          <a:lstStyle/>
          <a:p>
            <a:pPr marL="285750" lvl="0" indent="-285750">
              <a:spcAft>
                <a:spcPts val="600"/>
              </a:spcAft>
              <a:buFont typeface="Arial" panose="020B0604020202020204" pitchFamily="34" charset="0"/>
              <a:buChar char="•"/>
            </a:pPr>
            <a:r>
              <a:rPr lang="en-US" sz="2800" dirty="0">
                <a:solidFill>
                  <a:schemeClr val="tx1">
                    <a:lumMod val="75000"/>
                    <a:lumOff val="25000"/>
                  </a:schemeClr>
                </a:solidFill>
                <a:latin typeface="Segoe UI" pitchFamily="34" charset="0"/>
                <a:ea typeface="Segoe UI" pitchFamily="34" charset="0"/>
                <a:cs typeface="Segoe UI" pitchFamily="34" charset="0"/>
              </a:rPr>
              <a:t>Objective</a:t>
            </a:r>
          </a:p>
          <a:p>
            <a:pPr marL="285750" indent="-285750">
              <a:spcAft>
                <a:spcPts val="600"/>
              </a:spcAft>
              <a:buFont typeface="Arial" panose="020B0604020202020204" pitchFamily="34" charset="0"/>
              <a:buChar char="•"/>
            </a:pPr>
            <a:r>
              <a:rPr lang="en-US" sz="2800" dirty="0">
                <a:solidFill>
                  <a:schemeClr val="tx1">
                    <a:lumMod val="75000"/>
                    <a:lumOff val="25000"/>
                  </a:schemeClr>
                </a:solidFill>
                <a:latin typeface="Segoe UI" pitchFamily="34" charset="0"/>
                <a:ea typeface="Segoe UI" pitchFamily="34" charset="0"/>
                <a:cs typeface="Segoe UI" pitchFamily="34" charset="0"/>
              </a:rPr>
              <a:t>Execution Process</a:t>
            </a:r>
          </a:p>
          <a:p>
            <a:pPr marL="285750" lvl="0" indent="-285750">
              <a:spcAft>
                <a:spcPts val="600"/>
              </a:spcAft>
              <a:buFont typeface="Arial" panose="020B0604020202020204" pitchFamily="34" charset="0"/>
              <a:buChar char="•"/>
            </a:pPr>
            <a:r>
              <a:rPr lang="en-US" sz="2800" dirty="0">
                <a:solidFill>
                  <a:schemeClr val="tx1">
                    <a:lumMod val="75000"/>
                    <a:lumOff val="25000"/>
                  </a:schemeClr>
                </a:solidFill>
                <a:latin typeface="Segoe UI" pitchFamily="34" charset="0"/>
                <a:ea typeface="Segoe UI" pitchFamily="34" charset="0"/>
                <a:cs typeface="Segoe UI" pitchFamily="34" charset="0"/>
              </a:rPr>
              <a:t>Project Plan</a:t>
            </a:r>
          </a:p>
          <a:p>
            <a:pPr marL="285750" lvl="0" indent="-285750">
              <a:spcAft>
                <a:spcPts val="600"/>
              </a:spcAft>
              <a:buFont typeface="Arial" panose="020B0604020202020204" pitchFamily="34" charset="0"/>
              <a:buChar char="•"/>
            </a:pPr>
            <a:r>
              <a:rPr lang="en-US" sz="2800" dirty="0">
                <a:solidFill>
                  <a:schemeClr val="tx1">
                    <a:lumMod val="75000"/>
                    <a:lumOff val="25000"/>
                  </a:schemeClr>
                </a:solidFill>
                <a:latin typeface="Segoe UI" pitchFamily="34" charset="0"/>
                <a:ea typeface="Segoe UI" pitchFamily="34" charset="0"/>
                <a:cs typeface="Segoe UI" pitchFamily="34" charset="0"/>
              </a:rPr>
              <a:t>Stakeholders</a:t>
            </a:r>
          </a:p>
          <a:p>
            <a:pPr marL="285750" lvl="0" indent="-285750">
              <a:spcAft>
                <a:spcPts val="600"/>
              </a:spcAft>
              <a:buFont typeface="Arial" panose="020B0604020202020204" pitchFamily="34" charset="0"/>
              <a:buChar char="•"/>
            </a:pPr>
            <a:r>
              <a:rPr lang="en-US" sz="2800" dirty="0" smtClean="0">
                <a:solidFill>
                  <a:schemeClr val="tx1">
                    <a:lumMod val="75000"/>
                    <a:lumOff val="25000"/>
                  </a:schemeClr>
                </a:solidFill>
                <a:latin typeface="Segoe UI" pitchFamily="34" charset="0"/>
                <a:ea typeface="Segoe UI" pitchFamily="34" charset="0"/>
                <a:cs typeface="Segoe UI" pitchFamily="34" charset="0"/>
              </a:rPr>
              <a:t>Expectation</a:t>
            </a:r>
          </a:p>
          <a:p>
            <a:pPr marL="285750" lvl="0" indent="-285750">
              <a:spcAft>
                <a:spcPts val="600"/>
              </a:spcAft>
              <a:buFont typeface="Arial" panose="020B0604020202020204" pitchFamily="34" charset="0"/>
              <a:buChar char="•"/>
            </a:pPr>
            <a:r>
              <a:rPr lang="en-US" sz="2800" dirty="0" smtClean="0">
                <a:solidFill>
                  <a:schemeClr val="tx1">
                    <a:lumMod val="75000"/>
                    <a:lumOff val="25000"/>
                  </a:schemeClr>
                </a:solidFill>
                <a:latin typeface="Segoe UI" pitchFamily="34" charset="0"/>
                <a:ea typeface="Segoe UI" pitchFamily="34" charset="0"/>
                <a:cs typeface="Segoe UI" pitchFamily="34" charset="0"/>
              </a:rPr>
              <a:t>Knowledge Retention</a:t>
            </a:r>
          </a:p>
          <a:p>
            <a:pPr marL="285750" lvl="0" indent="-285750">
              <a:spcAft>
                <a:spcPts val="600"/>
              </a:spcAft>
              <a:buFont typeface="Arial" panose="020B0604020202020204" pitchFamily="34" charset="0"/>
              <a:buChar char="•"/>
            </a:pPr>
            <a:r>
              <a:rPr lang="en-US" sz="2800" dirty="0" smtClean="0">
                <a:solidFill>
                  <a:schemeClr val="tx1">
                    <a:lumMod val="75000"/>
                    <a:lumOff val="25000"/>
                  </a:schemeClr>
                </a:solidFill>
                <a:latin typeface="Segoe UI" pitchFamily="34" charset="0"/>
                <a:ea typeface="Segoe UI" pitchFamily="34" charset="0"/>
                <a:cs typeface="Segoe UI" pitchFamily="34" charset="0"/>
              </a:rPr>
              <a:t>Issue Resolution</a:t>
            </a:r>
            <a:endParaRPr lang="en-US" sz="2800" dirty="0">
              <a:solidFill>
                <a:schemeClr val="tx1">
                  <a:lumMod val="75000"/>
                  <a:lumOff val="25000"/>
                </a:schemeClr>
              </a:solidFill>
              <a:latin typeface="Segoe UI" pitchFamily="34" charset="0"/>
              <a:ea typeface="Segoe UI" pitchFamily="34" charset="0"/>
              <a:cs typeface="Segoe UI" pitchFamily="34" charset="0"/>
            </a:endParaRPr>
          </a:p>
          <a:p>
            <a:pPr marL="285750" indent="-285750">
              <a:spcAft>
                <a:spcPts val="600"/>
              </a:spcAft>
              <a:buFont typeface="Arial" panose="020B0604020202020204" pitchFamily="34" charset="0"/>
              <a:buChar char="•"/>
            </a:pPr>
            <a:r>
              <a:rPr lang="en-US" sz="2800" dirty="0">
                <a:solidFill>
                  <a:schemeClr val="tx1">
                    <a:lumMod val="75000"/>
                    <a:lumOff val="25000"/>
                  </a:schemeClr>
                </a:solidFill>
                <a:latin typeface="Segoe UI" pitchFamily="34" charset="0"/>
                <a:ea typeface="Segoe UI" pitchFamily="34" charset="0"/>
                <a:cs typeface="Segoe UI" pitchFamily="34" charset="0"/>
              </a:rPr>
              <a:t>Risks </a:t>
            </a:r>
          </a:p>
          <a:p>
            <a:pPr marL="285750" indent="-285750">
              <a:spcAft>
                <a:spcPts val="600"/>
              </a:spcAft>
              <a:buFont typeface="Arial" panose="020B0604020202020204" pitchFamily="34" charset="0"/>
              <a:buChar char="•"/>
            </a:pPr>
            <a:r>
              <a:rPr lang="en-US" sz="2800" dirty="0">
                <a:solidFill>
                  <a:schemeClr val="tx1">
                    <a:lumMod val="75000"/>
                    <a:lumOff val="25000"/>
                  </a:schemeClr>
                </a:solidFill>
                <a:latin typeface="Segoe UI" pitchFamily="34" charset="0"/>
                <a:ea typeface="Segoe UI" pitchFamily="34" charset="0"/>
                <a:cs typeface="Segoe UI" pitchFamily="34" charset="0"/>
              </a:rPr>
              <a:t>Development workflow - Project team</a:t>
            </a:r>
          </a:p>
          <a:p>
            <a:pPr marL="285750" indent="-285750">
              <a:spcAft>
                <a:spcPts val="600"/>
              </a:spcAft>
              <a:buFont typeface="Arial" panose="020B0604020202020204" pitchFamily="34" charset="0"/>
              <a:buChar char="•"/>
            </a:pPr>
            <a:r>
              <a:rPr lang="en-US" sz="2800" dirty="0">
                <a:solidFill>
                  <a:schemeClr val="tx1">
                    <a:lumMod val="75000"/>
                    <a:lumOff val="25000"/>
                  </a:schemeClr>
                </a:solidFill>
                <a:latin typeface="Segoe UI" pitchFamily="34" charset="0"/>
                <a:ea typeface="Segoe UI" pitchFamily="34" charset="0"/>
                <a:cs typeface="Segoe UI" pitchFamily="34" charset="0"/>
              </a:rPr>
              <a:t>Tools discussion</a:t>
            </a:r>
          </a:p>
        </p:txBody>
      </p:sp>
      <p:sp>
        <p:nvSpPr>
          <p:cNvPr id="7" name="TextBox 6"/>
          <p:cNvSpPr txBox="1"/>
          <p:nvPr/>
        </p:nvSpPr>
        <p:spPr>
          <a:xfrm>
            <a:off x="8803534" y="6556455"/>
            <a:ext cx="312906" cy="369332"/>
          </a:xfrm>
          <a:prstGeom prst="rect">
            <a:avLst/>
          </a:prstGeom>
          <a:noFill/>
        </p:spPr>
        <p:txBody>
          <a:bodyPr wrap="none" rtlCol="0">
            <a:spAutoFit/>
          </a:bodyPr>
          <a:lstStyle/>
          <a:p>
            <a:fld id="{FCFFA5C7-7870-417B-8388-03864F90A762}" type="slidenum">
              <a:rPr lang="en-US" smtClean="0"/>
              <a:t>2</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a:latin typeface="Segoe UI" pitchFamily="34" charset="0"/>
                <a:ea typeface="Segoe UI" pitchFamily="34" charset="0"/>
                <a:cs typeface="Segoe UI" pitchFamily="34" charset="0"/>
              </a:rPr>
              <a:t>Objective</a:t>
            </a:r>
          </a:p>
        </p:txBody>
      </p:sp>
      <p:sp>
        <p:nvSpPr>
          <p:cNvPr id="3" name="Text Placeholder 2"/>
          <p:cNvSpPr>
            <a:spLocks noGrp="1"/>
          </p:cNvSpPr>
          <p:nvPr>
            <p:ph type="body" sz="half" idx="2"/>
          </p:nvPr>
        </p:nvSpPr>
        <p:spPr>
          <a:xfrm>
            <a:off x="609600" y="1782368"/>
            <a:ext cx="8534400" cy="4680457"/>
          </a:xfrm>
        </p:spPr>
        <p:txBody>
          <a:bodyPr/>
          <a:lstStyle/>
          <a:p>
            <a:pPr eaLnBrk="1" fontAlgn="auto" hangingPunct="1">
              <a:spcBef>
                <a:spcPts val="0"/>
              </a:spcBef>
              <a:spcAft>
                <a:spcPts val="0"/>
              </a:spcAft>
              <a:buClr>
                <a:srgbClr val="0075B0"/>
              </a:buClr>
              <a:buFont typeface="Arial" pitchFamily="34" charset="0"/>
              <a:buChar char="•"/>
              <a:defRPr/>
            </a:pPr>
            <a:endParaRPr lang="en-US" sz="1800" dirty="0" smtClean="0">
              <a:latin typeface="Segoe UI" pitchFamily="34" charset="0"/>
              <a:ea typeface="Segoe UI" pitchFamily="34" charset="0"/>
              <a:cs typeface="Segoe UI" pitchFamily="34" charset="0"/>
            </a:endParaRPr>
          </a:p>
          <a:p>
            <a:pPr eaLnBrk="1" fontAlgn="auto" hangingPunct="1">
              <a:spcBef>
                <a:spcPts val="0"/>
              </a:spcBef>
              <a:spcAft>
                <a:spcPts val="0"/>
              </a:spcAft>
              <a:buClr>
                <a:srgbClr val="0075B0"/>
              </a:buClr>
              <a:buFont typeface="Arial" pitchFamily="34" charset="0"/>
              <a:buChar char="•"/>
              <a:defRPr/>
            </a:pPr>
            <a:endParaRPr lang="en-US" sz="1800" dirty="0" smtClean="0">
              <a:latin typeface="Segoe UI" pitchFamily="34" charset="0"/>
              <a:ea typeface="Segoe UI" pitchFamily="34" charset="0"/>
              <a:cs typeface="Segoe UI" pitchFamily="34" charset="0"/>
            </a:endParaRPr>
          </a:p>
        </p:txBody>
      </p:sp>
      <p:sp>
        <p:nvSpPr>
          <p:cNvPr id="6" name="TextBox 5"/>
          <p:cNvSpPr txBox="1"/>
          <p:nvPr/>
        </p:nvSpPr>
        <p:spPr>
          <a:xfrm>
            <a:off x="1139526" y="1788167"/>
            <a:ext cx="7829376" cy="2862322"/>
          </a:xfrm>
          <a:prstGeom prst="rect">
            <a:avLst/>
          </a:prstGeom>
          <a:noFill/>
        </p:spPr>
        <p:txBody>
          <a:bodyPr wrap="square" rtlCol="0">
            <a:spAutoFit/>
          </a:bodyPr>
          <a:lstStyle/>
          <a:p>
            <a:pPr marL="285750" indent="-285750" fontAlgn="ctr">
              <a:lnSpc>
                <a:spcPct val="150000"/>
              </a:lnSpc>
              <a:buFont typeface="Arial" panose="020B0604020202020204" pitchFamily="34" charset="0"/>
              <a:buChar char="•"/>
            </a:pPr>
            <a:r>
              <a:rPr lang="en-US" sz="2400" dirty="0" smtClean="0">
                <a:solidFill>
                  <a:schemeClr val="tx1">
                    <a:lumMod val="75000"/>
                    <a:lumOff val="25000"/>
                  </a:schemeClr>
                </a:solidFill>
                <a:latin typeface="Segoe UI" pitchFamily="34" charset="0"/>
                <a:ea typeface="Segoe UI" pitchFamily="34" charset="0"/>
                <a:cs typeface="Segoe UI" pitchFamily="34" charset="0"/>
              </a:rPr>
              <a:t>Implement </a:t>
            </a:r>
            <a:r>
              <a:rPr lang="en-US" sz="2400" dirty="0">
                <a:solidFill>
                  <a:schemeClr val="tx1">
                    <a:lumMod val="75000"/>
                    <a:lumOff val="25000"/>
                  </a:schemeClr>
                </a:solidFill>
                <a:latin typeface="Segoe UI" pitchFamily="34" charset="0"/>
                <a:ea typeface="Segoe UI" pitchFamily="34" charset="0"/>
                <a:cs typeface="Segoe UI" pitchFamily="34" charset="0"/>
              </a:rPr>
              <a:t>ALM best practices across projects to accrue its benefits like quality, traceability, </a:t>
            </a:r>
            <a:r>
              <a:rPr lang="en-US" sz="2400" dirty="0" smtClean="0">
                <a:solidFill>
                  <a:schemeClr val="tx1">
                    <a:lumMod val="75000"/>
                    <a:lumOff val="25000"/>
                  </a:schemeClr>
                </a:solidFill>
                <a:latin typeface="Segoe UI" pitchFamily="34" charset="0"/>
                <a:ea typeface="Segoe UI" pitchFamily="34" charset="0"/>
                <a:cs typeface="Segoe UI" pitchFamily="34" charset="0"/>
              </a:rPr>
              <a:t>visibility, productivity </a:t>
            </a:r>
            <a:r>
              <a:rPr lang="en-US" sz="2400" dirty="0">
                <a:solidFill>
                  <a:schemeClr val="tx1">
                    <a:lumMod val="75000"/>
                    <a:lumOff val="25000"/>
                  </a:schemeClr>
                </a:solidFill>
                <a:latin typeface="Segoe UI" pitchFamily="34" charset="0"/>
                <a:ea typeface="Segoe UI" pitchFamily="34" charset="0"/>
                <a:cs typeface="Segoe UI" pitchFamily="34" charset="0"/>
              </a:rPr>
              <a:t>etc.</a:t>
            </a:r>
          </a:p>
          <a:p>
            <a:pPr marL="285750" lvl="0" indent="-285750" algn="just">
              <a:lnSpc>
                <a:spcPct val="150000"/>
              </a:lnSpc>
              <a:buFont typeface="Arial" panose="020B0604020202020204" pitchFamily="34" charset="0"/>
              <a:buChar char="•"/>
            </a:pPr>
            <a:r>
              <a:rPr lang="en-US" sz="2400" dirty="0" smtClean="0">
                <a:solidFill>
                  <a:schemeClr val="tx1">
                    <a:lumMod val="75000"/>
                    <a:lumOff val="25000"/>
                  </a:schemeClr>
                </a:solidFill>
                <a:latin typeface="Segoe UI" pitchFamily="34" charset="0"/>
                <a:ea typeface="Segoe UI" pitchFamily="34" charset="0"/>
                <a:cs typeface="Segoe UI" pitchFamily="34" charset="0"/>
              </a:rPr>
              <a:t>Result</a:t>
            </a:r>
            <a:r>
              <a:rPr lang="en-US" sz="2400" dirty="0" smtClean="0">
                <a:solidFill>
                  <a:srgbClr val="FF0000"/>
                </a:solidFill>
                <a:latin typeface="Segoe UI" pitchFamily="34" charset="0"/>
                <a:ea typeface="Segoe UI" pitchFamily="34" charset="0"/>
                <a:cs typeface="Segoe UI" pitchFamily="34" charset="0"/>
              </a:rPr>
              <a:t> </a:t>
            </a:r>
            <a:r>
              <a:rPr lang="en-US" sz="2400" dirty="0">
                <a:solidFill>
                  <a:schemeClr val="tx1">
                    <a:lumMod val="75000"/>
                    <a:lumOff val="25000"/>
                  </a:schemeClr>
                </a:solidFill>
                <a:latin typeface="Segoe UI" pitchFamily="34" charset="0"/>
                <a:ea typeface="Segoe UI" pitchFamily="34" charset="0"/>
                <a:cs typeface="Segoe UI" pitchFamily="34" charset="0"/>
              </a:rPr>
              <a:t>in client satisfaction  and confidence in partnering with </a:t>
            </a:r>
            <a:r>
              <a:rPr lang="en-US" sz="2400" dirty="0" err="1">
                <a:solidFill>
                  <a:schemeClr val="tx1">
                    <a:lumMod val="75000"/>
                    <a:lumOff val="25000"/>
                  </a:schemeClr>
                </a:solidFill>
                <a:latin typeface="Segoe UI" pitchFamily="34" charset="0"/>
                <a:ea typeface="Segoe UI" pitchFamily="34" charset="0"/>
                <a:cs typeface="Segoe UI" pitchFamily="34" charset="0"/>
              </a:rPr>
              <a:t>Cybage</a:t>
            </a:r>
            <a:r>
              <a:rPr lang="en-US" sz="2400" dirty="0">
                <a:solidFill>
                  <a:schemeClr val="tx1">
                    <a:lumMod val="75000"/>
                    <a:lumOff val="25000"/>
                  </a:schemeClr>
                </a:solidFill>
                <a:latin typeface="Segoe UI" pitchFamily="34" charset="0"/>
                <a:ea typeface="Segoe UI" pitchFamily="34" charset="0"/>
                <a:cs typeface="Segoe UI" pitchFamily="34" charset="0"/>
              </a:rPr>
              <a:t>.</a:t>
            </a:r>
          </a:p>
        </p:txBody>
      </p:sp>
      <p:sp>
        <p:nvSpPr>
          <p:cNvPr id="2" name="TextBox 1"/>
          <p:cNvSpPr txBox="1"/>
          <p:nvPr/>
        </p:nvSpPr>
        <p:spPr>
          <a:xfrm>
            <a:off x="8404698" y="6196519"/>
            <a:ext cx="466928" cy="369332"/>
          </a:xfrm>
          <a:prstGeom prst="rect">
            <a:avLst/>
          </a:prstGeom>
          <a:noFill/>
        </p:spPr>
        <p:txBody>
          <a:bodyPr wrap="square" rtlCol="0">
            <a:spAutoFit/>
          </a:bodyPr>
          <a:lstStyle/>
          <a:p>
            <a:fld id="{BA510D98-F65A-4E07-B80E-15EEB2B976B8}" type="slidenum">
              <a:rPr lang="en-US" smtClean="0"/>
              <a:t>3</a:t>
            </a:fld>
            <a:endParaRPr lang="en-US" dirty="0"/>
          </a:p>
        </p:txBody>
      </p:sp>
    </p:spTree>
    <p:extLst>
      <p:ext uri="{BB962C8B-B14F-4D97-AF65-F5344CB8AC3E}">
        <p14:creationId xmlns:p14="http://schemas.microsoft.com/office/powerpoint/2010/main" val="5568749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93538" y="1119396"/>
            <a:ext cx="2279652" cy="34364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1400"/>
          </a:p>
        </p:txBody>
      </p:sp>
      <p:sp>
        <p:nvSpPr>
          <p:cNvPr id="6" name="Rounded Rectangle 5"/>
          <p:cNvSpPr/>
          <p:nvPr/>
        </p:nvSpPr>
        <p:spPr>
          <a:xfrm>
            <a:off x="6649602" y="4136888"/>
            <a:ext cx="2256560" cy="76191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1400"/>
          </a:p>
        </p:txBody>
      </p:sp>
      <p:sp>
        <p:nvSpPr>
          <p:cNvPr id="7" name="Rounded Rectangle 6"/>
          <p:cNvSpPr/>
          <p:nvPr/>
        </p:nvSpPr>
        <p:spPr>
          <a:xfrm>
            <a:off x="3928380" y="4160144"/>
            <a:ext cx="1981488" cy="70855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1400"/>
          </a:p>
        </p:txBody>
      </p:sp>
      <p:sp>
        <p:nvSpPr>
          <p:cNvPr id="9" name="TextBox 8"/>
          <p:cNvSpPr txBox="1"/>
          <p:nvPr/>
        </p:nvSpPr>
        <p:spPr>
          <a:xfrm>
            <a:off x="396348" y="1137329"/>
            <a:ext cx="1996209" cy="307777"/>
          </a:xfrm>
          <a:prstGeom prst="rect">
            <a:avLst/>
          </a:prstGeom>
          <a:noFill/>
        </p:spPr>
        <p:txBody>
          <a:bodyPr wrap="square" rtlCol="0">
            <a:spAutoFit/>
          </a:bodyPr>
          <a:lstStyle/>
          <a:p>
            <a:r>
              <a:rPr lang="en-US" sz="1400" dirty="0" smtClean="0"/>
              <a:t>Kickoff meeting</a:t>
            </a:r>
            <a:endParaRPr lang="en-US" sz="1400" dirty="0"/>
          </a:p>
        </p:txBody>
      </p:sp>
      <p:sp>
        <p:nvSpPr>
          <p:cNvPr id="11" name="TextBox 10"/>
          <p:cNvSpPr txBox="1"/>
          <p:nvPr/>
        </p:nvSpPr>
        <p:spPr>
          <a:xfrm>
            <a:off x="6849681" y="4194741"/>
            <a:ext cx="1615050" cy="307777"/>
          </a:xfrm>
          <a:prstGeom prst="rect">
            <a:avLst/>
          </a:prstGeom>
          <a:noFill/>
        </p:spPr>
        <p:txBody>
          <a:bodyPr wrap="square" rtlCol="0">
            <a:spAutoFit/>
          </a:bodyPr>
          <a:lstStyle/>
          <a:p>
            <a:r>
              <a:rPr lang="en-US" sz="1400" dirty="0" smtClean="0"/>
              <a:t> Define solution</a:t>
            </a:r>
            <a:endParaRPr lang="en-US" sz="1400" dirty="0"/>
          </a:p>
        </p:txBody>
      </p:sp>
      <p:sp>
        <p:nvSpPr>
          <p:cNvPr id="13" name="TextBox 12"/>
          <p:cNvSpPr txBox="1"/>
          <p:nvPr/>
        </p:nvSpPr>
        <p:spPr>
          <a:xfrm>
            <a:off x="4005943" y="4259259"/>
            <a:ext cx="1903925" cy="307777"/>
          </a:xfrm>
          <a:prstGeom prst="rect">
            <a:avLst/>
          </a:prstGeom>
          <a:noFill/>
        </p:spPr>
        <p:txBody>
          <a:bodyPr wrap="square" rtlCol="0">
            <a:spAutoFit/>
          </a:bodyPr>
          <a:lstStyle/>
          <a:p>
            <a:pPr algn="ctr"/>
            <a:r>
              <a:rPr lang="en-US" sz="1400" dirty="0" smtClean="0"/>
              <a:t>Project team sign off</a:t>
            </a:r>
            <a:endParaRPr lang="en-US" sz="1400" dirty="0"/>
          </a:p>
        </p:txBody>
      </p:sp>
      <p:sp>
        <p:nvSpPr>
          <p:cNvPr id="22" name="Rounded Rectangle 21"/>
          <p:cNvSpPr/>
          <p:nvPr/>
        </p:nvSpPr>
        <p:spPr>
          <a:xfrm>
            <a:off x="276798" y="2096054"/>
            <a:ext cx="8680451" cy="151529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1400"/>
          </a:p>
        </p:txBody>
      </p:sp>
      <p:sp>
        <p:nvSpPr>
          <p:cNvPr id="29" name="Rounded Rectangle 28"/>
          <p:cNvSpPr/>
          <p:nvPr/>
        </p:nvSpPr>
        <p:spPr>
          <a:xfrm>
            <a:off x="1680150" y="2514076"/>
            <a:ext cx="1306511" cy="568758"/>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1200">
              <a:solidFill>
                <a:schemeClr val="accent1">
                  <a:lumMod val="75000"/>
                </a:schemeClr>
              </a:solidFill>
            </a:endParaRPr>
          </a:p>
        </p:txBody>
      </p:sp>
      <p:sp>
        <p:nvSpPr>
          <p:cNvPr id="30" name="Rounded Rectangle 29"/>
          <p:cNvSpPr/>
          <p:nvPr/>
        </p:nvSpPr>
        <p:spPr>
          <a:xfrm>
            <a:off x="3645185" y="2514076"/>
            <a:ext cx="1175327" cy="568758"/>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1200">
              <a:solidFill>
                <a:schemeClr val="accent1">
                  <a:lumMod val="75000"/>
                </a:schemeClr>
              </a:solidFill>
            </a:endParaRPr>
          </a:p>
        </p:txBody>
      </p:sp>
      <p:sp>
        <p:nvSpPr>
          <p:cNvPr id="31" name="Rounded Rectangle 30"/>
          <p:cNvSpPr/>
          <p:nvPr/>
        </p:nvSpPr>
        <p:spPr>
          <a:xfrm>
            <a:off x="5412984" y="2560415"/>
            <a:ext cx="1327449" cy="522419"/>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1200">
              <a:solidFill>
                <a:schemeClr val="accent1">
                  <a:lumMod val="75000"/>
                </a:schemeClr>
              </a:solidFill>
            </a:endParaRPr>
          </a:p>
        </p:txBody>
      </p:sp>
      <p:sp>
        <p:nvSpPr>
          <p:cNvPr id="32" name="Rounded Rectangle 31"/>
          <p:cNvSpPr/>
          <p:nvPr/>
        </p:nvSpPr>
        <p:spPr>
          <a:xfrm>
            <a:off x="7350033" y="2528180"/>
            <a:ext cx="1447332" cy="554654"/>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1200">
              <a:solidFill>
                <a:schemeClr val="accent1">
                  <a:lumMod val="75000"/>
                </a:schemeClr>
              </a:solidFill>
            </a:endParaRPr>
          </a:p>
        </p:txBody>
      </p:sp>
      <p:sp>
        <p:nvSpPr>
          <p:cNvPr id="35" name="TextBox 34"/>
          <p:cNvSpPr txBox="1"/>
          <p:nvPr/>
        </p:nvSpPr>
        <p:spPr>
          <a:xfrm>
            <a:off x="1709177" y="2644440"/>
            <a:ext cx="1347030" cy="307777"/>
          </a:xfrm>
          <a:prstGeom prst="rect">
            <a:avLst/>
          </a:prstGeom>
          <a:noFill/>
        </p:spPr>
        <p:txBody>
          <a:bodyPr wrap="square" rtlCol="0">
            <a:spAutoFit/>
          </a:bodyPr>
          <a:lstStyle/>
          <a:p>
            <a:pPr algn="ctr"/>
            <a:r>
              <a:rPr lang="en-US" sz="1400" dirty="0" smtClean="0"/>
              <a:t>Questionnaire</a:t>
            </a:r>
            <a:endParaRPr lang="en-US" sz="1400" dirty="0"/>
          </a:p>
        </p:txBody>
      </p:sp>
      <p:sp>
        <p:nvSpPr>
          <p:cNvPr id="36" name="TextBox 35"/>
          <p:cNvSpPr txBox="1"/>
          <p:nvPr/>
        </p:nvSpPr>
        <p:spPr>
          <a:xfrm>
            <a:off x="3645185" y="2624057"/>
            <a:ext cx="1306265" cy="307777"/>
          </a:xfrm>
          <a:prstGeom prst="rect">
            <a:avLst/>
          </a:prstGeom>
          <a:noFill/>
        </p:spPr>
        <p:txBody>
          <a:bodyPr wrap="square" rtlCol="0">
            <a:spAutoFit/>
          </a:bodyPr>
          <a:lstStyle/>
          <a:p>
            <a:pPr algn="ctr"/>
            <a:r>
              <a:rPr lang="en-US" sz="1400" dirty="0" smtClean="0"/>
              <a:t>Discussion</a:t>
            </a:r>
            <a:endParaRPr lang="en-US" sz="1400" dirty="0"/>
          </a:p>
        </p:txBody>
      </p:sp>
      <p:sp>
        <p:nvSpPr>
          <p:cNvPr id="37" name="TextBox 36"/>
          <p:cNvSpPr txBox="1"/>
          <p:nvPr/>
        </p:nvSpPr>
        <p:spPr>
          <a:xfrm>
            <a:off x="5370956" y="2582885"/>
            <a:ext cx="1510306" cy="307777"/>
          </a:xfrm>
          <a:prstGeom prst="rect">
            <a:avLst/>
          </a:prstGeom>
          <a:noFill/>
        </p:spPr>
        <p:txBody>
          <a:bodyPr wrap="square" rtlCol="0">
            <a:spAutoFit/>
          </a:bodyPr>
          <a:lstStyle/>
          <a:p>
            <a:pPr algn="ctr"/>
            <a:r>
              <a:rPr lang="en-US" sz="1400" dirty="0" smtClean="0"/>
              <a:t>Demo</a:t>
            </a:r>
            <a:endParaRPr lang="en-US" sz="1400" dirty="0"/>
          </a:p>
        </p:txBody>
      </p:sp>
      <p:sp>
        <p:nvSpPr>
          <p:cNvPr id="38" name="TextBox 37"/>
          <p:cNvSpPr txBox="1"/>
          <p:nvPr/>
        </p:nvSpPr>
        <p:spPr>
          <a:xfrm>
            <a:off x="7419704" y="2528180"/>
            <a:ext cx="1193648" cy="523220"/>
          </a:xfrm>
          <a:prstGeom prst="rect">
            <a:avLst/>
          </a:prstGeom>
          <a:noFill/>
        </p:spPr>
        <p:txBody>
          <a:bodyPr wrap="square" rtlCol="0">
            <a:spAutoFit/>
          </a:bodyPr>
          <a:lstStyle/>
          <a:p>
            <a:r>
              <a:rPr lang="en-US" sz="1400" dirty="0" smtClean="0"/>
              <a:t>Project team sign off</a:t>
            </a:r>
            <a:endParaRPr lang="en-US" sz="1400" dirty="0"/>
          </a:p>
        </p:txBody>
      </p:sp>
      <p:cxnSp>
        <p:nvCxnSpPr>
          <p:cNvPr id="40" name="Elbow Connector 39"/>
          <p:cNvCxnSpPr>
            <a:stCxn id="30" idx="0"/>
            <a:endCxn id="37" idx="0"/>
          </p:cNvCxnSpPr>
          <p:nvPr/>
        </p:nvCxnSpPr>
        <p:spPr>
          <a:xfrm rot="16200000" flipH="1">
            <a:off x="5145074" y="1601850"/>
            <a:ext cx="68809" cy="1893260"/>
          </a:xfrm>
          <a:prstGeom prst="bentConnector3">
            <a:avLst>
              <a:gd name="adj1" fmla="val -332224"/>
            </a:avLst>
          </a:prstGeom>
          <a:ln>
            <a:tailEnd type="arrow"/>
          </a:ln>
        </p:spPr>
        <p:style>
          <a:lnRef idx="2">
            <a:schemeClr val="accent4"/>
          </a:lnRef>
          <a:fillRef idx="0">
            <a:schemeClr val="accent4"/>
          </a:fillRef>
          <a:effectRef idx="1">
            <a:schemeClr val="accent4"/>
          </a:effectRef>
          <a:fontRef idx="minor">
            <a:schemeClr val="tx1"/>
          </a:fontRef>
        </p:style>
      </p:cxnSp>
      <p:cxnSp>
        <p:nvCxnSpPr>
          <p:cNvPr id="55" name="Elbow Connector 54"/>
          <p:cNvCxnSpPr>
            <a:stCxn id="37" idx="2"/>
            <a:endCxn id="30" idx="2"/>
          </p:cNvCxnSpPr>
          <p:nvPr/>
        </p:nvCxnSpPr>
        <p:spPr>
          <a:xfrm rot="5400000">
            <a:off x="5083393" y="2040118"/>
            <a:ext cx="192172" cy="1893260"/>
          </a:xfrm>
          <a:prstGeom prst="bentConnector3">
            <a:avLst>
              <a:gd name="adj1" fmla="val 218956"/>
            </a:avLst>
          </a:prstGeom>
          <a:ln>
            <a:tailEnd type="arrow"/>
          </a:ln>
        </p:spPr>
        <p:style>
          <a:lnRef idx="2">
            <a:schemeClr val="accent4"/>
          </a:lnRef>
          <a:fillRef idx="0">
            <a:schemeClr val="accent4"/>
          </a:fillRef>
          <a:effectRef idx="1">
            <a:schemeClr val="accent4"/>
          </a:effectRef>
          <a:fontRef idx="minor">
            <a:schemeClr val="tx1"/>
          </a:fontRef>
        </p:style>
      </p:cxnSp>
      <p:cxnSp>
        <p:nvCxnSpPr>
          <p:cNvPr id="57" name="Straight Arrow Connector 56"/>
          <p:cNvCxnSpPr/>
          <p:nvPr/>
        </p:nvCxnSpPr>
        <p:spPr>
          <a:xfrm>
            <a:off x="2986661" y="2877749"/>
            <a:ext cx="686742" cy="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63" name="Straight Arrow Connector 62"/>
          <p:cNvCxnSpPr/>
          <p:nvPr/>
        </p:nvCxnSpPr>
        <p:spPr>
          <a:xfrm flipV="1">
            <a:off x="4820512" y="2853700"/>
            <a:ext cx="592472" cy="4884"/>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65" name="Straight Arrow Connector 64"/>
          <p:cNvCxnSpPr/>
          <p:nvPr/>
        </p:nvCxnSpPr>
        <p:spPr>
          <a:xfrm flipV="1">
            <a:off x="6740433" y="2822919"/>
            <a:ext cx="609600" cy="9352"/>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71" name="TextBox 70"/>
          <p:cNvSpPr txBox="1"/>
          <p:nvPr/>
        </p:nvSpPr>
        <p:spPr>
          <a:xfrm>
            <a:off x="346649" y="2252466"/>
            <a:ext cx="1452489" cy="523220"/>
          </a:xfrm>
          <a:prstGeom prst="rect">
            <a:avLst/>
          </a:prstGeom>
          <a:noFill/>
        </p:spPr>
        <p:txBody>
          <a:bodyPr wrap="square" rtlCol="0">
            <a:spAutoFit/>
          </a:bodyPr>
          <a:lstStyle/>
          <a:p>
            <a:r>
              <a:rPr lang="en-US" sz="1400" dirty="0" smtClean="0"/>
              <a:t>Gap Assessment</a:t>
            </a:r>
            <a:endParaRPr lang="en-US" sz="1400" dirty="0"/>
          </a:p>
        </p:txBody>
      </p:sp>
      <p:sp>
        <p:nvSpPr>
          <p:cNvPr id="102" name="Rounded Rectangle 101"/>
          <p:cNvSpPr/>
          <p:nvPr/>
        </p:nvSpPr>
        <p:spPr>
          <a:xfrm>
            <a:off x="3937534" y="5295463"/>
            <a:ext cx="5035260" cy="407168"/>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1400"/>
          </a:p>
        </p:txBody>
      </p:sp>
      <p:sp>
        <p:nvSpPr>
          <p:cNvPr id="103" name="TextBox 102"/>
          <p:cNvSpPr txBox="1"/>
          <p:nvPr/>
        </p:nvSpPr>
        <p:spPr>
          <a:xfrm>
            <a:off x="4369885" y="5351005"/>
            <a:ext cx="4346799" cy="307777"/>
          </a:xfrm>
          <a:prstGeom prst="rect">
            <a:avLst/>
          </a:prstGeom>
          <a:noFill/>
        </p:spPr>
        <p:txBody>
          <a:bodyPr wrap="square" rtlCol="0">
            <a:spAutoFit/>
          </a:bodyPr>
          <a:lstStyle/>
          <a:p>
            <a:pPr algn="ctr"/>
            <a:r>
              <a:rPr lang="en-US" sz="1400" dirty="0" smtClean="0"/>
              <a:t> Closure (Sign off by project team)</a:t>
            </a:r>
            <a:endParaRPr lang="en-US" sz="1400" dirty="0"/>
          </a:p>
        </p:txBody>
      </p:sp>
      <p:sp>
        <p:nvSpPr>
          <p:cNvPr id="109" name="Down Arrow 108"/>
          <p:cNvSpPr/>
          <p:nvPr/>
        </p:nvSpPr>
        <p:spPr>
          <a:xfrm>
            <a:off x="7698377" y="3082834"/>
            <a:ext cx="313509" cy="1077309"/>
          </a:xfrm>
          <a:prstGeom prst="down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sz="1400"/>
          </a:p>
        </p:txBody>
      </p:sp>
      <p:sp>
        <p:nvSpPr>
          <p:cNvPr id="44" name="Rounded Rectangle 43"/>
          <p:cNvSpPr/>
          <p:nvPr/>
        </p:nvSpPr>
        <p:spPr>
          <a:xfrm>
            <a:off x="374502" y="3911688"/>
            <a:ext cx="3014518" cy="227433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1400" dirty="0"/>
          </a:p>
        </p:txBody>
      </p:sp>
      <p:sp>
        <p:nvSpPr>
          <p:cNvPr id="45" name="TextBox 44"/>
          <p:cNvSpPr txBox="1"/>
          <p:nvPr/>
        </p:nvSpPr>
        <p:spPr>
          <a:xfrm>
            <a:off x="612897" y="3911688"/>
            <a:ext cx="1392238" cy="307777"/>
          </a:xfrm>
          <a:prstGeom prst="rect">
            <a:avLst/>
          </a:prstGeom>
          <a:noFill/>
        </p:spPr>
        <p:txBody>
          <a:bodyPr wrap="square" rtlCol="0">
            <a:spAutoFit/>
          </a:bodyPr>
          <a:lstStyle/>
          <a:p>
            <a:r>
              <a:rPr lang="en-US" sz="1400" dirty="0" smtClean="0"/>
              <a:t>Execution</a:t>
            </a:r>
            <a:endParaRPr lang="en-US" sz="1400" dirty="0"/>
          </a:p>
        </p:txBody>
      </p:sp>
      <p:sp>
        <p:nvSpPr>
          <p:cNvPr id="46" name="Rounded Rectangle 45"/>
          <p:cNvSpPr/>
          <p:nvPr/>
        </p:nvSpPr>
        <p:spPr>
          <a:xfrm>
            <a:off x="816235" y="4265659"/>
            <a:ext cx="2209801" cy="252188"/>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1200">
              <a:solidFill>
                <a:schemeClr val="accent1">
                  <a:lumMod val="75000"/>
                </a:schemeClr>
              </a:solidFill>
            </a:endParaRPr>
          </a:p>
        </p:txBody>
      </p:sp>
      <p:sp>
        <p:nvSpPr>
          <p:cNvPr id="47" name="Rounded Rectangle 46"/>
          <p:cNvSpPr/>
          <p:nvPr/>
        </p:nvSpPr>
        <p:spPr>
          <a:xfrm>
            <a:off x="846407" y="5745319"/>
            <a:ext cx="2209800" cy="265415"/>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1200">
              <a:solidFill>
                <a:schemeClr val="accent1">
                  <a:lumMod val="75000"/>
                </a:schemeClr>
              </a:solidFill>
            </a:endParaRPr>
          </a:p>
        </p:txBody>
      </p:sp>
      <p:sp>
        <p:nvSpPr>
          <p:cNvPr id="48" name="TextBox 47"/>
          <p:cNvSpPr txBox="1"/>
          <p:nvPr/>
        </p:nvSpPr>
        <p:spPr>
          <a:xfrm>
            <a:off x="824605" y="4259258"/>
            <a:ext cx="2201431" cy="307777"/>
          </a:xfrm>
          <a:prstGeom prst="rect">
            <a:avLst/>
          </a:prstGeom>
          <a:noFill/>
        </p:spPr>
        <p:txBody>
          <a:bodyPr wrap="square" rtlCol="0">
            <a:spAutoFit/>
          </a:bodyPr>
          <a:lstStyle/>
          <a:p>
            <a:pPr algn="ctr"/>
            <a:r>
              <a:rPr lang="en-US" sz="1400" dirty="0"/>
              <a:t>Implementation</a:t>
            </a:r>
          </a:p>
        </p:txBody>
      </p:sp>
      <p:sp>
        <p:nvSpPr>
          <p:cNvPr id="49" name="TextBox 48"/>
          <p:cNvSpPr txBox="1"/>
          <p:nvPr/>
        </p:nvSpPr>
        <p:spPr>
          <a:xfrm>
            <a:off x="816236" y="5745319"/>
            <a:ext cx="2226541" cy="307777"/>
          </a:xfrm>
          <a:prstGeom prst="rect">
            <a:avLst/>
          </a:prstGeom>
          <a:noFill/>
        </p:spPr>
        <p:txBody>
          <a:bodyPr wrap="square" rtlCol="0">
            <a:spAutoFit/>
          </a:bodyPr>
          <a:lstStyle/>
          <a:p>
            <a:pPr algn="ctr"/>
            <a:r>
              <a:rPr lang="en-US" sz="1400" dirty="0" smtClean="0"/>
              <a:t>Training</a:t>
            </a:r>
            <a:endParaRPr lang="en-US" sz="1400" dirty="0"/>
          </a:p>
        </p:txBody>
      </p:sp>
      <p:cxnSp>
        <p:nvCxnSpPr>
          <p:cNvPr id="50" name="Straight Arrow Connector 49"/>
          <p:cNvCxnSpPr/>
          <p:nvPr/>
        </p:nvCxnSpPr>
        <p:spPr>
          <a:xfrm>
            <a:off x="1912427" y="4517847"/>
            <a:ext cx="0" cy="203437"/>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53" name="Down Arrow 52"/>
          <p:cNvSpPr/>
          <p:nvPr/>
        </p:nvSpPr>
        <p:spPr>
          <a:xfrm>
            <a:off x="748449" y="1463040"/>
            <a:ext cx="313509" cy="639710"/>
          </a:xfrm>
          <a:prstGeom prst="down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sz="1400"/>
          </a:p>
        </p:txBody>
      </p:sp>
      <p:sp>
        <p:nvSpPr>
          <p:cNvPr id="62" name="Down Arrow 61"/>
          <p:cNvSpPr/>
          <p:nvPr/>
        </p:nvSpPr>
        <p:spPr>
          <a:xfrm rot="5400000">
            <a:off x="3501945" y="4356046"/>
            <a:ext cx="313509" cy="539360"/>
          </a:xfrm>
          <a:prstGeom prst="down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sz="1400"/>
          </a:p>
        </p:txBody>
      </p:sp>
      <p:sp>
        <p:nvSpPr>
          <p:cNvPr id="64" name="Down Arrow 63"/>
          <p:cNvSpPr/>
          <p:nvPr/>
        </p:nvSpPr>
        <p:spPr>
          <a:xfrm rot="5400000">
            <a:off x="6122980" y="4201836"/>
            <a:ext cx="313509" cy="739734"/>
          </a:xfrm>
          <a:prstGeom prst="down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sz="1400"/>
          </a:p>
        </p:txBody>
      </p:sp>
      <p:sp>
        <p:nvSpPr>
          <p:cNvPr id="78" name="Down Arrow 77"/>
          <p:cNvSpPr/>
          <p:nvPr/>
        </p:nvSpPr>
        <p:spPr>
          <a:xfrm rot="16200000">
            <a:off x="3501944" y="5229979"/>
            <a:ext cx="313509" cy="539360"/>
          </a:xfrm>
          <a:prstGeom prst="down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sz="1400"/>
          </a:p>
        </p:txBody>
      </p:sp>
      <p:sp>
        <p:nvSpPr>
          <p:cNvPr id="79" name="Rounded Rectangle 78"/>
          <p:cNvSpPr/>
          <p:nvPr/>
        </p:nvSpPr>
        <p:spPr>
          <a:xfrm>
            <a:off x="3842647" y="121379"/>
            <a:ext cx="3140673" cy="568758"/>
          </a:xfrm>
          <a:prstGeom prst="roundRect">
            <a:avLst/>
          </a:prstGeom>
          <a:solidFill>
            <a:schemeClr val="accent2">
              <a:lumMod val="40000"/>
              <a:lumOff val="6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a:t>Execution Process</a:t>
            </a:r>
          </a:p>
        </p:txBody>
      </p:sp>
      <p:sp>
        <p:nvSpPr>
          <p:cNvPr id="39" name="Rounded Rectangle 38"/>
          <p:cNvSpPr/>
          <p:nvPr/>
        </p:nvSpPr>
        <p:spPr>
          <a:xfrm>
            <a:off x="169190" y="139142"/>
            <a:ext cx="2279652" cy="34364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1400"/>
          </a:p>
        </p:txBody>
      </p:sp>
      <p:sp>
        <p:nvSpPr>
          <p:cNvPr id="41" name="TextBox 40"/>
          <p:cNvSpPr txBox="1"/>
          <p:nvPr/>
        </p:nvSpPr>
        <p:spPr>
          <a:xfrm>
            <a:off x="200744" y="164863"/>
            <a:ext cx="2181948" cy="307777"/>
          </a:xfrm>
          <a:prstGeom prst="rect">
            <a:avLst/>
          </a:prstGeom>
          <a:noFill/>
        </p:spPr>
        <p:txBody>
          <a:bodyPr wrap="square" rtlCol="0">
            <a:spAutoFit/>
          </a:bodyPr>
          <a:lstStyle/>
          <a:p>
            <a:r>
              <a:rPr lang="en-US" sz="1400" dirty="0" smtClean="0"/>
              <a:t>Project selection process</a:t>
            </a:r>
            <a:endParaRPr lang="en-US" sz="1400" dirty="0"/>
          </a:p>
        </p:txBody>
      </p:sp>
      <p:pic>
        <p:nvPicPr>
          <p:cNvPr id="42" name="Picture 4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3190" y="164863"/>
            <a:ext cx="313466" cy="318289"/>
          </a:xfrm>
          <a:prstGeom prst="rect">
            <a:avLst/>
          </a:prstGeom>
        </p:spPr>
      </p:pic>
      <p:pic>
        <p:nvPicPr>
          <p:cNvPr id="43" name="Picture 4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8315" y="155302"/>
            <a:ext cx="313466" cy="318289"/>
          </a:xfrm>
          <a:prstGeom prst="rect">
            <a:avLst/>
          </a:prstGeom>
        </p:spPr>
      </p:pic>
      <p:sp>
        <p:nvSpPr>
          <p:cNvPr id="51" name="Rounded Rectangle 50"/>
          <p:cNvSpPr/>
          <p:nvPr/>
        </p:nvSpPr>
        <p:spPr>
          <a:xfrm>
            <a:off x="1598335" y="485452"/>
            <a:ext cx="2055773" cy="293337"/>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solidFill>
                  <a:schemeClr val="accent1">
                    <a:lumMod val="75000"/>
                  </a:schemeClr>
                </a:solidFill>
              </a:rPr>
              <a:t>ALM champion/ALM PM /</a:t>
            </a:r>
            <a:r>
              <a:rPr lang="en-US" sz="1200" dirty="0" err="1" smtClean="0">
                <a:solidFill>
                  <a:schemeClr val="accent1">
                    <a:lumMod val="75000"/>
                  </a:schemeClr>
                </a:solidFill>
              </a:rPr>
              <a:t>Prj</a:t>
            </a:r>
            <a:r>
              <a:rPr lang="en-US" sz="1200" dirty="0" smtClean="0">
                <a:solidFill>
                  <a:schemeClr val="accent1">
                    <a:lumMod val="75000"/>
                  </a:schemeClr>
                </a:solidFill>
              </a:rPr>
              <a:t> PM</a:t>
            </a:r>
            <a:endParaRPr lang="en-US" sz="1200" dirty="0">
              <a:solidFill>
                <a:schemeClr val="accent1">
                  <a:lumMod val="75000"/>
                </a:schemeClr>
              </a:solidFill>
            </a:endParaRPr>
          </a:p>
        </p:txBody>
      </p:sp>
      <p:sp>
        <p:nvSpPr>
          <p:cNvPr id="52" name="Down Arrow 51"/>
          <p:cNvSpPr/>
          <p:nvPr/>
        </p:nvSpPr>
        <p:spPr>
          <a:xfrm>
            <a:off x="756668" y="482786"/>
            <a:ext cx="313509" cy="654543"/>
          </a:xfrm>
          <a:prstGeom prst="down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sz="1400"/>
          </a:p>
        </p:txBody>
      </p:sp>
      <p:sp>
        <p:nvSpPr>
          <p:cNvPr id="54" name="Rounded Rectangle 53"/>
          <p:cNvSpPr/>
          <p:nvPr/>
        </p:nvSpPr>
        <p:spPr>
          <a:xfrm>
            <a:off x="3056207" y="1001961"/>
            <a:ext cx="2938642" cy="325711"/>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1200">
              <a:solidFill>
                <a:schemeClr val="accent1">
                  <a:lumMod val="75000"/>
                </a:schemeClr>
              </a:solidFill>
            </a:endParaRPr>
          </a:p>
        </p:txBody>
      </p:sp>
      <p:sp>
        <p:nvSpPr>
          <p:cNvPr id="58" name="TextBox 57"/>
          <p:cNvSpPr txBox="1"/>
          <p:nvPr/>
        </p:nvSpPr>
        <p:spPr>
          <a:xfrm>
            <a:off x="3393692" y="1026318"/>
            <a:ext cx="2574407" cy="276999"/>
          </a:xfrm>
          <a:prstGeom prst="rect">
            <a:avLst/>
          </a:prstGeom>
          <a:noFill/>
        </p:spPr>
        <p:txBody>
          <a:bodyPr wrap="square" rtlCol="0">
            <a:spAutoFit/>
          </a:bodyPr>
          <a:lstStyle/>
          <a:p>
            <a:r>
              <a:rPr lang="en-US" sz="1200" dirty="0">
                <a:solidFill>
                  <a:schemeClr val="accent1">
                    <a:lumMod val="75000"/>
                  </a:schemeClr>
                </a:solidFill>
                <a:latin typeface="+mn-lt"/>
              </a:rPr>
              <a:t>Client consent on ALM received</a:t>
            </a:r>
          </a:p>
        </p:txBody>
      </p:sp>
      <p:sp>
        <p:nvSpPr>
          <p:cNvPr id="56" name="Rounded Rectangle 55"/>
          <p:cNvSpPr/>
          <p:nvPr/>
        </p:nvSpPr>
        <p:spPr>
          <a:xfrm>
            <a:off x="832976" y="4721284"/>
            <a:ext cx="2209801" cy="199365"/>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solidFill>
                  <a:schemeClr val="tx1"/>
                </a:solidFill>
                <a:latin typeface="Arial" charset="0"/>
              </a:rPr>
              <a:t>Resolving Issue </a:t>
            </a:r>
          </a:p>
        </p:txBody>
      </p:sp>
      <p:sp>
        <p:nvSpPr>
          <p:cNvPr id="59" name="Rounded Rectangle 58"/>
          <p:cNvSpPr/>
          <p:nvPr/>
        </p:nvSpPr>
        <p:spPr>
          <a:xfrm>
            <a:off x="824605" y="5160537"/>
            <a:ext cx="2218172" cy="344356"/>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solidFill>
                  <a:schemeClr val="tx1"/>
                </a:solidFill>
                <a:latin typeface="Arial" charset="0"/>
              </a:rPr>
              <a:t>Support from project Lead(</a:t>
            </a:r>
            <a:r>
              <a:rPr lang="en-US" sz="1400" dirty="0" err="1">
                <a:solidFill>
                  <a:schemeClr val="tx1"/>
                </a:solidFill>
                <a:latin typeface="Arial" charset="0"/>
              </a:rPr>
              <a:t>PoC</a:t>
            </a:r>
            <a:r>
              <a:rPr lang="en-US" sz="1400" dirty="0">
                <a:solidFill>
                  <a:schemeClr val="tx1"/>
                </a:solidFill>
                <a:latin typeface="Arial" charset="0"/>
              </a:rPr>
              <a:t>)</a:t>
            </a:r>
          </a:p>
        </p:txBody>
      </p:sp>
      <p:cxnSp>
        <p:nvCxnSpPr>
          <p:cNvPr id="60" name="Straight Arrow Connector 59"/>
          <p:cNvCxnSpPr/>
          <p:nvPr/>
        </p:nvCxnSpPr>
        <p:spPr>
          <a:xfrm>
            <a:off x="1895905" y="4947134"/>
            <a:ext cx="0" cy="203437"/>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61" name="Straight Arrow Connector 60"/>
          <p:cNvCxnSpPr/>
          <p:nvPr/>
        </p:nvCxnSpPr>
        <p:spPr>
          <a:xfrm>
            <a:off x="1874843" y="5541882"/>
            <a:ext cx="0" cy="203437"/>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66" name="TextBox 65"/>
          <p:cNvSpPr txBox="1"/>
          <p:nvPr/>
        </p:nvSpPr>
        <p:spPr>
          <a:xfrm>
            <a:off x="8404698" y="6196519"/>
            <a:ext cx="466928" cy="369332"/>
          </a:xfrm>
          <a:prstGeom prst="rect">
            <a:avLst/>
          </a:prstGeom>
          <a:noFill/>
        </p:spPr>
        <p:txBody>
          <a:bodyPr wrap="square" rtlCol="0">
            <a:spAutoFit/>
          </a:bodyPr>
          <a:lstStyle/>
          <a:p>
            <a:fld id="{BA510D98-F65A-4E07-B80E-15EEB2B976B8}" type="slidenum">
              <a:rPr lang="en-US" smtClean="0"/>
              <a:t>4</a:t>
            </a:fld>
            <a:endParaRPr lang="en-US" dirty="0"/>
          </a:p>
        </p:txBody>
      </p:sp>
    </p:spTree>
    <p:extLst>
      <p:ext uri="{BB962C8B-B14F-4D97-AF65-F5344CB8AC3E}">
        <p14:creationId xmlns:p14="http://schemas.microsoft.com/office/powerpoint/2010/main" val="385790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Tentative project </a:t>
            </a:r>
            <a:r>
              <a:rPr lang="en-US" dirty="0"/>
              <a:t>p</a:t>
            </a:r>
            <a:r>
              <a:rPr lang="en-US" dirty="0" smtClean="0"/>
              <a:t>lan</a:t>
            </a:r>
            <a:endParaRPr lang="en-US" dirty="0"/>
          </a:p>
        </p:txBody>
      </p:sp>
      <p:pic>
        <p:nvPicPr>
          <p:cNvPr id="102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97" y="2105025"/>
            <a:ext cx="8991600" cy="1849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8404698" y="6196519"/>
            <a:ext cx="466928" cy="369332"/>
          </a:xfrm>
          <a:prstGeom prst="rect">
            <a:avLst/>
          </a:prstGeom>
          <a:noFill/>
        </p:spPr>
        <p:txBody>
          <a:bodyPr wrap="square" rtlCol="0">
            <a:spAutoFit/>
          </a:bodyPr>
          <a:lstStyle/>
          <a:p>
            <a:fld id="{BA510D98-F65A-4E07-B80E-15EEB2B976B8}" type="slidenum">
              <a:rPr lang="en-US" smtClean="0"/>
              <a:t>5</a:t>
            </a:fld>
            <a:endParaRPr lang="en-US" dirty="0"/>
          </a:p>
        </p:txBody>
      </p:sp>
    </p:spTree>
    <p:extLst>
      <p:ext uri="{BB962C8B-B14F-4D97-AF65-F5344CB8AC3E}">
        <p14:creationId xmlns:p14="http://schemas.microsoft.com/office/powerpoint/2010/main" val="12376005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UI" pitchFamily="34" charset="0"/>
                <a:ea typeface="Segoe UI" pitchFamily="34" charset="0"/>
                <a:cs typeface="Segoe UI" pitchFamily="34" charset="0"/>
              </a:rPr>
              <a:t>Stakeholders – ALM Team </a:t>
            </a:r>
            <a:endParaRPr lang="en-US" dirty="0">
              <a:latin typeface="Segoe UI" pitchFamily="34" charset="0"/>
              <a:ea typeface="Segoe UI" pitchFamily="34" charset="0"/>
              <a:cs typeface="Segoe UI" pitchFamily="34"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735740831"/>
              </p:ext>
            </p:extLst>
          </p:nvPr>
        </p:nvGraphicFramePr>
        <p:xfrm>
          <a:off x="385986" y="1560620"/>
          <a:ext cx="8499475" cy="4937968"/>
        </p:xfrm>
        <a:graphic>
          <a:graphicData uri="http://schemas.openxmlformats.org/drawingml/2006/table">
            <a:tbl>
              <a:tblPr firstRow="1" bandRow="1">
                <a:tableStyleId>{5C22544A-7EE6-4342-B048-85BDC9FD1C3A}</a:tableStyleId>
              </a:tblPr>
              <a:tblGrid>
                <a:gridCol w="1756311"/>
                <a:gridCol w="1186416"/>
                <a:gridCol w="2403566"/>
                <a:gridCol w="1487494"/>
                <a:gridCol w="1665688"/>
              </a:tblGrid>
              <a:tr h="370946">
                <a:tc>
                  <a:txBody>
                    <a:bodyPr/>
                    <a:lstStyle/>
                    <a:p>
                      <a:pPr algn="ctr"/>
                      <a:r>
                        <a:rPr lang="en-US" sz="1800" b="1" kern="1200" dirty="0" smtClean="0">
                          <a:solidFill>
                            <a:schemeClr val="lt1"/>
                          </a:solidFill>
                          <a:latin typeface="+mn-lt"/>
                          <a:ea typeface="+mn-ea"/>
                          <a:cs typeface="+mn-cs"/>
                        </a:rPr>
                        <a:t>Name</a:t>
                      </a:r>
                      <a:endParaRPr lang="en-US" sz="1800" b="1" kern="1200" dirty="0">
                        <a:solidFill>
                          <a:schemeClr val="lt1"/>
                        </a:solidFill>
                        <a:latin typeface="+mn-lt"/>
                        <a:ea typeface="+mn-ea"/>
                        <a:cs typeface="+mn-cs"/>
                      </a:endParaRPr>
                    </a:p>
                  </a:txBody>
                  <a:tcPr marL="91436" marR="91436" marT="45733" marB="45733"/>
                </a:tc>
                <a:tc>
                  <a:txBody>
                    <a:bodyPr/>
                    <a:lstStyle/>
                    <a:p>
                      <a:pPr algn="ctr"/>
                      <a:r>
                        <a:rPr lang="en-US" sz="1800" b="1" kern="1200" dirty="0" smtClean="0">
                          <a:solidFill>
                            <a:schemeClr val="lt1"/>
                          </a:solidFill>
                          <a:latin typeface="+mn-lt"/>
                          <a:ea typeface="+mn-ea"/>
                          <a:cs typeface="+mn-cs"/>
                        </a:rPr>
                        <a:t>Designation</a:t>
                      </a:r>
                      <a:endParaRPr lang="en-US" sz="1800" b="1" kern="1200" dirty="0">
                        <a:solidFill>
                          <a:schemeClr val="lt1"/>
                        </a:solidFill>
                        <a:latin typeface="+mn-lt"/>
                        <a:ea typeface="+mn-ea"/>
                        <a:cs typeface="+mn-cs"/>
                      </a:endParaRPr>
                    </a:p>
                  </a:txBody>
                  <a:tcPr marL="91436" marR="91436" marT="45733" marB="45733"/>
                </a:tc>
                <a:tc>
                  <a:txBody>
                    <a:bodyPr/>
                    <a:lstStyle/>
                    <a:p>
                      <a:pPr algn="ctr"/>
                      <a:r>
                        <a:rPr lang="en-US" sz="1800" b="1" kern="1200" dirty="0" smtClean="0">
                          <a:solidFill>
                            <a:schemeClr val="lt1"/>
                          </a:solidFill>
                          <a:latin typeface="+mn-lt"/>
                          <a:ea typeface="+mn-ea"/>
                          <a:cs typeface="+mn-cs"/>
                        </a:rPr>
                        <a:t>Email</a:t>
                      </a:r>
                      <a:endParaRPr lang="en-US" sz="1800" b="1" kern="1200" dirty="0">
                        <a:solidFill>
                          <a:schemeClr val="lt1"/>
                        </a:solidFill>
                        <a:latin typeface="+mn-lt"/>
                        <a:ea typeface="+mn-ea"/>
                        <a:cs typeface="+mn-cs"/>
                      </a:endParaRPr>
                    </a:p>
                  </a:txBody>
                  <a:tcPr marL="91436" marR="91436" marT="45733" marB="45733"/>
                </a:tc>
                <a:tc>
                  <a:txBody>
                    <a:bodyPr/>
                    <a:lstStyle/>
                    <a:p>
                      <a:pPr algn="ctr"/>
                      <a:r>
                        <a:rPr lang="en-US" sz="1800" b="1" kern="1200" dirty="0" smtClean="0">
                          <a:solidFill>
                            <a:schemeClr val="lt1"/>
                          </a:solidFill>
                          <a:latin typeface="+mn-lt"/>
                          <a:ea typeface="+mn-ea"/>
                          <a:cs typeface="+mn-cs"/>
                        </a:rPr>
                        <a:t>Ext. No.</a:t>
                      </a:r>
                      <a:endParaRPr lang="en-US" sz="1800" b="1" kern="1200" dirty="0">
                        <a:solidFill>
                          <a:schemeClr val="lt1"/>
                        </a:solidFill>
                        <a:latin typeface="+mn-lt"/>
                        <a:ea typeface="+mn-ea"/>
                        <a:cs typeface="+mn-cs"/>
                      </a:endParaRPr>
                    </a:p>
                  </a:txBody>
                  <a:tcPr marL="91436" marR="91436" marT="45733" marB="45733"/>
                </a:tc>
                <a:tc>
                  <a:txBody>
                    <a:bodyPr/>
                    <a:lstStyle/>
                    <a:p>
                      <a:pPr algn="ctr"/>
                      <a:r>
                        <a:rPr lang="en-US" sz="1800" b="1" kern="1200" dirty="0" smtClean="0">
                          <a:solidFill>
                            <a:schemeClr val="lt1"/>
                          </a:solidFill>
                          <a:latin typeface="+mn-lt"/>
                          <a:ea typeface="+mn-ea"/>
                          <a:cs typeface="+mn-cs"/>
                        </a:rPr>
                        <a:t>Phone</a:t>
                      </a:r>
                      <a:endParaRPr lang="en-US" sz="1800" b="1" kern="1200" dirty="0">
                        <a:solidFill>
                          <a:schemeClr val="lt1"/>
                        </a:solidFill>
                        <a:latin typeface="+mn-lt"/>
                        <a:ea typeface="+mn-ea"/>
                        <a:cs typeface="+mn-cs"/>
                      </a:endParaRPr>
                    </a:p>
                  </a:txBody>
                  <a:tcPr marL="91436" marR="91436" marT="45733" marB="45733"/>
                </a:tc>
              </a:tr>
              <a:tr h="370946">
                <a:tc>
                  <a:txBody>
                    <a:bodyPr/>
                    <a:lstStyle/>
                    <a:p>
                      <a:pPr marL="0" algn="l" defTabSz="914400" rtl="0" eaLnBrk="1" latinLnBrk="0" hangingPunct="1"/>
                      <a:r>
                        <a:rPr lang="en-US" sz="2000" kern="1200" dirty="0" smtClean="0">
                          <a:solidFill>
                            <a:schemeClr val="dk1"/>
                          </a:solidFill>
                          <a:latin typeface="+mn-lt"/>
                          <a:ea typeface="+mn-ea"/>
                          <a:cs typeface="+mn-cs"/>
                        </a:rPr>
                        <a:t>Rajendra Rakhecha</a:t>
                      </a:r>
                      <a:endParaRPr lang="en-US" sz="2000" kern="1200" dirty="0">
                        <a:solidFill>
                          <a:schemeClr val="dk1"/>
                        </a:solidFill>
                        <a:latin typeface="+mn-lt"/>
                        <a:ea typeface="+mn-ea"/>
                        <a:cs typeface="+mn-cs"/>
                      </a:endParaRPr>
                    </a:p>
                  </a:txBody>
                  <a:tcPr marL="91436" marR="91436" marT="45733" marB="45733"/>
                </a:tc>
                <a:tc>
                  <a:txBody>
                    <a:bodyPr/>
                    <a:lstStyle/>
                    <a:p>
                      <a:pPr marL="0" algn="l" defTabSz="914400" rtl="0" eaLnBrk="1" latinLnBrk="0" hangingPunct="1"/>
                      <a:r>
                        <a:rPr lang="en-US" sz="2000" kern="1200" dirty="0" smtClean="0">
                          <a:solidFill>
                            <a:schemeClr val="dk1"/>
                          </a:solidFill>
                          <a:latin typeface="+mn-lt"/>
                          <a:ea typeface="+mn-ea"/>
                          <a:cs typeface="+mn-cs"/>
                        </a:rPr>
                        <a:t>DM</a:t>
                      </a:r>
                      <a:endParaRPr lang="en-US" sz="2000" kern="1200" dirty="0">
                        <a:solidFill>
                          <a:schemeClr val="dk1"/>
                        </a:solidFill>
                        <a:latin typeface="+mn-lt"/>
                        <a:ea typeface="+mn-ea"/>
                        <a:cs typeface="+mn-cs"/>
                      </a:endParaRPr>
                    </a:p>
                  </a:txBody>
                  <a:tcPr marL="91436" marR="91436" marT="45733" marB="45733"/>
                </a:tc>
                <a:tc>
                  <a:txBody>
                    <a:bodyPr/>
                    <a:lstStyle/>
                    <a:p>
                      <a:r>
                        <a:rPr lang="en-US" sz="2000" kern="1200" dirty="0" smtClean="0">
                          <a:solidFill>
                            <a:schemeClr val="dk1"/>
                          </a:solidFill>
                          <a:latin typeface="+mn-lt"/>
                          <a:ea typeface="+mn-ea"/>
                          <a:cs typeface="+mn-cs"/>
                        </a:rPr>
                        <a:t>rajendrar@cybage.com</a:t>
                      </a:r>
                      <a:endParaRPr lang="en-US" sz="2000" kern="1200" dirty="0">
                        <a:solidFill>
                          <a:schemeClr val="dk1"/>
                        </a:solidFill>
                        <a:latin typeface="+mn-lt"/>
                        <a:ea typeface="+mn-ea"/>
                        <a:cs typeface="+mn-cs"/>
                      </a:endParaRPr>
                    </a:p>
                  </a:txBody>
                  <a:tcPr marL="91436" marR="91436" marT="45733" marB="45733"/>
                </a:tc>
                <a:tc>
                  <a:txBody>
                    <a:bodyPr/>
                    <a:lstStyle/>
                    <a:p>
                      <a:r>
                        <a:rPr lang="en-US" sz="2000" kern="1200" dirty="0" smtClean="0">
                          <a:solidFill>
                            <a:schemeClr val="dk1"/>
                          </a:solidFill>
                          <a:latin typeface="+mn-lt"/>
                          <a:ea typeface="+mn-ea"/>
                          <a:cs typeface="+mn-cs"/>
                        </a:rPr>
                        <a:t>8688</a:t>
                      </a:r>
                      <a:endParaRPr lang="en-US" sz="2000" kern="1200" dirty="0">
                        <a:solidFill>
                          <a:schemeClr val="dk1"/>
                        </a:solidFill>
                        <a:latin typeface="+mn-lt"/>
                        <a:ea typeface="+mn-ea"/>
                        <a:cs typeface="+mn-cs"/>
                      </a:endParaRPr>
                    </a:p>
                  </a:txBody>
                  <a:tcPr marL="91436" marR="91436" marT="45733" marB="45733"/>
                </a:tc>
                <a:tc>
                  <a:txBody>
                    <a:bodyPr/>
                    <a:lstStyle/>
                    <a:p>
                      <a:r>
                        <a:rPr lang="en-US" sz="2000" kern="1200" dirty="0" smtClean="0">
                          <a:solidFill>
                            <a:schemeClr val="dk1"/>
                          </a:solidFill>
                          <a:latin typeface="+mn-lt"/>
                          <a:ea typeface="+mn-ea"/>
                          <a:cs typeface="+mn-cs"/>
                        </a:rPr>
                        <a:t>9998977680</a:t>
                      </a:r>
                      <a:endParaRPr lang="en-US" sz="2000" kern="1200" dirty="0">
                        <a:solidFill>
                          <a:schemeClr val="dk1"/>
                        </a:solidFill>
                        <a:latin typeface="+mn-lt"/>
                        <a:ea typeface="+mn-ea"/>
                        <a:cs typeface="+mn-cs"/>
                      </a:endParaRPr>
                    </a:p>
                  </a:txBody>
                  <a:tcPr marL="91436" marR="91436" marT="45733" marB="45733"/>
                </a:tc>
              </a:tr>
              <a:tr h="370946">
                <a:tc>
                  <a:txBody>
                    <a:bodyPr/>
                    <a:lstStyle/>
                    <a:p>
                      <a:pPr marL="0" algn="l" defTabSz="914400" rtl="0" eaLnBrk="1" latinLnBrk="0" hangingPunct="1"/>
                      <a:r>
                        <a:rPr lang="en-US" sz="2000" kern="1200" dirty="0" smtClean="0">
                          <a:solidFill>
                            <a:schemeClr val="dk1"/>
                          </a:solidFill>
                          <a:latin typeface="+mn-lt"/>
                          <a:ea typeface="+mn-ea"/>
                          <a:cs typeface="+mn-cs"/>
                        </a:rPr>
                        <a:t>Varghese Mathew </a:t>
                      </a:r>
                      <a:endParaRPr lang="en-US" sz="2000" kern="1200" dirty="0">
                        <a:solidFill>
                          <a:schemeClr val="dk1"/>
                        </a:solidFill>
                        <a:latin typeface="+mn-lt"/>
                        <a:ea typeface="+mn-ea"/>
                        <a:cs typeface="+mn-cs"/>
                      </a:endParaRPr>
                    </a:p>
                  </a:txBody>
                  <a:tcPr marL="91436" marR="91436" marT="45733" marB="45733"/>
                </a:tc>
                <a:tc>
                  <a:txBody>
                    <a:bodyPr/>
                    <a:lstStyle/>
                    <a:p>
                      <a:pPr marL="0" algn="l" defTabSz="914400" rtl="0" eaLnBrk="1" latinLnBrk="0" hangingPunct="1"/>
                      <a:r>
                        <a:rPr lang="en-US" sz="2000" kern="1200" dirty="0" smtClean="0">
                          <a:solidFill>
                            <a:schemeClr val="dk1"/>
                          </a:solidFill>
                          <a:latin typeface="+mn-lt"/>
                          <a:ea typeface="+mn-ea"/>
                          <a:cs typeface="+mn-cs"/>
                        </a:rPr>
                        <a:t>PM</a:t>
                      </a:r>
                      <a:endParaRPr lang="en-US" sz="2000" kern="1200" dirty="0">
                        <a:solidFill>
                          <a:schemeClr val="dk1"/>
                        </a:solidFill>
                        <a:latin typeface="+mn-lt"/>
                        <a:ea typeface="+mn-ea"/>
                        <a:cs typeface="+mn-cs"/>
                      </a:endParaRPr>
                    </a:p>
                  </a:txBody>
                  <a:tcPr marL="91436" marR="91436" marT="45733" marB="45733"/>
                </a:tc>
                <a:tc>
                  <a:txBody>
                    <a:bodyPr/>
                    <a:lstStyle/>
                    <a:p>
                      <a:r>
                        <a:rPr lang="en-US" sz="2000" kern="1200" dirty="0" smtClean="0">
                          <a:solidFill>
                            <a:schemeClr val="dk1"/>
                          </a:solidFill>
                          <a:latin typeface="+mn-lt"/>
                          <a:ea typeface="+mn-ea"/>
                          <a:cs typeface="+mn-cs"/>
                        </a:rPr>
                        <a:t>varghesem@cybage.com</a:t>
                      </a:r>
                      <a:endParaRPr lang="en-US" sz="2000" kern="1200" dirty="0">
                        <a:solidFill>
                          <a:schemeClr val="dk1"/>
                        </a:solidFill>
                        <a:latin typeface="+mn-lt"/>
                        <a:ea typeface="+mn-ea"/>
                        <a:cs typeface="+mn-cs"/>
                      </a:endParaRPr>
                    </a:p>
                  </a:txBody>
                  <a:tcPr marL="91436" marR="91436" marT="45733" marB="45733"/>
                </a:tc>
                <a:tc>
                  <a:txBody>
                    <a:bodyPr/>
                    <a:lstStyle/>
                    <a:p>
                      <a:r>
                        <a:rPr lang="en-US" sz="2000" kern="1200" dirty="0" smtClean="0">
                          <a:solidFill>
                            <a:schemeClr val="dk1"/>
                          </a:solidFill>
                          <a:latin typeface="+mn-lt"/>
                          <a:ea typeface="+mn-ea"/>
                          <a:cs typeface="+mn-cs"/>
                        </a:rPr>
                        <a:t>8425</a:t>
                      </a:r>
                      <a:endParaRPr lang="en-US" sz="2000" kern="1200" dirty="0">
                        <a:solidFill>
                          <a:schemeClr val="dk1"/>
                        </a:solidFill>
                        <a:latin typeface="+mn-lt"/>
                        <a:ea typeface="+mn-ea"/>
                        <a:cs typeface="+mn-cs"/>
                      </a:endParaRPr>
                    </a:p>
                  </a:txBody>
                  <a:tcPr marL="91436" marR="91436" marT="45733" marB="45733"/>
                </a:tc>
                <a:tc>
                  <a:txBody>
                    <a:bodyPr/>
                    <a:lstStyle/>
                    <a:p>
                      <a:r>
                        <a:rPr lang="en-US" sz="2000" kern="1200" dirty="0" smtClean="0">
                          <a:solidFill>
                            <a:schemeClr val="dk1"/>
                          </a:solidFill>
                          <a:latin typeface="+mn-lt"/>
                          <a:ea typeface="+mn-ea"/>
                          <a:cs typeface="+mn-cs"/>
                        </a:rPr>
                        <a:t>9766594425</a:t>
                      </a:r>
                      <a:endParaRPr lang="en-US" sz="2000" kern="1200" dirty="0">
                        <a:solidFill>
                          <a:schemeClr val="dk1"/>
                        </a:solidFill>
                        <a:latin typeface="+mn-lt"/>
                        <a:ea typeface="+mn-ea"/>
                        <a:cs typeface="+mn-cs"/>
                      </a:endParaRPr>
                    </a:p>
                  </a:txBody>
                  <a:tcPr marL="91436" marR="91436" marT="45733" marB="45733"/>
                </a:tc>
              </a:tr>
              <a:tr h="370946">
                <a:tc>
                  <a:txBody>
                    <a:bodyPr/>
                    <a:lstStyle/>
                    <a:p>
                      <a:pPr marL="0" algn="l" defTabSz="914400" rtl="0" eaLnBrk="1" latinLnBrk="0" hangingPunct="1"/>
                      <a:r>
                        <a:rPr lang="en-US" sz="2000" kern="1200" dirty="0" smtClean="0">
                          <a:solidFill>
                            <a:schemeClr val="dk1"/>
                          </a:solidFill>
                          <a:latin typeface="+mn-lt"/>
                          <a:ea typeface="+mn-ea"/>
                          <a:cs typeface="+mn-cs"/>
                        </a:rPr>
                        <a:t>Vishnu Kant </a:t>
                      </a:r>
                      <a:endParaRPr lang="en-US" sz="2000" kern="1200" dirty="0">
                        <a:solidFill>
                          <a:schemeClr val="dk1"/>
                        </a:solidFill>
                        <a:latin typeface="+mn-lt"/>
                        <a:ea typeface="+mn-ea"/>
                        <a:cs typeface="+mn-cs"/>
                      </a:endParaRPr>
                    </a:p>
                  </a:txBody>
                  <a:tcPr marL="91436" marR="91436" marT="45733" marB="45733"/>
                </a:tc>
                <a:tc>
                  <a:txBody>
                    <a:bodyPr/>
                    <a:lstStyle/>
                    <a:p>
                      <a:pPr marL="0" algn="l" defTabSz="914400" rtl="0" eaLnBrk="1" latinLnBrk="0" hangingPunct="1"/>
                      <a:r>
                        <a:rPr lang="en-US" sz="2000" kern="1200" dirty="0" smtClean="0">
                          <a:solidFill>
                            <a:schemeClr val="dk1"/>
                          </a:solidFill>
                          <a:latin typeface="+mn-lt"/>
                          <a:ea typeface="+mn-ea"/>
                          <a:cs typeface="+mn-cs"/>
                        </a:rPr>
                        <a:t>TL</a:t>
                      </a:r>
                      <a:endParaRPr lang="en-US" sz="2000" kern="1200" dirty="0">
                        <a:solidFill>
                          <a:schemeClr val="dk1"/>
                        </a:solidFill>
                        <a:latin typeface="+mn-lt"/>
                        <a:ea typeface="+mn-ea"/>
                        <a:cs typeface="+mn-cs"/>
                      </a:endParaRPr>
                    </a:p>
                  </a:txBody>
                  <a:tcPr marL="91436" marR="91436" marT="45733" marB="45733"/>
                </a:tc>
                <a:tc>
                  <a:txBody>
                    <a:bodyPr/>
                    <a:lstStyle/>
                    <a:p>
                      <a:r>
                        <a:rPr lang="en-US" sz="2000" kern="1200" dirty="0" smtClean="0">
                          <a:solidFill>
                            <a:schemeClr val="dk1"/>
                          </a:solidFill>
                          <a:latin typeface="+mn-lt"/>
                          <a:ea typeface="+mn-ea"/>
                          <a:cs typeface="+mn-cs"/>
                        </a:rPr>
                        <a:t>vishnuk@cybage.com</a:t>
                      </a:r>
                      <a:endParaRPr lang="en-US" sz="2000" kern="1200" dirty="0">
                        <a:solidFill>
                          <a:schemeClr val="dk1"/>
                        </a:solidFill>
                        <a:latin typeface="+mn-lt"/>
                        <a:ea typeface="+mn-ea"/>
                        <a:cs typeface="+mn-cs"/>
                      </a:endParaRPr>
                    </a:p>
                  </a:txBody>
                  <a:tcPr marL="91436" marR="91436" marT="45733" marB="45733"/>
                </a:tc>
                <a:tc>
                  <a:txBody>
                    <a:bodyPr/>
                    <a:lstStyle/>
                    <a:p>
                      <a:r>
                        <a:rPr lang="en-US" sz="2000" kern="1200" dirty="0" smtClean="0">
                          <a:solidFill>
                            <a:schemeClr val="dk1"/>
                          </a:solidFill>
                          <a:latin typeface="+mn-lt"/>
                          <a:ea typeface="+mn-ea"/>
                          <a:cs typeface="+mn-cs"/>
                        </a:rPr>
                        <a:t>8420</a:t>
                      </a:r>
                      <a:endParaRPr lang="en-US" sz="2000" kern="1200" dirty="0">
                        <a:solidFill>
                          <a:schemeClr val="dk1"/>
                        </a:solidFill>
                        <a:latin typeface="+mn-lt"/>
                        <a:ea typeface="+mn-ea"/>
                        <a:cs typeface="+mn-cs"/>
                      </a:endParaRPr>
                    </a:p>
                  </a:txBody>
                  <a:tcPr marL="91436" marR="91436" marT="45733" marB="45733"/>
                </a:tc>
                <a:tc>
                  <a:txBody>
                    <a:bodyPr/>
                    <a:lstStyle/>
                    <a:p>
                      <a:r>
                        <a:rPr lang="en-US" sz="2000" kern="1200" dirty="0" smtClean="0">
                          <a:solidFill>
                            <a:schemeClr val="dk1"/>
                          </a:solidFill>
                          <a:latin typeface="+mn-lt"/>
                          <a:ea typeface="+mn-ea"/>
                          <a:cs typeface="+mn-cs"/>
                        </a:rPr>
                        <a:t>8237382402</a:t>
                      </a:r>
                      <a:endParaRPr lang="en-US" sz="2000" kern="1200" dirty="0">
                        <a:solidFill>
                          <a:schemeClr val="dk1"/>
                        </a:solidFill>
                        <a:latin typeface="+mn-lt"/>
                        <a:ea typeface="+mn-ea"/>
                        <a:cs typeface="+mn-cs"/>
                      </a:endParaRPr>
                    </a:p>
                  </a:txBody>
                  <a:tcPr marL="91436" marR="91436" marT="45733" marB="45733"/>
                </a:tc>
              </a:tr>
              <a:tr h="370946">
                <a:tc>
                  <a:txBody>
                    <a:bodyPr/>
                    <a:lstStyle/>
                    <a:p>
                      <a:pPr marL="0" algn="l" defTabSz="914400" rtl="0" eaLnBrk="1" latinLnBrk="0" hangingPunct="1"/>
                      <a:r>
                        <a:rPr lang="en-US" sz="2000" kern="1200" dirty="0" smtClean="0">
                          <a:solidFill>
                            <a:schemeClr val="dk1"/>
                          </a:solidFill>
                          <a:latin typeface="+mn-lt"/>
                          <a:ea typeface="+mn-ea"/>
                          <a:cs typeface="+mn-cs"/>
                        </a:rPr>
                        <a:t>Jithin Raphi</a:t>
                      </a:r>
                      <a:endParaRPr lang="en-US" sz="2000" kern="1200" dirty="0">
                        <a:solidFill>
                          <a:schemeClr val="dk1"/>
                        </a:solidFill>
                        <a:latin typeface="+mn-lt"/>
                        <a:ea typeface="+mn-ea"/>
                        <a:cs typeface="+mn-cs"/>
                      </a:endParaRPr>
                    </a:p>
                  </a:txBody>
                  <a:tcPr marL="91436" marR="91436" marT="45733" marB="45733"/>
                </a:tc>
                <a:tc>
                  <a:txBody>
                    <a:bodyPr/>
                    <a:lstStyle/>
                    <a:p>
                      <a:pPr marL="0" algn="l" defTabSz="914400" rtl="0" eaLnBrk="1" latinLnBrk="0" hangingPunct="1"/>
                      <a:r>
                        <a:rPr lang="en-US" sz="2000" kern="1200" dirty="0" smtClean="0">
                          <a:solidFill>
                            <a:schemeClr val="dk1"/>
                          </a:solidFill>
                          <a:latin typeface="+mn-lt"/>
                          <a:ea typeface="+mn-ea"/>
                          <a:cs typeface="+mn-cs"/>
                        </a:rPr>
                        <a:t>TM</a:t>
                      </a:r>
                      <a:endParaRPr lang="en-US" sz="2000" kern="1200" dirty="0">
                        <a:solidFill>
                          <a:schemeClr val="dk1"/>
                        </a:solidFill>
                        <a:latin typeface="+mn-lt"/>
                        <a:ea typeface="+mn-ea"/>
                        <a:cs typeface="+mn-cs"/>
                      </a:endParaRPr>
                    </a:p>
                  </a:txBody>
                  <a:tcPr marL="91436" marR="91436" marT="45733" marB="45733"/>
                </a:tc>
                <a:tc>
                  <a:txBody>
                    <a:bodyPr/>
                    <a:lstStyle/>
                    <a:p>
                      <a:r>
                        <a:rPr lang="en-US" sz="2000" kern="1200" dirty="0" smtClean="0">
                          <a:solidFill>
                            <a:schemeClr val="dk1"/>
                          </a:solidFill>
                          <a:latin typeface="+mn-lt"/>
                          <a:ea typeface="+mn-ea"/>
                          <a:cs typeface="+mn-cs"/>
                        </a:rPr>
                        <a:t>jithinr@cybage.com</a:t>
                      </a:r>
                      <a:endParaRPr lang="en-US" sz="2000" kern="1200" dirty="0">
                        <a:solidFill>
                          <a:schemeClr val="dk1"/>
                        </a:solidFill>
                        <a:latin typeface="+mn-lt"/>
                        <a:ea typeface="+mn-ea"/>
                        <a:cs typeface="+mn-cs"/>
                      </a:endParaRPr>
                    </a:p>
                  </a:txBody>
                  <a:tcPr marL="91436" marR="91436" marT="45733" marB="45733"/>
                </a:tc>
                <a:tc>
                  <a:txBody>
                    <a:bodyPr/>
                    <a:lstStyle/>
                    <a:p>
                      <a:r>
                        <a:rPr lang="en-US" sz="2000" kern="1200" dirty="0" smtClean="0">
                          <a:solidFill>
                            <a:schemeClr val="dk1"/>
                          </a:solidFill>
                          <a:latin typeface="+mn-lt"/>
                          <a:ea typeface="+mn-ea"/>
                          <a:cs typeface="+mn-cs"/>
                        </a:rPr>
                        <a:t>8422</a:t>
                      </a:r>
                      <a:endParaRPr lang="en-US" sz="2000" kern="1200" dirty="0">
                        <a:solidFill>
                          <a:schemeClr val="dk1"/>
                        </a:solidFill>
                        <a:latin typeface="+mn-lt"/>
                        <a:ea typeface="+mn-ea"/>
                        <a:cs typeface="+mn-cs"/>
                      </a:endParaRPr>
                    </a:p>
                  </a:txBody>
                  <a:tcPr marL="91436" marR="91436" marT="45733" marB="45733"/>
                </a:tc>
                <a:tc>
                  <a:txBody>
                    <a:bodyPr/>
                    <a:lstStyle/>
                    <a:p>
                      <a:r>
                        <a:rPr lang="en-US" sz="2000" kern="1200" dirty="0" smtClean="0">
                          <a:solidFill>
                            <a:schemeClr val="dk1"/>
                          </a:solidFill>
                          <a:latin typeface="+mn-lt"/>
                          <a:ea typeface="+mn-ea"/>
                          <a:cs typeface="+mn-cs"/>
                        </a:rPr>
                        <a:t>9400986697</a:t>
                      </a:r>
                      <a:endParaRPr lang="en-US" sz="2000" kern="1200" dirty="0">
                        <a:solidFill>
                          <a:schemeClr val="dk1"/>
                        </a:solidFill>
                        <a:latin typeface="+mn-lt"/>
                        <a:ea typeface="+mn-ea"/>
                        <a:cs typeface="+mn-cs"/>
                      </a:endParaRPr>
                    </a:p>
                  </a:txBody>
                  <a:tcPr marL="91436" marR="91436" marT="45733" marB="45733"/>
                </a:tc>
              </a:tr>
              <a:tr h="370946">
                <a:tc>
                  <a:txBody>
                    <a:bodyPr/>
                    <a:lstStyle/>
                    <a:p>
                      <a:pPr marL="0" algn="l" defTabSz="914400" rtl="0" eaLnBrk="1" latinLnBrk="0" hangingPunct="1"/>
                      <a:r>
                        <a:rPr lang="en-US" sz="2000" kern="1200" dirty="0" smtClean="0">
                          <a:solidFill>
                            <a:schemeClr val="dk1"/>
                          </a:solidFill>
                          <a:latin typeface="+mn-lt"/>
                          <a:ea typeface="+mn-ea"/>
                          <a:cs typeface="+mn-cs"/>
                        </a:rPr>
                        <a:t>Puneet Singh</a:t>
                      </a:r>
                      <a:endParaRPr lang="en-US" sz="2000" kern="1200" dirty="0">
                        <a:solidFill>
                          <a:schemeClr val="dk1"/>
                        </a:solidFill>
                        <a:latin typeface="+mn-lt"/>
                        <a:ea typeface="+mn-ea"/>
                        <a:cs typeface="+mn-cs"/>
                      </a:endParaRPr>
                    </a:p>
                  </a:txBody>
                  <a:tcPr marL="91436" marR="91436" marT="45733" marB="45733"/>
                </a:tc>
                <a:tc>
                  <a:txBody>
                    <a:bodyPr/>
                    <a:lstStyle/>
                    <a:p>
                      <a:pPr marL="0" algn="l" defTabSz="914400" rtl="0" eaLnBrk="1" latinLnBrk="0" hangingPunct="1"/>
                      <a:r>
                        <a:rPr lang="en-US" sz="2000" kern="1200" dirty="0" smtClean="0">
                          <a:solidFill>
                            <a:schemeClr val="dk1"/>
                          </a:solidFill>
                          <a:latin typeface="+mn-lt"/>
                          <a:ea typeface="+mn-ea"/>
                          <a:cs typeface="+mn-cs"/>
                        </a:rPr>
                        <a:t>TM</a:t>
                      </a:r>
                      <a:endParaRPr lang="en-US" sz="2000" kern="1200" dirty="0">
                        <a:solidFill>
                          <a:schemeClr val="dk1"/>
                        </a:solidFill>
                        <a:latin typeface="+mn-lt"/>
                        <a:ea typeface="+mn-ea"/>
                        <a:cs typeface="+mn-cs"/>
                      </a:endParaRPr>
                    </a:p>
                  </a:txBody>
                  <a:tcPr marL="91436" marR="91436" marT="45733" marB="45733"/>
                </a:tc>
                <a:tc>
                  <a:txBody>
                    <a:bodyPr/>
                    <a:lstStyle/>
                    <a:p>
                      <a:r>
                        <a:rPr lang="en-US" sz="2000" kern="1200" dirty="0" smtClean="0">
                          <a:solidFill>
                            <a:schemeClr val="dk1"/>
                          </a:solidFill>
                          <a:latin typeface="+mn-lt"/>
                          <a:ea typeface="+mn-ea"/>
                          <a:cs typeface="+mn-cs"/>
                        </a:rPr>
                        <a:t>puneetsi@cybage.com</a:t>
                      </a:r>
                      <a:endParaRPr lang="en-US" sz="2000" kern="1200" dirty="0">
                        <a:solidFill>
                          <a:schemeClr val="dk1"/>
                        </a:solidFill>
                        <a:latin typeface="+mn-lt"/>
                        <a:ea typeface="+mn-ea"/>
                        <a:cs typeface="+mn-cs"/>
                      </a:endParaRPr>
                    </a:p>
                  </a:txBody>
                  <a:tcPr marL="91436" marR="91436" marT="45733" marB="45733"/>
                </a:tc>
                <a:tc>
                  <a:txBody>
                    <a:bodyPr/>
                    <a:lstStyle/>
                    <a:p>
                      <a:r>
                        <a:rPr lang="en-US" sz="2000" kern="1200" dirty="0" smtClean="0">
                          <a:solidFill>
                            <a:schemeClr val="dk1"/>
                          </a:solidFill>
                          <a:latin typeface="+mn-lt"/>
                          <a:ea typeface="+mn-ea"/>
                          <a:cs typeface="+mn-cs"/>
                        </a:rPr>
                        <a:t>8419</a:t>
                      </a:r>
                      <a:endParaRPr lang="en-US" sz="2000" kern="1200" dirty="0">
                        <a:solidFill>
                          <a:schemeClr val="dk1"/>
                        </a:solidFill>
                        <a:latin typeface="+mn-lt"/>
                        <a:ea typeface="+mn-ea"/>
                        <a:cs typeface="+mn-cs"/>
                      </a:endParaRPr>
                    </a:p>
                  </a:txBody>
                  <a:tcPr marL="91436" marR="91436" marT="45733" marB="45733"/>
                </a:tc>
                <a:tc>
                  <a:txBody>
                    <a:bodyPr/>
                    <a:lstStyle/>
                    <a:p>
                      <a:r>
                        <a:rPr lang="en-US" sz="2000" kern="1200" dirty="0" smtClean="0">
                          <a:solidFill>
                            <a:schemeClr val="dk1"/>
                          </a:solidFill>
                          <a:latin typeface="+mn-lt"/>
                          <a:ea typeface="+mn-ea"/>
                          <a:cs typeface="+mn-cs"/>
                        </a:rPr>
                        <a:t>8806266403</a:t>
                      </a:r>
                      <a:endParaRPr lang="en-US" sz="2000" kern="1200" dirty="0">
                        <a:solidFill>
                          <a:schemeClr val="dk1"/>
                        </a:solidFill>
                        <a:latin typeface="+mn-lt"/>
                        <a:ea typeface="+mn-ea"/>
                        <a:cs typeface="+mn-cs"/>
                      </a:endParaRPr>
                    </a:p>
                  </a:txBody>
                  <a:tcPr marL="91436" marR="91436" marT="45733" marB="45733"/>
                </a:tc>
              </a:tr>
              <a:tr h="370946">
                <a:tc>
                  <a:txBody>
                    <a:bodyPr/>
                    <a:lstStyle/>
                    <a:p>
                      <a:pPr marL="0" algn="l" defTabSz="914400" rtl="0" eaLnBrk="1" latinLnBrk="0" hangingPunct="1"/>
                      <a:r>
                        <a:rPr lang="en-US" sz="2000" kern="1200" dirty="0" smtClean="0">
                          <a:solidFill>
                            <a:schemeClr val="dk1"/>
                          </a:solidFill>
                          <a:latin typeface="+mn-lt"/>
                          <a:ea typeface="+mn-ea"/>
                          <a:cs typeface="+mn-cs"/>
                        </a:rPr>
                        <a:t>Navneet Joshi</a:t>
                      </a:r>
                      <a:endParaRPr lang="en-US" sz="2000" kern="1200" dirty="0">
                        <a:solidFill>
                          <a:schemeClr val="dk1"/>
                        </a:solidFill>
                        <a:latin typeface="+mn-lt"/>
                        <a:ea typeface="+mn-ea"/>
                        <a:cs typeface="+mn-cs"/>
                      </a:endParaRPr>
                    </a:p>
                  </a:txBody>
                  <a:tcPr marL="91436" marR="91436" marT="45733" marB="45733"/>
                </a:tc>
                <a:tc>
                  <a:txBody>
                    <a:bodyPr/>
                    <a:lstStyle/>
                    <a:p>
                      <a:pPr marL="0" algn="l" defTabSz="914400" rtl="0" eaLnBrk="1" latinLnBrk="0" hangingPunct="1"/>
                      <a:r>
                        <a:rPr lang="en-US" sz="2000" kern="1200" dirty="0" smtClean="0">
                          <a:solidFill>
                            <a:schemeClr val="dk1"/>
                          </a:solidFill>
                          <a:latin typeface="+mn-lt"/>
                          <a:ea typeface="+mn-ea"/>
                          <a:cs typeface="+mn-cs"/>
                        </a:rPr>
                        <a:t>TM</a:t>
                      </a:r>
                      <a:endParaRPr lang="en-US" sz="2000" kern="1200" dirty="0">
                        <a:solidFill>
                          <a:schemeClr val="dk1"/>
                        </a:solidFill>
                        <a:latin typeface="+mn-lt"/>
                        <a:ea typeface="+mn-ea"/>
                        <a:cs typeface="+mn-cs"/>
                      </a:endParaRPr>
                    </a:p>
                  </a:txBody>
                  <a:tcPr marL="91436" marR="91436" marT="45733" marB="45733"/>
                </a:tc>
                <a:tc>
                  <a:txBody>
                    <a:bodyPr/>
                    <a:lstStyle/>
                    <a:p>
                      <a:r>
                        <a:rPr lang="en-US" sz="2000" kern="1200" dirty="0" smtClean="0">
                          <a:solidFill>
                            <a:schemeClr val="dk1"/>
                          </a:solidFill>
                          <a:latin typeface="+mn-lt"/>
                          <a:ea typeface="+mn-ea"/>
                          <a:cs typeface="+mn-cs"/>
                        </a:rPr>
                        <a:t>navneetjo@cybage.com</a:t>
                      </a:r>
                      <a:endParaRPr lang="en-US" sz="2000" kern="1200" dirty="0">
                        <a:solidFill>
                          <a:schemeClr val="dk1"/>
                        </a:solidFill>
                        <a:latin typeface="+mn-lt"/>
                        <a:ea typeface="+mn-ea"/>
                        <a:cs typeface="+mn-cs"/>
                      </a:endParaRPr>
                    </a:p>
                  </a:txBody>
                  <a:tcPr marL="91436" marR="91436" marT="45733" marB="45733"/>
                </a:tc>
                <a:tc>
                  <a:txBody>
                    <a:bodyPr/>
                    <a:lstStyle/>
                    <a:p>
                      <a:r>
                        <a:rPr lang="en-US" sz="2000" kern="1200" dirty="0" smtClean="0">
                          <a:solidFill>
                            <a:schemeClr val="dk1"/>
                          </a:solidFill>
                          <a:latin typeface="+mn-lt"/>
                          <a:ea typeface="+mn-ea"/>
                          <a:cs typeface="+mn-cs"/>
                        </a:rPr>
                        <a:t>8416</a:t>
                      </a:r>
                      <a:endParaRPr lang="en-US" sz="2000" kern="1200" dirty="0">
                        <a:solidFill>
                          <a:schemeClr val="dk1"/>
                        </a:solidFill>
                        <a:latin typeface="+mn-lt"/>
                        <a:ea typeface="+mn-ea"/>
                        <a:cs typeface="+mn-cs"/>
                      </a:endParaRPr>
                    </a:p>
                  </a:txBody>
                  <a:tcPr marL="91436" marR="91436" marT="45733" marB="45733"/>
                </a:tc>
                <a:tc>
                  <a:txBody>
                    <a:bodyPr/>
                    <a:lstStyle/>
                    <a:p>
                      <a:r>
                        <a:rPr lang="en-US" sz="2000" kern="1200" dirty="0" smtClean="0">
                          <a:solidFill>
                            <a:schemeClr val="dk1"/>
                          </a:solidFill>
                          <a:latin typeface="+mn-lt"/>
                          <a:ea typeface="+mn-ea"/>
                          <a:cs typeface="+mn-cs"/>
                        </a:rPr>
                        <a:t>9461555597</a:t>
                      </a:r>
                      <a:endParaRPr lang="en-US" sz="2000" kern="1200" dirty="0">
                        <a:solidFill>
                          <a:schemeClr val="dk1"/>
                        </a:solidFill>
                        <a:latin typeface="+mn-lt"/>
                        <a:ea typeface="+mn-ea"/>
                        <a:cs typeface="+mn-cs"/>
                      </a:endParaRPr>
                    </a:p>
                  </a:txBody>
                  <a:tcPr marL="91436" marR="91436" marT="45733" marB="45733"/>
                </a:tc>
              </a:tr>
              <a:tr h="370946">
                <a:tc>
                  <a:txBody>
                    <a:bodyPr/>
                    <a:lstStyle/>
                    <a:p>
                      <a:pPr marL="0" algn="l" defTabSz="914400" rtl="0" eaLnBrk="1" latinLnBrk="0" hangingPunct="1"/>
                      <a:r>
                        <a:rPr lang="en-US" sz="2000" kern="1200" dirty="0" smtClean="0">
                          <a:solidFill>
                            <a:schemeClr val="dk1"/>
                          </a:solidFill>
                          <a:latin typeface="+mn-lt"/>
                          <a:ea typeface="+mn-ea"/>
                          <a:cs typeface="+mn-cs"/>
                        </a:rPr>
                        <a:t>Rajiv Rai</a:t>
                      </a:r>
                      <a:endParaRPr lang="en-US" sz="2000" kern="1200" dirty="0">
                        <a:solidFill>
                          <a:schemeClr val="dk1"/>
                        </a:solidFill>
                        <a:latin typeface="+mn-lt"/>
                        <a:ea typeface="+mn-ea"/>
                        <a:cs typeface="+mn-cs"/>
                      </a:endParaRPr>
                    </a:p>
                  </a:txBody>
                  <a:tcPr marL="91436" marR="91436" marT="45733" marB="45733"/>
                </a:tc>
                <a:tc>
                  <a:txBody>
                    <a:bodyPr/>
                    <a:lstStyle/>
                    <a:p>
                      <a:pPr marL="0" algn="l" defTabSz="914400" rtl="0" eaLnBrk="1" latinLnBrk="0" hangingPunct="1"/>
                      <a:r>
                        <a:rPr lang="en-US" sz="2000" kern="1200" dirty="0" smtClean="0">
                          <a:solidFill>
                            <a:schemeClr val="dk1"/>
                          </a:solidFill>
                          <a:latin typeface="+mn-lt"/>
                          <a:ea typeface="+mn-ea"/>
                          <a:cs typeface="+mn-cs"/>
                        </a:rPr>
                        <a:t>TM</a:t>
                      </a:r>
                      <a:endParaRPr lang="en-US" sz="2000" kern="1200" dirty="0">
                        <a:solidFill>
                          <a:schemeClr val="dk1"/>
                        </a:solidFill>
                        <a:latin typeface="+mn-lt"/>
                        <a:ea typeface="+mn-ea"/>
                        <a:cs typeface="+mn-cs"/>
                      </a:endParaRPr>
                    </a:p>
                  </a:txBody>
                  <a:tcPr marL="91436" marR="91436" marT="45733" marB="45733"/>
                </a:tc>
                <a:tc>
                  <a:txBody>
                    <a:bodyPr/>
                    <a:lstStyle/>
                    <a:p>
                      <a:r>
                        <a:rPr lang="en-US" sz="2000" kern="1200" dirty="0" smtClean="0">
                          <a:solidFill>
                            <a:schemeClr val="dk1"/>
                          </a:solidFill>
                          <a:latin typeface="+mn-lt"/>
                          <a:ea typeface="+mn-ea"/>
                          <a:cs typeface="+mn-cs"/>
                        </a:rPr>
                        <a:t>rajivra@cybage.com</a:t>
                      </a:r>
                      <a:endParaRPr lang="en-US" sz="2000" kern="1200" dirty="0">
                        <a:solidFill>
                          <a:schemeClr val="dk1"/>
                        </a:solidFill>
                        <a:latin typeface="+mn-lt"/>
                        <a:ea typeface="+mn-ea"/>
                        <a:cs typeface="+mn-cs"/>
                      </a:endParaRPr>
                    </a:p>
                  </a:txBody>
                  <a:tcPr marL="91436" marR="91436" marT="45733" marB="45733"/>
                </a:tc>
                <a:tc>
                  <a:txBody>
                    <a:bodyPr/>
                    <a:lstStyle/>
                    <a:p>
                      <a:r>
                        <a:rPr lang="en-US" sz="2000" kern="1200" dirty="0" smtClean="0">
                          <a:solidFill>
                            <a:schemeClr val="dk1"/>
                          </a:solidFill>
                          <a:latin typeface="+mn-lt"/>
                          <a:ea typeface="+mn-ea"/>
                          <a:cs typeface="+mn-cs"/>
                        </a:rPr>
                        <a:t>8430</a:t>
                      </a:r>
                      <a:endParaRPr lang="en-US" sz="2000" kern="1200" dirty="0">
                        <a:solidFill>
                          <a:schemeClr val="dk1"/>
                        </a:solidFill>
                        <a:latin typeface="+mn-lt"/>
                        <a:ea typeface="+mn-ea"/>
                        <a:cs typeface="+mn-cs"/>
                      </a:endParaRPr>
                    </a:p>
                  </a:txBody>
                  <a:tcPr marL="91436" marR="91436" marT="45733" marB="45733"/>
                </a:tc>
                <a:tc>
                  <a:txBody>
                    <a:bodyPr/>
                    <a:lstStyle/>
                    <a:p>
                      <a:r>
                        <a:rPr lang="en-US" sz="2000" kern="1200" dirty="0" smtClean="0">
                          <a:solidFill>
                            <a:schemeClr val="dk1"/>
                          </a:solidFill>
                          <a:latin typeface="+mn-lt"/>
                          <a:ea typeface="+mn-ea"/>
                          <a:cs typeface="+mn-cs"/>
                        </a:rPr>
                        <a:t>7387824202</a:t>
                      </a:r>
                      <a:endParaRPr lang="en-US" sz="2000" kern="1200" dirty="0">
                        <a:solidFill>
                          <a:schemeClr val="dk1"/>
                        </a:solidFill>
                        <a:latin typeface="+mn-lt"/>
                        <a:ea typeface="+mn-ea"/>
                        <a:cs typeface="+mn-cs"/>
                      </a:endParaRPr>
                    </a:p>
                  </a:txBody>
                  <a:tcPr marL="91436" marR="91436" marT="45733" marB="45733"/>
                </a:tc>
              </a:tr>
            </a:tbl>
          </a:graphicData>
        </a:graphic>
      </p:graphicFrame>
      <p:sp>
        <p:nvSpPr>
          <p:cNvPr id="6" name="TextBox 5"/>
          <p:cNvSpPr txBox="1"/>
          <p:nvPr/>
        </p:nvSpPr>
        <p:spPr>
          <a:xfrm>
            <a:off x="8754894" y="6488668"/>
            <a:ext cx="466928" cy="369332"/>
          </a:xfrm>
          <a:prstGeom prst="rect">
            <a:avLst/>
          </a:prstGeom>
          <a:noFill/>
        </p:spPr>
        <p:txBody>
          <a:bodyPr wrap="square" rtlCol="0">
            <a:spAutoFit/>
          </a:bodyPr>
          <a:lstStyle/>
          <a:p>
            <a:fld id="{BA510D98-F65A-4E07-B80E-15EEB2B976B8}" type="slidenum">
              <a:rPr lang="en-US" smtClean="0"/>
              <a:t>6</a:t>
            </a:fld>
            <a:endParaRPr lang="en-US" dirty="0"/>
          </a:p>
        </p:txBody>
      </p:sp>
    </p:spTree>
    <p:extLst>
      <p:ext uri="{BB962C8B-B14F-4D97-AF65-F5344CB8AC3E}">
        <p14:creationId xmlns:p14="http://schemas.microsoft.com/office/powerpoint/2010/main" val="41539581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UI" pitchFamily="34" charset="0"/>
                <a:ea typeface="Segoe UI" pitchFamily="34" charset="0"/>
                <a:cs typeface="Segoe UI" pitchFamily="34" charset="0"/>
              </a:rPr>
              <a:t>Stakeholders – Mobile Team</a:t>
            </a:r>
            <a:endParaRPr lang="en-US" dirty="0">
              <a:latin typeface="Segoe UI" pitchFamily="34" charset="0"/>
              <a:ea typeface="Segoe UI" pitchFamily="34" charset="0"/>
              <a:cs typeface="Segoe UI" pitchFamily="34"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1039251369"/>
              </p:ext>
            </p:extLst>
          </p:nvPr>
        </p:nvGraphicFramePr>
        <p:xfrm>
          <a:off x="366530" y="1764908"/>
          <a:ext cx="8499475" cy="1468278"/>
        </p:xfrm>
        <a:graphic>
          <a:graphicData uri="http://schemas.openxmlformats.org/drawingml/2006/table">
            <a:tbl>
              <a:tblPr firstRow="1" bandRow="1">
                <a:tableStyleId>{5C22544A-7EE6-4342-B048-85BDC9FD1C3A}</a:tableStyleId>
              </a:tblPr>
              <a:tblGrid>
                <a:gridCol w="2184399"/>
                <a:gridCol w="1664020"/>
                <a:gridCol w="2579368"/>
                <a:gridCol w="2071688"/>
              </a:tblGrid>
              <a:tr h="370946">
                <a:tc>
                  <a:txBody>
                    <a:bodyPr/>
                    <a:lstStyle/>
                    <a:p>
                      <a:pPr algn="ctr"/>
                      <a:r>
                        <a:rPr lang="en-US" sz="1800" b="1" kern="1200" dirty="0" smtClean="0">
                          <a:solidFill>
                            <a:schemeClr val="lt1"/>
                          </a:solidFill>
                          <a:latin typeface="+mn-lt"/>
                          <a:ea typeface="+mn-ea"/>
                          <a:cs typeface="+mn-cs"/>
                        </a:rPr>
                        <a:t>Name</a:t>
                      </a:r>
                      <a:endParaRPr lang="en-US" sz="1800" b="1" kern="1200" dirty="0">
                        <a:solidFill>
                          <a:schemeClr val="lt1"/>
                        </a:solidFill>
                        <a:latin typeface="+mn-lt"/>
                        <a:ea typeface="+mn-ea"/>
                        <a:cs typeface="+mn-cs"/>
                      </a:endParaRPr>
                    </a:p>
                  </a:txBody>
                  <a:tcPr marL="91436" marR="91436" marT="45733" marB="45733"/>
                </a:tc>
                <a:tc>
                  <a:txBody>
                    <a:bodyPr/>
                    <a:lstStyle/>
                    <a:p>
                      <a:pPr algn="ctr"/>
                      <a:r>
                        <a:rPr lang="en-US" sz="1800" b="1" kern="1200" dirty="0" smtClean="0">
                          <a:solidFill>
                            <a:schemeClr val="lt1"/>
                          </a:solidFill>
                          <a:latin typeface="+mn-lt"/>
                          <a:ea typeface="+mn-ea"/>
                          <a:cs typeface="+mn-cs"/>
                        </a:rPr>
                        <a:t>Designation</a:t>
                      </a:r>
                      <a:endParaRPr lang="en-US" sz="1800" b="1" kern="1200" dirty="0">
                        <a:solidFill>
                          <a:schemeClr val="lt1"/>
                        </a:solidFill>
                        <a:latin typeface="+mn-lt"/>
                        <a:ea typeface="+mn-ea"/>
                        <a:cs typeface="+mn-cs"/>
                      </a:endParaRPr>
                    </a:p>
                  </a:txBody>
                  <a:tcPr marL="91436" marR="91436" marT="45733" marB="45733"/>
                </a:tc>
                <a:tc>
                  <a:txBody>
                    <a:bodyPr/>
                    <a:lstStyle/>
                    <a:p>
                      <a:pPr algn="ctr"/>
                      <a:r>
                        <a:rPr lang="en-US" sz="1800" b="1" kern="1200" dirty="0" smtClean="0">
                          <a:solidFill>
                            <a:schemeClr val="lt1"/>
                          </a:solidFill>
                          <a:latin typeface="+mn-lt"/>
                          <a:ea typeface="+mn-ea"/>
                          <a:cs typeface="+mn-cs"/>
                        </a:rPr>
                        <a:t>Email</a:t>
                      </a:r>
                      <a:endParaRPr lang="en-US" sz="1800" b="1" kern="1200" dirty="0">
                        <a:solidFill>
                          <a:schemeClr val="lt1"/>
                        </a:solidFill>
                        <a:latin typeface="+mn-lt"/>
                        <a:ea typeface="+mn-ea"/>
                        <a:cs typeface="+mn-cs"/>
                      </a:endParaRPr>
                    </a:p>
                  </a:txBody>
                  <a:tcPr marL="91436" marR="91436" marT="45733" marB="45733"/>
                </a:tc>
                <a:tc>
                  <a:txBody>
                    <a:bodyPr/>
                    <a:lstStyle/>
                    <a:p>
                      <a:pPr algn="ctr"/>
                      <a:r>
                        <a:rPr lang="en-US" sz="1800" b="1" kern="1200" dirty="0" smtClean="0">
                          <a:solidFill>
                            <a:schemeClr val="lt1"/>
                          </a:solidFill>
                          <a:latin typeface="+mn-lt"/>
                          <a:ea typeface="+mn-ea"/>
                          <a:cs typeface="+mn-cs"/>
                        </a:rPr>
                        <a:t>Phone</a:t>
                      </a:r>
                      <a:endParaRPr lang="en-US" sz="1800" b="1" kern="1200" dirty="0">
                        <a:solidFill>
                          <a:schemeClr val="lt1"/>
                        </a:solidFill>
                        <a:latin typeface="+mn-lt"/>
                        <a:ea typeface="+mn-ea"/>
                        <a:cs typeface="+mn-cs"/>
                      </a:endParaRPr>
                    </a:p>
                  </a:txBody>
                  <a:tcPr marL="91436" marR="91436" marT="45733" marB="45733"/>
                </a:tc>
              </a:tr>
              <a:tr h="370946">
                <a:tc>
                  <a:txBody>
                    <a:bodyPr/>
                    <a:lstStyle/>
                    <a:p>
                      <a:pPr marL="0" algn="l" defTabSz="914400" rtl="0" eaLnBrk="1" latinLnBrk="0" hangingPunct="1"/>
                      <a:r>
                        <a:rPr lang="en-US" sz="2000" kern="1200" dirty="0" smtClean="0">
                          <a:solidFill>
                            <a:schemeClr val="dk1"/>
                          </a:solidFill>
                          <a:latin typeface="+mn-lt"/>
                          <a:ea typeface="+mn-ea"/>
                          <a:cs typeface="+mn-cs"/>
                        </a:rPr>
                        <a:t>Ashutosh Bhonsle</a:t>
                      </a:r>
                      <a:endParaRPr lang="en-US" sz="2000" kern="1200" dirty="0">
                        <a:solidFill>
                          <a:schemeClr val="dk1"/>
                        </a:solidFill>
                        <a:latin typeface="+mn-lt"/>
                        <a:ea typeface="+mn-ea"/>
                        <a:cs typeface="+mn-cs"/>
                      </a:endParaRPr>
                    </a:p>
                  </a:txBody>
                  <a:tcPr marL="91436" marR="91436" marT="45733" marB="45733"/>
                </a:tc>
                <a:tc>
                  <a:txBody>
                    <a:bodyPr/>
                    <a:lstStyle/>
                    <a:p>
                      <a:pPr marL="0" algn="l" defTabSz="914400" rtl="0" eaLnBrk="1" latinLnBrk="0" hangingPunct="1"/>
                      <a:r>
                        <a:rPr lang="en-US" sz="2000" kern="1200" dirty="0" err="1" smtClean="0">
                          <a:solidFill>
                            <a:schemeClr val="dk1"/>
                          </a:solidFill>
                          <a:latin typeface="+mn-lt"/>
                          <a:ea typeface="+mn-ea"/>
                          <a:cs typeface="+mn-cs"/>
                        </a:rPr>
                        <a:t>Sr.Project</a:t>
                      </a:r>
                      <a:r>
                        <a:rPr lang="en-US" sz="2000" kern="1200" dirty="0" smtClean="0">
                          <a:solidFill>
                            <a:schemeClr val="dk1"/>
                          </a:solidFill>
                          <a:latin typeface="+mn-lt"/>
                          <a:ea typeface="+mn-ea"/>
                          <a:cs typeface="+mn-cs"/>
                        </a:rPr>
                        <a:t> Manager</a:t>
                      </a:r>
                      <a:endParaRPr lang="en-US" sz="2000" kern="1200" dirty="0">
                        <a:solidFill>
                          <a:schemeClr val="dk1"/>
                        </a:solidFill>
                        <a:latin typeface="+mn-lt"/>
                        <a:ea typeface="+mn-ea"/>
                        <a:cs typeface="+mn-cs"/>
                      </a:endParaRPr>
                    </a:p>
                  </a:txBody>
                  <a:tcPr marL="91436" marR="91436" marT="45733" marB="45733"/>
                </a:tc>
                <a:tc>
                  <a:txBody>
                    <a:bodyPr/>
                    <a:lstStyle/>
                    <a:p>
                      <a:r>
                        <a:rPr lang="en-US" sz="2000" kern="1200" dirty="0" smtClean="0">
                          <a:solidFill>
                            <a:schemeClr val="dk1"/>
                          </a:solidFill>
                          <a:latin typeface="+mn-lt"/>
                          <a:ea typeface="+mn-ea"/>
                          <a:cs typeface="+mn-cs"/>
                        </a:rPr>
                        <a:t>ashutoshb@cybage.com</a:t>
                      </a:r>
                      <a:endParaRPr lang="en-US" sz="2000" kern="1200" dirty="0">
                        <a:solidFill>
                          <a:schemeClr val="dk1"/>
                        </a:solidFill>
                        <a:latin typeface="+mn-lt"/>
                        <a:ea typeface="+mn-ea"/>
                        <a:cs typeface="+mn-cs"/>
                      </a:endParaRPr>
                    </a:p>
                  </a:txBody>
                  <a:tcPr marL="91436" marR="91436" marT="45733" marB="45733"/>
                </a:tc>
                <a:tc>
                  <a:txBody>
                    <a:bodyPr/>
                    <a:lstStyle/>
                    <a:p>
                      <a:r>
                        <a:rPr lang="en-US" sz="2000" kern="1200" dirty="0" smtClean="0">
                          <a:solidFill>
                            <a:schemeClr val="dk1"/>
                          </a:solidFill>
                          <a:latin typeface="+mn-lt"/>
                          <a:ea typeface="+mn-ea"/>
                          <a:cs typeface="+mn-cs"/>
                        </a:rPr>
                        <a:t>6336</a:t>
                      </a:r>
                      <a:endParaRPr lang="en-US" sz="2000" kern="1200" dirty="0">
                        <a:solidFill>
                          <a:schemeClr val="dk1"/>
                        </a:solidFill>
                        <a:latin typeface="+mn-lt"/>
                        <a:ea typeface="+mn-ea"/>
                        <a:cs typeface="+mn-cs"/>
                      </a:endParaRPr>
                    </a:p>
                  </a:txBody>
                  <a:tcPr marL="91436" marR="91436" marT="45733" marB="45733"/>
                </a:tc>
              </a:tr>
              <a:tr h="370946">
                <a:tc>
                  <a:txBody>
                    <a:bodyPr/>
                    <a:lstStyle/>
                    <a:p>
                      <a:pPr marL="0" algn="l" defTabSz="914400" rtl="0" eaLnBrk="1" latinLnBrk="0" hangingPunct="1"/>
                      <a:r>
                        <a:rPr lang="en-US" sz="2000" kern="1200" dirty="0" smtClean="0">
                          <a:solidFill>
                            <a:schemeClr val="dk1"/>
                          </a:solidFill>
                          <a:latin typeface="+mn-lt"/>
                          <a:ea typeface="+mn-ea"/>
                          <a:cs typeface="+mn-cs"/>
                        </a:rPr>
                        <a:t>Vitthal Khatpe</a:t>
                      </a:r>
                      <a:endParaRPr lang="en-US" sz="2000" kern="1200" dirty="0">
                        <a:solidFill>
                          <a:schemeClr val="dk1"/>
                        </a:solidFill>
                        <a:latin typeface="+mn-lt"/>
                        <a:ea typeface="+mn-ea"/>
                        <a:cs typeface="+mn-cs"/>
                      </a:endParaRPr>
                    </a:p>
                  </a:txBody>
                  <a:tcPr marL="91436" marR="91436" marT="45733" marB="45733"/>
                </a:tc>
                <a:tc>
                  <a:txBody>
                    <a:bodyPr/>
                    <a:lstStyle/>
                    <a:p>
                      <a:pPr marL="0" algn="l" defTabSz="914400" rtl="0" eaLnBrk="1" latinLnBrk="0" hangingPunct="1"/>
                      <a:r>
                        <a:rPr lang="en-US" sz="2000" kern="1200" dirty="0" smtClean="0">
                          <a:solidFill>
                            <a:schemeClr val="dk1"/>
                          </a:solidFill>
                          <a:latin typeface="+mn-lt"/>
                          <a:ea typeface="+mn-ea"/>
                          <a:cs typeface="+mn-cs"/>
                        </a:rPr>
                        <a:t>SA</a:t>
                      </a:r>
                      <a:endParaRPr lang="en-US" sz="2000" kern="1200" dirty="0">
                        <a:solidFill>
                          <a:schemeClr val="dk1"/>
                        </a:solidFill>
                        <a:latin typeface="+mn-lt"/>
                        <a:ea typeface="+mn-ea"/>
                        <a:cs typeface="+mn-cs"/>
                      </a:endParaRPr>
                    </a:p>
                  </a:txBody>
                  <a:tcPr marL="91436" marR="91436" marT="45733" marB="45733"/>
                </a:tc>
                <a:tc>
                  <a:txBody>
                    <a:bodyPr/>
                    <a:lstStyle/>
                    <a:p>
                      <a:r>
                        <a:rPr lang="en-US" sz="2000" kern="1200" dirty="0" smtClean="0">
                          <a:solidFill>
                            <a:schemeClr val="dk1"/>
                          </a:solidFill>
                          <a:latin typeface="+mn-lt"/>
                          <a:ea typeface="+mn-ea"/>
                          <a:cs typeface="+mn-cs"/>
                          <a:hlinkClick r:id="rId2"/>
                        </a:rPr>
                        <a:t>vitthalk@cybage.com</a:t>
                      </a:r>
                      <a:endParaRPr lang="en-US" sz="2000" kern="1200" dirty="0">
                        <a:solidFill>
                          <a:schemeClr val="dk1"/>
                        </a:solidFill>
                        <a:latin typeface="+mn-lt"/>
                        <a:ea typeface="+mn-ea"/>
                        <a:cs typeface="+mn-cs"/>
                      </a:endParaRPr>
                    </a:p>
                  </a:txBody>
                  <a:tcPr marL="91436" marR="91436" marT="45733" marB="45733"/>
                </a:tc>
                <a:tc>
                  <a:txBody>
                    <a:bodyPr/>
                    <a:lstStyle/>
                    <a:p>
                      <a:r>
                        <a:rPr lang="en-US" sz="2000" kern="1200" dirty="0" smtClean="0">
                          <a:solidFill>
                            <a:schemeClr val="dk1"/>
                          </a:solidFill>
                          <a:latin typeface="+mn-lt"/>
                          <a:ea typeface="+mn-ea"/>
                          <a:cs typeface="+mn-cs"/>
                        </a:rPr>
                        <a:t>6682</a:t>
                      </a:r>
                      <a:endParaRPr lang="en-US" sz="2000" kern="1200" dirty="0">
                        <a:solidFill>
                          <a:schemeClr val="dk1"/>
                        </a:solidFill>
                        <a:latin typeface="+mn-lt"/>
                        <a:ea typeface="+mn-ea"/>
                        <a:cs typeface="+mn-cs"/>
                      </a:endParaRPr>
                    </a:p>
                  </a:txBody>
                  <a:tcPr marL="91436" marR="91436" marT="45733" marB="45733"/>
                </a:tc>
              </a:tr>
            </a:tbl>
          </a:graphicData>
        </a:graphic>
      </p:graphicFrame>
      <p:sp>
        <p:nvSpPr>
          <p:cNvPr id="6" name="TextBox 5"/>
          <p:cNvSpPr txBox="1"/>
          <p:nvPr/>
        </p:nvSpPr>
        <p:spPr>
          <a:xfrm>
            <a:off x="8404698" y="6196519"/>
            <a:ext cx="466928" cy="369332"/>
          </a:xfrm>
          <a:prstGeom prst="rect">
            <a:avLst/>
          </a:prstGeom>
          <a:noFill/>
        </p:spPr>
        <p:txBody>
          <a:bodyPr wrap="square" rtlCol="0">
            <a:spAutoFit/>
          </a:bodyPr>
          <a:lstStyle/>
          <a:p>
            <a:fld id="{BA510D98-F65A-4E07-B80E-15EEB2B976B8}" type="slidenum">
              <a:rPr lang="en-US" smtClean="0"/>
              <a:t>7</a:t>
            </a:fld>
            <a:endParaRPr lang="en-US" dirty="0"/>
          </a:p>
        </p:txBody>
      </p:sp>
    </p:spTree>
    <p:extLst>
      <p:ext uri="{BB962C8B-B14F-4D97-AF65-F5344CB8AC3E}">
        <p14:creationId xmlns:p14="http://schemas.microsoft.com/office/powerpoint/2010/main" val="24808143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UI" pitchFamily="34" charset="0"/>
                <a:ea typeface="Segoe UI" pitchFamily="34" charset="0"/>
                <a:cs typeface="Segoe UI" pitchFamily="34" charset="0"/>
              </a:rPr>
              <a:t>Stakeholders – </a:t>
            </a:r>
            <a:r>
              <a:rPr lang="en-US" dirty="0" err="1" smtClean="0">
                <a:latin typeface="Segoe UI" pitchFamily="34" charset="0"/>
                <a:ea typeface="Segoe UI" pitchFamily="34" charset="0"/>
                <a:cs typeface="Segoe UI" pitchFamily="34" charset="0"/>
              </a:rPr>
              <a:t>Mchat_Dev</a:t>
            </a:r>
            <a:r>
              <a:rPr lang="en-US" dirty="0" smtClean="0">
                <a:latin typeface="Segoe UI" pitchFamily="34" charset="0"/>
                <a:ea typeface="Segoe UI" pitchFamily="34" charset="0"/>
                <a:cs typeface="Segoe UI" pitchFamily="34" charset="0"/>
              </a:rPr>
              <a:t> Team</a:t>
            </a:r>
            <a:endParaRPr lang="en-US" dirty="0">
              <a:latin typeface="Segoe UI" pitchFamily="34" charset="0"/>
              <a:ea typeface="Segoe UI" pitchFamily="34" charset="0"/>
              <a:cs typeface="Segoe UI" pitchFamily="34"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3421092992"/>
              </p:ext>
            </p:extLst>
          </p:nvPr>
        </p:nvGraphicFramePr>
        <p:xfrm>
          <a:off x="395714" y="1764908"/>
          <a:ext cx="8499475" cy="2870410"/>
        </p:xfrm>
        <a:graphic>
          <a:graphicData uri="http://schemas.openxmlformats.org/drawingml/2006/table">
            <a:tbl>
              <a:tblPr firstRow="1" bandRow="1">
                <a:tableStyleId>{5C22544A-7EE6-4342-B048-85BDC9FD1C3A}</a:tableStyleId>
              </a:tblPr>
              <a:tblGrid>
                <a:gridCol w="1756311"/>
                <a:gridCol w="1438965"/>
                <a:gridCol w="2690948"/>
                <a:gridCol w="947563"/>
                <a:gridCol w="1665688"/>
              </a:tblGrid>
              <a:tr h="370946">
                <a:tc>
                  <a:txBody>
                    <a:bodyPr/>
                    <a:lstStyle/>
                    <a:p>
                      <a:pPr algn="ctr"/>
                      <a:r>
                        <a:rPr lang="en-US" sz="1800" b="1" kern="1200" dirty="0" smtClean="0">
                          <a:solidFill>
                            <a:schemeClr val="lt1"/>
                          </a:solidFill>
                          <a:latin typeface="+mn-lt"/>
                          <a:ea typeface="+mn-ea"/>
                          <a:cs typeface="+mn-cs"/>
                        </a:rPr>
                        <a:t>Name</a:t>
                      </a:r>
                      <a:endParaRPr lang="en-US" sz="1800" b="1" kern="1200" dirty="0">
                        <a:solidFill>
                          <a:schemeClr val="lt1"/>
                        </a:solidFill>
                        <a:latin typeface="+mn-lt"/>
                        <a:ea typeface="+mn-ea"/>
                        <a:cs typeface="+mn-cs"/>
                      </a:endParaRPr>
                    </a:p>
                  </a:txBody>
                  <a:tcPr marL="91436" marR="91436" marT="45733" marB="45733"/>
                </a:tc>
                <a:tc>
                  <a:txBody>
                    <a:bodyPr/>
                    <a:lstStyle/>
                    <a:p>
                      <a:pPr algn="ctr"/>
                      <a:r>
                        <a:rPr lang="en-US" sz="1800" b="1" kern="1200" dirty="0" smtClean="0">
                          <a:solidFill>
                            <a:schemeClr val="lt1"/>
                          </a:solidFill>
                          <a:latin typeface="+mn-lt"/>
                          <a:ea typeface="+mn-ea"/>
                          <a:cs typeface="+mn-cs"/>
                        </a:rPr>
                        <a:t>Designation</a:t>
                      </a:r>
                      <a:endParaRPr lang="en-US" sz="1800" b="1" kern="1200" dirty="0">
                        <a:solidFill>
                          <a:schemeClr val="lt1"/>
                        </a:solidFill>
                        <a:latin typeface="+mn-lt"/>
                        <a:ea typeface="+mn-ea"/>
                        <a:cs typeface="+mn-cs"/>
                      </a:endParaRPr>
                    </a:p>
                  </a:txBody>
                  <a:tcPr marL="91436" marR="91436" marT="45733" marB="45733"/>
                </a:tc>
                <a:tc>
                  <a:txBody>
                    <a:bodyPr/>
                    <a:lstStyle/>
                    <a:p>
                      <a:pPr algn="ctr"/>
                      <a:r>
                        <a:rPr lang="en-US" sz="1800" b="1" kern="1200" dirty="0" smtClean="0">
                          <a:solidFill>
                            <a:schemeClr val="lt1"/>
                          </a:solidFill>
                          <a:latin typeface="+mn-lt"/>
                          <a:ea typeface="+mn-ea"/>
                          <a:cs typeface="+mn-cs"/>
                        </a:rPr>
                        <a:t>Email</a:t>
                      </a:r>
                      <a:endParaRPr lang="en-US" sz="1800" b="1" kern="1200" dirty="0">
                        <a:solidFill>
                          <a:schemeClr val="lt1"/>
                        </a:solidFill>
                        <a:latin typeface="+mn-lt"/>
                        <a:ea typeface="+mn-ea"/>
                        <a:cs typeface="+mn-cs"/>
                      </a:endParaRPr>
                    </a:p>
                  </a:txBody>
                  <a:tcPr marL="91436" marR="91436" marT="45733" marB="45733"/>
                </a:tc>
                <a:tc>
                  <a:txBody>
                    <a:bodyPr/>
                    <a:lstStyle/>
                    <a:p>
                      <a:pPr algn="ctr"/>
                      <a:r>
                        <a:rPr lang="en-US" sz="1800" b="1" kern="1200" dirty="0" smtClean="0">
                          <a:solidFill>
                            <a:schemeClr val="lt1"/>
                          </a:solidFill>
                          <a:latin typeface="+mn-lt"/>
                          <a:ea typeface="+mn-ea"/>
                          <a:cs typeface="+mn-cs"/>
                        </a:rPr>
                        <a:t>Ext.</a:t>
                      </a:r>
                      <a:endParaRPr lang="en-US" sz="1800" b="1" kern="1200" dirty="0">
                        <a:solidFill>
                          <a:schemeClr val="lt1"/>
                        </a:solidFill>
                        <a:latin typeface="+mn-lt"/>
                        <a:ea typeface="+mn-ea"/>
                        <a:cs typeface="+mn-cs"/>
                      </a:endParaRPr>
                    </a:p>
                  </a:txBody>
                  <a:tcPr marL="91436" marR="91436" marT="45733" marB="45733"/>
                </a:tc>
                <a:tc>
                  <a:txBody>
                    <a:bodyPr/>
                    <a:lstStyle/>
                    <a:p>
                      <a:pPr algn="ctr"/>
                      <a:r>
                        <a:rPr lang="en-US" sz="1800" b="1" kern="1200" dirty="0" smtClean="0">
                          <a:solidFill>
                            <a:schemeClr val="lt1"/>
                          </a:solidFill>
                          <a:latin typeface="+mn-lt"/>
                          <a:ea typeface="+mn-ea"/>
                          <a:cs typeface="+mn-cs"/>
                        </a:rPr>
                        <a:t>Phone</a:t>
                      </a:r>
                      <a:endParaRPr lang="en-US" sz="1800" b="1" kern="1200" dirty="0">
                        <a:solidFill>
                          <a:schemeClr val="lt1"/>
                        </a:solidFill>
                        <a:latin typeface="+mn-lt"/>
                        <a:ea typeface="+mn-ea"/>
                        <a:cs typeface="+mn-cs"/>
                      </a:endParaRPr>
                    </a:p>
                  </a:txBody>
                  <a:tcPr marL="91436" marR="91436" marT="45733" marB="45733"/>
                </a:tc>
              </a:tr>
              <a:tr h="370946">
                <a:tc>
                  <a:txBody>
                    <a:bodyPr/>
                    <a:lstStyle/>
                    <a:p>
                      <a:pPr marL="0" algn="l" defTabSz="914400" rtl="0" eaLnBrk="1" latinLnBrk="0" hangingPunct="1"/>
                      <a:r>
                        <a:rPr lang="en-US" sz="2000" kern="1200" dirty="0" smtClean="0">
                          <a:solidFill>
                            <a:schemeClr val="dk1"/>
                          </a:solidFill>
                          <a:latin typeface="+mn-lt"/>
                          <a:ea typeface="+mn-ea"/>
                          <a:cs typeface="+mn-cs"/>
                        </a:rPr>
                        <a:t>Vijay Rahangdale</a:t>
                      </a:r>
                      <a:endParaRPr lang="en-US" sz="2000" kern="1200" dirty="0">
                        <a:solidFill>
                          <a:schemeClr val="dk1"/>
                        </a:solidFill>
                        <a:latin typeface="+mn-lt"/>
                        <a:ea typeface="+mn-ea"/>
                        <a:cs typeface="+mn-cs"/>
                      </a:endParaRPr>
                    </a:p>
                  </a:txBody>
                  <a:tcPr marL="91436" marR="91436" marT="45733" marB="45733"/>
                </a:tc>
                <a:tc>
                  <a:txBody>
                    <a:bodyPr/>
                    <a:lstStyle/>
                    <a:p>
                      <a:pPr marL="0" algn="l" defTabSz="914400" rtl="0" eaLnBrk="1" latinLnBrk="0" hangingPunct="1"/>
                      <a:r>
                        <a:rPr lang="en-US" sz="2000" kern="1200" dirty="0" smtClean="0">
                          <a:solidFill>
                            <a:schemeClr val="dk1"/>
                          </a:solidFill>
                          <a:latin typeface="+mn-lt"/>
                          <a:ea typeface="+mn-ea"/>
                          <a:cs typeface="+mn-cs"/>
                        </a:rPr>
                        <a:t>DH</a:t>
                      </a:r>
                      <a:endParaRPr lang="en-US" sz="2000" kern="1200" dirty="0">
                        <a:solidFill>
                          <a:schemeClr val="dk1"/>
                        </a:solidFill>
                        <a:latin typeface="+mn-lt"/>
                        <a:ea typeface="+mn-ea"/>
                        <a:cs typeface="+mn-cs"/>
                      </a:endParaRPr>
                    </a:p>
                  </a:txBody>
                  <a:tcPr marL="91436" marR="91436" marT="45733" marB="45733"/>
                </a:tc>
                <a:tc>
                  <a:txBody>
                    <a:bodyPr/>
                    <a:lstStyle/>
                    <a:p>
                      <a:r>
                        <a:rPr lang="en-US" sz="2000" kern="1200" dirty="0" smtClean="0">
                          <a:solidFill>
                            <a:schemeClr val="dk1"/>
                          </a:solidFill>
                          <a:latin typeface="+mn-lt"/>
                          <a:ea typeface="+mn-ea"/>
                          <a:cs typeface="+mn-cs"/>
                        </a:rPr>
                        <a:t>vijayrah@cybage.com</a:t>
                      </a:r>
                      <a:endParaRPr lang="en-US" sz="2000" kern="1200" dirty="0">
                        <a:solidFill>
                          <a:schemeClr val="dk1"/>
                        </a:solidFill>
                        <a:latin typeface="+mn-lt"/>
                        <a:ea typeface="+mn-ea"/>
                        <a:cs typeface="+mn-cs"/>
                      </a:endParaRPr>
                    </a:p>
                  </a:txBody>
                  <a:tcPr marL="91436" marR="91436" marT="45733" marB="45733"/>
                </a:tc>
                <a:tc>
                  <a:txBody>
                    <a:bodyPr/>
                    <a:lstStyle/>
                    <a:p>
                      <a:r>
                        <a:rPr lang="en-US" sz="2000" kern="1200" dirty="0" smtClean="0">
                          <a:solidFill>
                            <a:schemeClr val="dk1"/>
                          </a:solidFill>
                          <a:latin typeface="+mn-lt"/>
                          <a:ea typeface="+mn-ea"/>
                          <a:cs typeface="+mn-cs"/>
                        </a:rPr>
                        <a:t>6493</a:t>
                      </a:r>
                      <a:endParaRPr lang="en-US" sz="2000" kern="1200" dirty="0">
                        <a:solidFill>
                          <a:schemeClr val="dk1"/>
                        </a:solidFill>
                        <a:latin typeface="+mn-lt"/>
                        <a:ea typeface="+mn-ea"/>
                        <a:cs typeface="+mn-cs"/>
                      </a:endParaRPr>
                    </a:p>
                  </a:txBody>
                  <a:tcPr marL="91436" marR="91436" marT="45733" marB="45733"/>
                </a:tc>
                <a:tc>
                  <a:txBody>
                    <a:bodyPr/>
                    <a:lstStyle/>
                    <a:p>
                      <a:r>
                        <a:rPr lang="en-US" sz="2000" kern="1200" dirty="0" smtClean="0">
                          <a:solidFill>
                            <a:schemeClr val="dk1"/>
                          </a:solidFill>
                          <a:latin typeface="+mn-lt"/>
                          <a:ea typeface="+mn-ea"/>
                          <a:cs typeface="+mn-cs"/>
                        </a:rPr>
                        <a:t>7722034016 </a:t>
                      </a:r>
                      <a:endParaRPr lang="en-US" sz="2000" kern="1200" dirty="0">
                        <a:solidFill>
                          <a:schemeClr val="dk1"/>
                        </a:solidFill>
                        <a:latin typeface="+mn-lt"/>
                        <a:ea typeface="+mn-ea"/>
                        <a:cs typeface="+mn-cs"/>
                      </a:endParaRPr>
                    </a:p>
                  </a:txBody>
                  <a:tcPr marL="91436" marR="91436" marT="45733" marB="45733"/>
                </a:tc>
              </a:tr>
              <a:tr h="370946">
                <a:tc>
                  <a:txBody>
                    <a:bodyPr/>
                    <a:lstStyle/>
                    <a:p>
                      <a:pPr marL="0" algn="l" defTabSz="914400" rtl="0" eaLnBrk="1" latinLnBrk="0" hangingPunct="1"/>
                      <a:r>
                        <a:rPr lang="en-US" sz="2000" kern="1200" dirty="0" smtClean="0">
                          <a:solidFill>
                            <a:schemeClr val="dk1"/>
                          </a:solidFill>
                          <a:latin typeface="+mn-lt"/>
                          <a:ea typeface="+mn-ea"/>
                          <a:cs typeface="+mn-cs"/>
                        </a:rPr>
                        <a:t>Smital Petkar</a:t>
                      </a:r>
                      <a:endParaRPr lang="en-US" sz="2000" kern="1200" dirty="0">
                        <a:solidFill>
                          <a:schemeClr val="dk1"/>
                        </a:solidFill>
                        <a:latin typeface="+mn-lt"/>
                        <a:ea typeface="+mn-ea"/>
                        <a:cs typeface="+mn-cs"/>
                      </a:endParaRPr>
                    </a:p>
                  </a:txBody>
                  <a:tcPr marL="91436" marR="91436" marT="45733" marB="45733"/>
                </a:tc>
                <a:tc>
                  <a:txBody>
                    <a:bodyPr/>
                    <a:lstStyle/>
                    <a:p>
                      <a:pPr marL="0" algn="l" defTabSz="914400" rtl="0" eaLnBrk="1" latinLnBrk="0" hangingPunct="1"/>
                      <a:r>
                        <a:rPr lang="en-US" sz="2000" kern="1200" dirty="0" smtClean="0">
                          <a:solidFill>
                            <a:schemeClr val="dk1"/>
                          </a:solidFill>
                          <a:latin typeface="+mn-lt"/>
                          <a:ea typeface="+mn-ea"/>
                          <a:cs typeface="+mn-cs"/>
                        </a:rPr>
                        <a:t>PM</a:t>
                      </a:r>
                      <a:endParaRPr lang="en-US" sz="2000" kern="1200" dirty="0">
                        <a:solidFill>
                          <a:schemeClr val="dk1"/>
                        </a:solidFill>
                        <a:latin typeface="+mn-lt"/>
                        <a:ea typeface="+mn-ea"/>
                        <a:cs typeface="+mn-cs"/>
                      </a:endParaRPr>
                    </a:p>
                  </a:txBody>
                  <a:tcPr marL="91436" marR="91436" marT="45733" marB="45733"/>
                </a:tc>
                <a:tc>
                  <a:txBody>
                    <a:bodyPr/>
                    <a:lstStyle/>
                    <a:p>
                      <a:r>
                        <a:rPr lang="en-US" sz="2000" kern="1200" dirty="0" smtClean="0">
                          <a:solidFill>
                            <a:schemeClr val="dk1"/>
                          </a:solidFill>
                          <a:latin typeface="+mn-lt"/>
                          <a:ea typeface="+mn-ea"/>
                          <a:cs typeface="+mn-cs"/>
                        </a:rPr>
                        <a:t>smitalp@cybage.com</a:t>
                      </a:r>
                      <a:endParaRPr lang="en-US" sz="2000" kern="1200" dirty="0">
                        <a:solidFill>
                          <a:schemeClr val="dk1"/>
                        </a:solidFill>
                        <a:latin typeface="+mn-lt"/>
                        <a:ea typeface="+mn-ea"/>
                        <a:cs typeface="+mn-cs"/>
                      </a:endParaRPr>
                    </a:p>
                  </a:txBody>
                  <a:tcPr marL="91436" marR="91436" marT="45733" marB="45733"/>
                </a:tc>
                <a:tc>
                  <a:txBody>
                    <a:bodyPr/>
                    <a:lstStyle/>
                    <a:p>
                      <a:r>
                        <a:rPr lang="en-US" sz="2000" kern="1200" dirty="0" smtClean="0">
                          <a:solidFill>
                            <a:schemeClr val="dk1"/>
                          </a:solidFill>
                          <a:latin typeface="+mn-lt"/>
                          <a:ea typeface="+mn-ea"/>
                          <a:cs typeface="+mn-cs"/>
                        </a:rPr>
                        <a:t>6476</a:t>
                      </a:r>
                      <a:endParaRPr lang="en-US" sz="2000" kern="1200" dirty="0">
                        <a:solidFill>
                          <a:schemeClr val="dk1"/>
                        </a:solidFill>
                        <a:latin typeface="+mn-lt"/>
                        <a:ea typeface="+mn-ea"/>
                        <a:cs typeface="+mn-cs"/>
                      </a:endParaRPr>
                    </a:p>
                  </a:txBody>
                  <a:tcPr marL="91436" marR="91436" marT="45733" marB="45733"/>
                </a:tc>
                <a:tc>
                  <a:txBody>
                    <a:bodyPr/>
                    <a:lstStyle/>
                    <a:p>
                      <a:r>
                        <a:rPr lang="en-US" sz="2000" kern="1200" dirty="0" smtClean="0">
                          <a:solidFill>
                            <a:schemeClr val="dk1"/>
                          </a:solidFill>
                          <a:latin typeface="+mn-lt"/>
                          <a:ea typeface="+mn-ea"/>
                          <a:cs typeface="+mn-cs"/>
                        </a:rPr>
                        <a:t>9850064684</a:t>
                      </a:r>
                      <a:endParaRPr lang="en-US" sz="2000" kern="1200" dirty="0">
                        <a:solidFill>
                          <a:schemeClr val="dk1"/>
                        </a:solidFill>
                        <a:latin typeface="+mn-lt"/>
                        <a:ea typeface="+mn-ea"/>
                        <a:cs typeface="+mn-cs"/>
                      </a:endParaRPr>
                    </a:p>
                  </a:txBody>
                  <a:tcPr marL="91436" marR="91436" marT="45733" marB="45733"/>
                </a:tc>
              </a:tr>
              <a:tr h="370946">
                <a:tc>
                  <a:txBody>
                    <a:bodyPr/>
                    <a:lstStyle/>
                    <a:p>
                      <a:pPr marL="0" algn="l" defTabSz="914400" rtl="0" eaLnBrk="1" latinLnBrk="0" hangingPunct="1"/>
                      <a:r>
                        <a:rPr lang="en-US" sz="2000" kern="1200" dirty="0" smtClean="0">
                          <a:solidFill>
                            <a:schemeClr val="dk1"/>
                          </a:solidFill>
                          <a:latin typeface="+mn-lt"/>
                          <a:ea typeface="+mn-ea"/>
                          <a:cs typeface="+mn-cs"/>
                        </a:rPr>
                        <a:t>Harshal Ranpise</a:t>
                      </a:r>
                      <a:endParaRPr lang="en-US" sz="2000" kern="1200" dirty="0">
                        <a:solidFill>
                          <a:schemeClr val="dk1"/>
                        </a:solidFill>
                        <a:latin typeface="+mn-lt"/>
                        <a:ea typeface="+mn-ea"/>
                        <a:cs typeface="+mn-cs"/>
                      </a:endParaRPr>
                    </a:p>
                  </a:txBody>
                  <a:tcPr marL="91436" marR="91436" marT="45733" marB="45733"/>
                </a:tc>
                <a:tc>
                  <a:txBody>
                    <a:bodyPr/>
                    <a:lstStyle/>
                    <a:p>
                      <a:pPr marL="0" algn="l" defTabSz="914400" rtl="0" eaLnBrk="1" latinLnBrk="0" hangingPunct="1"/>
                      <a:r>
                        <a:rPr lang="en-US" sz="2000" kern="1200" dirty="0" smtClean="0">
                          <a:solidFill>
                            <a:schemeClr val="dk1"/>
                          </a:solidFill>
                          <a:latin typeface="+mn-lt"/>
                          <a:ea typeface="+mn-ea"/>
                          <a:cs typeface="+mn-cs"/>
                        </a:rPr>
                        <a:t>SSE / Lead</a:t>
                      </a:r>
                      <a:endParaRPr lang="en-US" sz="2000" kern="1200" dirty="0">
                        <a:solidFill>
                          <a:schemeClr val="dk1"/>
                        </a:solidFill>
                        <a:latin typeface="+mn-lt"/>
                        <a:ea typeface="+mn-ea"/>
                        <a:cs typeface="+mn-cs"/>
                      </a:endParaRPr>
                    </a:p>
                  </a:txBody>
                  <a:tcPr marL="91436" marR="91436" marT="45733" marB="45733"/>
                </a:tc>
                <a:tc>
                  <a:txBody>
                    <a:bodyPr/>
                    <a:lstStyle/>
                    <a:p>
                      <a:r>
                        <a:rPr lang="en-US" sz="2000" kern="1200" dirty="0" smtClean="0">
                          <a:solidFill>
                            <a:schemeClr val="dk1"/>
                          </a:solidFill>
                          <a:latin typeface="+mn-lt"/>
                          <a:ea typeface="+mn-ea"/>
                          <a:cs typeface="+mn-cs"/>
                        </a:rPr>
                        <a:t>harshalran@cybage.com</a:t>
                      </a:r>
                      <a:endParaRPr lang="en-US" sz="2000" kern="1200" dirty="0">
                        <a:solidFill>
                          <a:schemeClr val="dk1"/>
                        </a:solidFill>
                        <a:latin typeface="+mn-lt"/>
                        <a:ea typeface="+mn-ea"/>
                        <a:cs typeface="+mn-cs"/>
                      </a:endParaRPr>
                    </a:p>
                  </a:txBody>
                  <a:tcPr marL="91436" marR="91436" marT="45733" marB="45733"/>
                </a:tc>
                <a:tc>
                  <a:txBody>
                    <a:bodyPr/>
                    <a:lstStyle/>
                    <a:p>
                      <a:r>
                        <a:rPr lang="en-US" sz="2000" kern="1200" dirty="0" smtClean="0">
                          <a:solidFill>
                            <a:schemeClr val="dk1"/>
                          </a:solidFill>
                          <a:latin typeface="+mn-lt"/>
                          <a:ea typeface="+mn-ea"/>
                          <a:cs typeface="+mn-cs"/>
                        </a:rPr>
                        <a:t>6644</a:t>
                      </a:r>
                      <a:endParaRPr lang="en-US" sz="2000" kern="1200" dirty="0">
                        <a:solidFill>
                          <a:schemeClr val="dk1"/>
                        </a:solidFill>
                        <a:latin typeface="+mn-lt"/>
                        <a:ea typeface="+mn-ea"/>
                        <a:cs typeface="+mn-cs"/>
                      </a:endParaRPr>
                    </a:p>
                  </a:txBody>
                  <a:tcPr marL="91436" marR="91436" marT="45733" marB="45733"/>
                </a:tc>
                <a:tc>
                  <a:txBody>
                    <a:bodyPr/>
                    <a:lstStyle/>
                    <a:p>
                      <a:endParaRPr lang="en-US" sz="2000" kern="1200" dirty="0">
                        <a:solidFill>
                          <a:schemeClr val="dk1"/>
                        </a:solidFill>
                        <a:latin typeface="+mn-lt"/>
                        <a:ea typeface="+mn-ea"/>
                        <a:cs typeface="+mn-cs"/>
                      </a:endParaRPr>
                    </a:p>
                  </a:txBody>
                  <a:tcPr marL="91436" marR="91436" marT="45733" marB="45733"/>
                </a:tc>
              </a:tr>
              <a:tr h="370946">
                <a:tc>
                  <a:txBody>
                    <a:bodyPr/>
                    <a:lstStyle/>
                    <a:p>
                      <a:pPr marL="0" algn="l" defTabSz="914400" rtl="0" eaLnBrk="1" latinLnBrk="0" hangingPunct="1"/>
                      <a:r>
                        <a:rPr lang="en-US" sz="2000" kern="1200" dirty="0" smtClean="0">
                          <a:solidFill>
                            <a:schemeClr val="dk1"/>
                          </a:solidFill>
                          <a:latin typeface="+mn-lt"/>
                          <a:ea typeface="+mn-ea"/>
                          <a:cs typeface="+mn-cs"/>
                        </a:rPr>
                        <a:t>Gopikrishnan Gunasekaran</a:t>
                      </a:r>
                      <a:endParaRPr lang="en-US" sz="2000" kern="1200" dirty="0">
                        <a:solidFill>
                          <a:schemeClr val="dk1"/>
                        </a:solidFill>
                        <a:latin typeface="+mn-lt"/>
                        <a:ea typeface="+mn-ea"/>
                        <a:cs typeface="+mn-cs"/>
                      </a:endParaRPr>
                    </a:p>
                  </a:txBody>
                  <a:tcPr marL="91436" marR="91436" marT="45733" marB="45733"/>
                </a:tc>
                <a:tc>
                  <a:txBody>
                    <a:bodyPr/>
                    <a:lstStyle/>
                    <a:p>
                      <a:pPr marL="0" algn="l" defTabSz="914400" rtl="0" eaLnBrk="1" latinLnBrk="0" hangingPunct="1"/>
                      <a:r>
                        <a:rPr lang="en-US" sz="2000" kern="1200" dirty="0" smtClean="0">
                          <a:solidFill>
                            <a:schemeClr val="dk1"/>
                          </a:solidFill>
                          <a:latin typeface="+mn-lt"/>
                          <a:ea typeface="+mn-ea"/>
                          <a:cs typeface="+mn-cs"/>
                        </a:rPr>
                        <a:t>QL</a:t>
                      </a:r>
                      <a:endParaRPr lang="en-US" sz="2000" kern="1200" dirty="0">
                        <a:solidFill>
                          <a:schemeClr val="dk1"/>
                        </a:solidFill>
                        <a:latin typeface="+mn-lt"/>
                        <a:ea typeface="+mn-ea"/>
                        <a:cs typeface="+mn-cs"/>
                      </a:endParaRPr>
                    </a:p>
                  </a:txBody>
                  <a:tcPr marL="91436" marR="91436" marT="45733" marB="45733"/>
                </a:tc>
                <a:tc>
                  <a:txBody>
                    <a:bodyPr/>
                    <a:lstStyle/>
                    <a:p>
                      <a:r>
                        <a:rPr lang="en-US" sz="2000" kern="1200" dirty="0" smtClean="0">
                          <a:solidFill>
                            <a:schemeClr val="dk1"/>
                          </a:solidFill>
                          <a:latin typeface="+mn-lt"/>
                          <a:ea typeface="+mn-ea"/>
                          <a:cs typeface="+mn-cs"/>
                        </a:rPr>
                        <a:t>gopikrishnang@cybage.com</a:t>
                      </a:r>
                      <a:endParaRPr lang="en-US" sz="2000" kern="1200" dirty="0">
                        <a:solidFill>
                          <a:schemeClr val="dk1"/>
                        </a:solidFill>
                        <a:latin typeface="+mn-lt"/>
                        <a:ea typeface="+mn-ea"/>
                        <a:cs typeface="+mn-cs"/>
                      </a:endParaRPr>
                    </a:p>
                  </a:txBody>
                  <a:tcPr marL="91436" marR="91436" marT="45733" marB="45733"/>
                </a:tc>
                <a:tc>
                  <a:txBody>
                    <a:bodyPr/>
                    <a:lstStyle/>
                    <a:p>
                      <a:r>
                        <a:rPr lang="en-US" sz="2000" kern="1200" dirty="0" smtClean="0">
                          <a:solidFill>
                            <a:schemeClr val="dk1"/>
                          </a:solidFill>
                          <a:latin typeface="+mn-lt"/>
                          <a:ea typeface="+mn-ea"/>
                          <a:cs typeface="+mn-cs"/>
                        </a:rPr>
                        <a:t>6641</a:t>
                      </a:r>
                      <a:endParaRPr lang="en-US" sz="2000" kern="1200" dirty="0">
                        <a:solidFill>
                          <a:schemeClr val="dk1"/>
                        </a:solidFill>
                        <a:latin typeface="+mn-lt"/>
                        <a:ea typeface="+mn-ea"/>
                        <a:cs typeface="+mn-cs"/>
                      </a:endParaRPr>
                    </a:p>
                  </a:txBody>
                  <a:tcPr marL="91436" marR="91436" marT="45733" marB="45733"/>
                </a:tc>
                <a:tc>
                  <a:txBody>
                    <a:bodyPr/>
                    <a:lstStyle/>
                    <a:p>
                      <a:endParaRPr lang="en-US" sz="2000" kern="1200" dirty="0">
                        <a:solidFill>
                          <a:schemeClr val="dk1"/>
                        </a:solidFill>
                        <a:latin typeface="+mn-lt"/>
                        <a:ea typeface="+mn-ea"/>
                        <a:cs typeface="+mn-cs"/>
                      </a:endParaRPr>
                    </a:p>
                  </a:txBody>
                  <a:tcPr marL="91436" marR="91436" marT="45733" marB="45733"/>
                </a:tc>
              </a:tr>
            </a:tbl>
          </a:graphicData>
        </a:graphic>
      </p:graphicFrame>
      <p:sp>
        <p:nvSpPr>
          <p:cNvPr id="6" name="TextBox 5"/>
          <p:cNvSpPr txBox="1"/>
          <p:nvPr/>
        </p:nvSpPr>
        <p:spPr>
          <a:xfrm>
            <a:off x="8404698" y="6196519"/>
            <a:ext cx="466928" cy="369332"/>
          </a:xfrm>
          <a:prstGeom prst="rect">
            <a:avLst/>
          </a:prstGeom>
          <a:noFill/>
        </p:spPr>
        <p:txBody>
          <a:bodyPr wrap="square" rtlCol="0">
            <a:spAutoFit/>
          </a:bodyPr>
          <a:lstStyle/>
          <a:p>
            <a:fld id="{BA510D98-F65A-4E07-B80E-15EEB2B976B8}" type="slidenum">
              <a:rPr lang="en-US" smtClean="0"/>
              <a:t>8</a:t>
            </a:fld>
            <a:endParaRPr lang="en-US" dirty="0"/>
          </a:p>
        </p:txBody>
      </p:sp>
    </p:spTree>
    <p:extLst>
      <p:ext uri="{BB962C8B-B14F-4D97-AF65-F5344CB8AC3E}">
        <p14:creationId xmlns:p14="http://schemas.microsoft.com/office/powerpoint/2010/main" val="18401156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latin typeface="Segoe UI" pitchFamily="34" charset="0"/>
                <a:ea typeface="Segoe UI" pitchFamily="34" charset="0"/>
                <a:cs typeface="Segoe UI" pitchFamily="34" charset="0"/>
              </a:rPr>
              <a:t>Expectation</a:t>
            </a:r>
            <a:r>
              <a:rPr lang="en-US" sz="2800" dirty="0">
                <a:latin typeface="Trebuchet MS" panose="020B0603020202020204" pitchFamily="34" charset="0"/>
              </a:rPr>
              <a:t/>
            </a:r>
            <a:br>
              <a:rPr lang="en-US" sz="2800" dirty="0">
                <a:latin typeface="Trebuchet MS" panose="020B0603020202020204" pitchFamily="34" charset="0"/>
              </a:rPr>
            </a:br>
            <a:endParaRPr lang="en-US" dirty="0"/>
          </a:p>
        </p:txBody>
      </p:sp>
      <p:sp>
        <p:nvSpPr>
          <p:cNvPr id="3" name="TextBox 2"/>
          <p:cNvSpPr txBox="1"/>
          <p:nvPr/>
        </p:nvSpPr>
        <p:spPr>
          <a:xfrm>
            <a:off x="1231429" y="1660485"/>
            <a:ext cx="7756928" cy="4847481"/>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smtClean="0">
                <a:solidFill>
                  <a:schemeClr val="tx1">
                    <a:lumMod val="75000"/>
                    <a:lumOff val="25000"/>
                  </a:schemeClr>
                </a:solidFill>
                <a:latin typeface="Segoe UI" pitchFamily="34" charset="0"/>
                <a:ea typeface="Segoe UI" pitchFamily="34" charset="0"/>
                <a:cs typeface="Segoe UI" pitchFamily="34" charset="0"/>
              </a:rPr>
              <a:t>Consent to implement ALM </a:t>
            </a:r>
            <a:r>
              <a:rPr lang="en-US" sz="2400" dirty="0" smtClean="0">
                <a:solidFill>
                  <a:schemeClr val="tx1">
                    <a:lumMod val="75000"/>
                    <a:lumOff val="25000"/>
                  </a:schemeClr>
                </a:solidFill>
                <a:latin typeface="Segoe UI" pitchFamily="34" charset="0"/>
                <a:ea typeface="Segoe UI" pitchFamily="34" charset="0"/>
                <a:cs typeface="Segoe UI" pitchFamily="34" charset="0"/>
              </a:rPr>
              <a:t>required </a:t>
            </a:r>
            <a:r>
              <a:rPr lang="en-US" sz="2400" dirty="0">
                <a:solidFill>
                  <a:schemeClr val="tx1">
                    <a:lumMod val="75000"/>
                    <a:lumOff val="25000"/>
                  </a:schemeClr>
                </a:solidFill>
                <a:latin typeface="Segoe UI" pitchFamily="34" charset="0"/>
                <a:ea typeface="Segoe UI" pitchFamily="34" charset="0"/>
                <a:cs typeface="Segoe UI" pitchFamily="34" charset="0"/>
              </a:rPr>
              <a:t>from client/DM.</a:t>
            </a:r>
            <a:endParaRPr lang="en-US" sz="2400" dirty="0">
              <a:solidFill>
                <a:schemeClr val="tx1">
                  <a:lumMod val="75000"/>
                  <a:lumOff val="25000"/>
                </a:schemeClr>
              </a:solidFill>
              <a:latin typeface="Segoe UI" pitchFamily="34" charset="0"/>
              <a:ea typeface="Segoe UI" pitchFamily="34" charset="0"/>
              <a:cs typeface="Segoe UI" pitchFamily="34" charset="0"/>
            </a:endParaRPr>
          </a:p>
          <a:p>
            <a:pPr marL="285750" indent="-285750" algn="just">
              <a:buFont typeface="Arial" panose="020B0604020202020204" pitchFamily="34" charset="0"/>
              <a:buChar char="•"/>
            </a:pPr>
            <a:endParaRPr lang="en-US" sz="2400" dirty="0">
              <a:solidFill>
                <a:schemeClr val="tx1">
                  <a:lumMod val="75000"/>
                  <a:lumOff val="25000"/>
                </a:schemeClr>
              </a:solidFill>
              <a:latin typeface="Segoe UI" pitchFamily="34" charset="0"/>
              <a:ea typeface="Segoe UI" pitchFamily="34" charset="0"/>
              <a:cs typeface="Segoe UI" pitchFamily="34" charset="0"/>
            </a:endParaRPr>
          </a:p>
          <a:p>
            <a:pPr marL="285750" indent="-285750" algn="just">
              <a:buFont typeface="Arial" panose="020B0604020202020204" pitchFamily="34" charset="0"/>
              <a:buChar char="•"/>
            </a:pPr>
            <a:r>
              <a:rPr lang="en-US" sz="2400" dirty="0">
                <a:solidFill>
                  <a:schemeClr val="tx1">
                    <a:lumMod val="75000"/>
                    <a:lumOff val="25000"/>
                  </a:schemeClr>
                </a:solidFill>
                <a:latin typeface="Segoe UI" pitchFamily="34" charset="0"/>
                <a:ea typeface="Segoe UI" pitchFamily="34" charset="0"/>
                <a:cs typeface="Segoe UI" pitchFamily="34" charset="0"/>
              </a:rPr>
              <a:t>Timely information/support to </a:t>
            </a:r>
            <a:r>
              <a:rPr lang="en-US" sz="2400" dirty="0" smtClean="0">
                <a:solidFill>
                  <a:schemeClr val="tx1">
                    <a:lumMod val="75000"/>
                    <a:lumOff val="25000"/>
                  </a:schemeClr>
                </a:solidFill>
                <a:latin typeface="Segoe UI" pitchFamily="34" charset="0"/>
                <a:ea typeface="Segoe UI" pitchFamily="34" charset="0"/>
                <a:cs typeface="Segoe UI" pitchFamily="34" charset="0"/>
              </a:rPr>
              <a:t>ALM team</a:t>
            </a:r>
            <a:endParaRPr lang="en-US" sz="2400" dirty="0">
              <a:solidFill>
                <a:schemeClr val="tx1">
                  <a:lumMod val="75000"/>
                  <a:lumOff val="25000"/>
                </a:schemeClr>
              </a:solidFill>
              <a:latin typeface="Segoe UI" pitchFamily="34" charset="0"/>
              <a:ea typeface="Segoe UI" pitchFamily="34" charset="0"/>
              <a:cs typeface="Segoe UI" pitchFamily="34" charset="0"/>
            </a:endParaRPr>
          </a:p>
          <a:p>
            <a:pPr marL="285750" indent="-285750" algn="just">
              <a:buFont typeface="Arial" panose="020B0604020202020204" pitchFamily="34" charset="0"/>
              <a:buChar char="•"/>
            </a:pPr>
            <a:endParaRPr lang="en-US" sz="2400" dirty="0">
              <a:solidFill>
                <a:schemeClr val="tx1">
                  <a:lumMod val="75000"/>
                  <a:lumOff val="25000"/>
                </a:schemeClr>
              </a:solidFill>
              <a:latin typeface="Segoe UI" pitchFamily="34" charset="0"/>
              <a:ea typeface="Segoe UI" pitchFamily="34" charset="0"/>
              <a:cs typeface="Segoe UI" pitchFamily="34" charset="0"/>
            </a:endParaRPr>
          </a:p>
          <a:p>
            <a:pPr marL="285750" indent="-285750" algn="just">
              <a:buFont typeface="Arial" panose="020B0604020202020204" pitchFamily="34" charset="0"/>
              <a:buChar char="•"/>
            </a:pPr>
            <a:r>
              <a:rPr lang="en-US" sz="2400" dirty="0">
                <a:solidFill>
                  <a:schemeClr val="tx1">
                    <a:lumMod val="75000"/>
                    <a:lumOff val="25000"/>
                  </a:schemeClr>
                </a:solidFill>
                <a:latin typeface="Segoe UI" pitchFamily="34" charset="0"/>
                <a:ea typeface="Segoe UI" pitchFamily="34" charset="0"/>
                <a:cs typeface="Segoe UI" pitchFamily="34" charset="0"/>
              </a:rPr>
              <a:t>Appropriate access for ALM implementation</a:t>
            </a:r>
          </a:p>
          <a:p>
            <a:pPr marL="285750" indent="-285750" algn="just">
              <a:buFont typeface="Arial" panose="020B0604020202020204" pitchFamily="34" charset="0"/>
              <a:buChar char="•"/>
            </a:pPr>
            <a:endParaRPr lang="en-US" sz="2400" dirty="0">
              <a:solidFill>
                <a:schemeClr val="tx1">
                  <a:lumMod val="75000"/>
                  <a:lumOff val="25000"/>
                </a:schemeClr>
              </a:solidFill>
              <a:latin typeface="Segoe UI" pitchFamily="34" charset="0"/>
              <a:ea typeface="Segoe UI" pitchFamily="34" charset="0"/>
              <a:cs typeface="Segoe UI" pitchFamily="34" charset="0"/>
            </a:endParaRPr>
          </a:p>
          <a:p>
            <a:pPr marL="342900" indent="-342900">
              <a:buFont typeface="Arial" panose="020B0604020202020204" pitchFamily="34" charset="0"/>
              <a:buChar char="•"/>
            </a:pPr>
            <a:r>
              <a:rPr lang="en-US" sz="2400" dirty="0">
                <a:solidFill>
                  <a:schemeClr val="tx1">
                    <a:lumMod val="75000"/>
                    <a:lumOff val="25000"/>
                  </a:schemeClr>
                </a:solidFill>
                <a:latin typeface="Segoe UI" pitchFamily="34" charset="0"/>
                <a:ea typeface="Segoe UI" pitchFamily="34" charset="0"/>
                <a:cs typeface="Segoe UI" pitchFamily="34" charset="0"/>
              </a:rPr>
              <a:t>Project team to retain/build ALM knowledge within project team.</a:t>
            </a:r>
          </a:p>
          <a:p>
            <a:pPr marL="285750" indent="-285750" algn="just">
              <a:buFont typeface="Arial" panose="020B0604020202020204" pitchFamily="34" charset="0"/>
              <a:buChar char="•"/>
            </a:pPr>
            <a:endParaRPr lang="en-US" sz="2400" dirty="0">
              <a:solidFill>
                <a:schemeClr val="tx1">
                  <a:lumMod val="75000"/>
                  <a:lumOff val="25000"/>
                </a:schemeClr>
              </a:solidFill>
              <a:latin typeface="Segoe UI" pitchFamily="34" charset="0"/>
              <a:ea typeface="Segoe UI" pitchFamily="34" charset="0"/>
              <a:cs typeface="Segoe UI" pitchFamily="34" charset="0"/>
            </a:endParaRPr>
          </a:p>
          <a:p>
            <a:pPr marL="285750" indent="-285750" algn="just">
              <a:buFont typeface="Arial" panose="020B0604020202020204" pitchFamily="34" charset="0"/>
              <a:buChar char="•"/>
            </a:pPr>
            <a:r>
              <a:rPr lang="en-US" sz="2400" dirty="0">
                <a:solidFill>
                  <a:schemeClr val="tx1">
                    <a:lumMod val="75000"/>
                    <a:lumOff val="25000"/>
                  </a:schemeClr>
                </a:solidFill>
                <a:latin typeface="Segoe UI" pitchFamily="34" charset="0"/>
                <a:ea typeface="Segoe UI" pitchFamily="34" charset="0"/>
                <a:cs typeface="Segoe UI" pitchFamily="34" charset="0"/>
              </a:rPr>
              <a:t>Post implementation - Project team responsible for resolving ALM issues </a:t>
            </a:r>
          </a:p>
          <a:p>
            <a:pPr marL="285750" indent="-285750" algn="just">
              <a:buFont typeface="Arial" panose="020B0604020202020204" pitchFamily="34" charset="0"/>
              <a:buChar char="•"/>
            </a:pPr>
            <a:endParaRPr lang="en-US" dirty="0"/>
          </a:p>
          <a:p>
            <a:pPr marL="285750" lvl="0" indent="-285750" algn="just">
              <a:lnSpc>
                <a:spcPct val="150000"/>
              </a:lnSpc>
              <a:buFont typeface="Arial" panose="020B0604020202020204" pitchFamily="34" charset="0"/>
              <a:buChar char="•"/>
            </a:pPr>
            <a:endParaRPr lang="en-US" dirty="0" smtClean="0">
              <a:latin typeface="+mj-lt"/>
            </a:endParaRPr>
          </a:p>
        </p:txBody>
      </p:sp>
      <p:sp>
        <p:nvSpPr>
          <p:cNvPr id="5" name="Flowchart: Connector 4">
            <a:hlinkClick r:id="rId3" action="ppaction://hlinksldjump"/>
          </p:cNvPr>
          <p:cNvSpPr/>
          <p:nvPr/>
        </p:nvSpPr>
        <p:spPr>
          <a:xfrm>
            <a:off x="3581781" y="4431181"/>
            <a:ext cx="87086" cy="10450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Connector 6">
            <a:hlinkClick r:id="rId4" action="ppaction://hlinksldjump"/>
          </p:cNvPr>
          <p:cNvSpPr/>
          <p:nvPr/>
        </p:nvSpPr>
        <p:spPr>
          <a:xfrm>
            <a:off x="4544175" y="5536955"/>
            <a:ext cx="87086" cy="10450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a:hlinkClick r:id="rId5" action="ppaction://hlinksldjump"/>
          </p:cNvPr>
          <p:cNvSpPr/>
          <p:nvPr/>
        </p:nvSpPr>
        <p:spPr>
          <a:xfrm>
            <a:off x="8621486" y="5878286"/>
            <a:ext cx="87086" cy="10450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404698" y="6196519"/>
            <a:ext cx="466928" cy="369332"/>
          </a:xfrm>
          <a:prstGeom prst="rect">
            <a:avLst/>
          </a:prstGeom>
          <a:noFill/>
        </p:spPr>
        <p:txBody>
          <a:bodyPr wrap="square" rtlCol="0">
            <a:spAutoFit/>
          </a:bodyPr>
          <a:lstStyle/>
          <a:p>
            <a:fld id="{BA510D98-F65A-4E07-B80E-15EEB2B976B8}" type="slidenum">
              <a:rPr lang="en-US" smtClean="0"/>
              <a:t>9</a:t>
            </a:fld>
            <a:endParaRPr lang="en-US" dirty="0"/>
          </a:p>
        </p:txBody>
      </p:sp>
    </p:spTree>
    <p:extLst>
      <p:ext uri="{BB962C8B-B14F-4D97-AF65-F5344CB8AC3E}">
        <p14:creationId xmlns:p14="http://schemas.microsoft.com/office/powerpoint/2010/main" val="16202765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28">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75B0"/>
      </a:hlink>
      <a:folHlink>
        <a:srgbClr val="0075B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Office Theme">
  <a:themeElements>
    <a:clrScheme name="Custom 28">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75B0"/>
      </a:hlink>
      <a:folHlink>
        <a:srgbClr val="0075B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422565777BF7A4D9B1F958EA8641B46" ma:contentTypeVersion="0" ma:contentTypeDescription="Create a new document." ma:contentTypeScope="" ma:versionID="896a354b0fca18987cf0b083ee6bcb88">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91B549B-08D1-4723-80B2-4260DB3E2A5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1A6E5B20-432A-4BBA-885B-097CE20502C9}">
  <ds:schemaRefs>
    <ds:schemaRef ds:uri="http://schemas.microsoft.com/sharepoint/v3/contenttype/forms"/>
  </ds:schemaRefs>
</ds:datastoreItem>
</file>

<file path=customXml/itemProps3.xml><?xml version="1.0" encoding="utf-8"?>
<ds:datastoreItem xmlns:ds="http://schemas.openxmlformats.org/officeDocument/2006/customXml" ds:itemID="{D759917D-C034-4E67-BFD0-8E61BF5207BB}">
  <ds:schemaRefs>
    <ds:schemaRef ds:uri="http://schemas.microsoft.com/office/2006/metadata/properties"/>
    <ds:schemaRef ds:uri="http://www.w3.org/XML/1998/namespace"/>
    <ds:schemaRef ds:uri="http://schemas.microsoft.com/office/2006/documentManagement/types"/>
    <ds:schemaRef ds:uri="http://schemas.openxmlformats.org/package/2006/metadata/core-properties"/>
    <ds:schemaRef ds:uri="http://purl.org/dc/terms/"/>
    <ds:schemaRef ds:uri="http://purl.org/dc/elements/1.1/"/>
    <ds:schemaRef ds:uri="http://schemas.microsoft.com/office/infopath/2007/PartnerControl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44468</TotalTime>
  <Words>447</Words>
  <Application>Microsoft Office PowerPoint</Application>
  <PresentationFormat>On-screen Show (4:3)</PresentationFormat>
  <Paragraphs>176</Paragraphs>
  <Slides>13</Slides>
  <Notes>5</Notes>
  <HiddenSlides>0</HiddenSlides>
  <MMClips>0</MMClips>
  <ScaleCrop>false</ScaleCrop>
  <HeadingPairs>
    <vt:vector size="6" baseType="variant">
      <vt:variant>
        <vt:lpstr>Theme</vt:lpstr>
      </vt:variant>
      <vt:variant>
        <vt:i4>2</vt:i4>
      </vt:variant>
      <vt:variant>
        <vt:lpstr>Slide Titles</vt:lpstr>
      </vt:variant>
      <vt:variant>
        <vt:i4>13</vt:i4>
      </vt:variant>
      <vt:variant>
        <vt:lpstr>Custom Shows</vt:lpstr>
      </vt:variant>
      <vt:variant>
        <vt:i4>6</vt:i4>
      </vt:variant>
    </vt:vector>
  </HeadingPairs>
  <TitlesOfParts>
    <vt:vector size="21" baseType="lpstr">
      <vt:lpstr>Office Theme</vt:lpstr>
      <vt:lpstr>3_Office Theme</vt:lpstr>
      <vt:lpstr>ALM Kickoff- 15 Dec 2015</vt:lpstr>
      <vt:lpstr>Agenda</vt:lpstr>
      <vt:lpstr>Objective</vt:lpstr>
      <vt:lpstr>PowerPoint Presentation</vt:lpstr>
      <vt:lpstr>Tentative project plan</vt:lpstr>
      <vt:lpstr>Stakeholders – ALM Team </vt:lpstr>
      <vt:lpstr>Stakeholders – Mobile Team</vt:lpstr>
      <vt:lpstr>Stakeholders – Mchat_Dev Team</vt:lpstr>
      <vt:lpstr>Expectation </vt:lpstr>
      <vt:lpstr>PowerPoint Presentation</vt:lpstr>
      <vt:lpstr>PowerPoint Presentation</vt:lpstr>
      <vt:lpstr>Risks</vt:lpstr>
      <vt:lpstr>Thank you!</vt:lpstr>
      <vt:lpstr>Custom Show 1</vt:lpstr>
      <vt:lpstr>Custom Show 2</vt:lpstr>
      <vt:lpstr>Custom Show 3</vt:lpstr>
      <vt:lpstr>Custom Show 4</vt:lpstr>
      <vt:lpstr>Custom Show 5</vt:lpstr>
      <vt:lpstr>Custom Show 6</vt:lpstr>
    </vt:vector>
  </TitlesOfParts>
  <Company>Cybage Software Pvt. 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ALM - Kickoff with DM/DH</dc:title>
  <dc:creator>Cybage Software Pvt. Ltd.</dc:creator>
  <cp:lastModifiedBy>Varghese Mathew</cp:lastModifiedBy>
  <cp:revision>1722</cp:revision>
  <dcterms:created xsi:type="dcterms:W3CDTF">2009-07-20T04:26:09Z</dcterms:created>
  <dcterms:modified xsi:type="dcterms:W3CDTF">2015-12-31T12:36:53Z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2095468</vt:lpwstr>
  </property>
  <property fmtid="{D5CDD505-2E9C-101B-9397-08002B2CF9AE}" pid="3" name="NXPowerLiteSettings">
    <vt:lpwstr>F6000400038000</vt:lpwstr>
  </property>
  <property fmtid="{D5CDD505-2E9C-101B-9397-08002B2CF9AE}" pid="4" name="NXPowerLiteVersion">
    <vt:lpwstr>D4.2.2</vt:lpwstr>
  </property>
  <property fmtid="{D5CDD505-2E9C-101B-9397-08002B2CF9AE}" pid="5" name="ContentTypeId">
    <vt:lpwstr>0x0101005422565777BF7A4D9B1F958EA8641B46</vt:lpwstr>
  </property>
</Properties>
</file>