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2.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 id="2147484311" r:id="rId8"/>
  </p:sldMasterIdLst>
  <p:notesMasterIdLst>
    <p:notesMasterId r:id="rId33"/>
  </p:notesMasterIdLst>
  <p:handoutMasterIdLst>
    <p:handoutMasterId r:id="rId34"/>
  </p:handoutMasterIdLst>
  <p:sldIdLst>
    <p:sldId id="275" r:id="rId9"/>
    <p:sldId id="267" r:id="rId10"/>
    <p:sldId id="392" r:id="rId11"/>
    <p:sldId id="411" r:id="rId12"/>
    <p:sldId id="412" r:id="rId13"/>
    <p:sldId id="382" r:id="rId14"/>
    <p:sldId id="404" r:id="rId15"/>
    <p:sldId id="413" r:id="rId16"/>
    <p:sldId id="416" r:id="rId17"/>
    <p:sldId id="414" r:id="rId18"/>
    <p:sldId id="375" r:id="rId19"/>
    <p:sldId id="415" r:id="rId20"/>
    <p:sldId id="417" r:id="rId21"/>
    <p:sldId id="408" r:id="rId22"/>
    <p:sldId id="409" r:id="rId23"/>
    <p:sldId id="419" r:id="rId24"/>
    <p:sldId id="418" r:id="rId25"/>
    <p:sldId id="345" r:id="rId26"/>
    <p:sldId id="351" r:id="rId27"/>
    <p:sldId id="352" r:id="rId28"/>
    <p:sldId id="370" r:id="rId29"/>
    <p:sldId id="371" r:id="rId30"/>
    <p:sldId id="378" r:id="rId31"/>
    <p:sldId id="273" r:id="rId32"/>
  </p:sldIdLst>
  <p:sldSz cx="9144000" cy="6858000" type="screen4x3"/>
  <p:notesSz cx="7053263"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FB95853-A263-4C67-BC0A-1B6F6D1B5FB8}">
          <p14:sldIdLst>
            <p14:sldId id="275"/>
            <p14:sldId id="267"/>
            <p14:sldId id="392"/>
            <p14:sldId id="411"/>
            <p14:sldId id="412"/>
            <p14:sldId id="382"/>
            <p14:sldId id="404"/>
            <p14:sldId id="413"/>
            <p14:sldId id="416"/>
            <p14:sldId id="414"/>
            <p14:sldId id="375"/>
            <p14:sldId id="415"/>
            <p14:sldId id="417"/>
            <p14:sldId id="408"/>
            <p14:sldId id="409"/>
            <p14:sldId id="419"/>
            <p14:sldId id="418"/>
            <p14:sldId id="345"/>
            <p14:sldId id="351"/>
            <p14:sldId id="352"/>
            <p14:sldId id="370"/>
            <p14:sldId id="371"/>
            <p14:sldId id="378"/>
            <p14:sldId id="273"/>
          </p14:sldIdLst>
        </p14:section>
      </p14:sectionLst>
    </p:ext>
    <p:ext uri="{EFAFB233-063F-42B5-8137-9DF3F51BA10A}">
      <p15:sldGuideLst xmlns:p15="http://schemas.microsoft.com/office/powerpoint/2012/main">
        <p15:guide id="1" orient="horz" pos="1251">
          <p15:clr>
            <a:srgbClr val="A4A3A4"/>
          </p15:clr>
        </p15:guide>
        <p15:guide id="2" orient="horz" pos="4164">
          <p15:clr>
            <a:srgbClr val="A4A3A4"/>
          </p15:clr>
        </p15:guide>
        <p15:guide id="3" orient="horz" pos="1042">
          <p15:clr>
            <a:srgbClr val="A4A3A4"/>
          </p15:clr>
        </p15:guide>
        <p15:guide id="4" orient="horz" pos="3505">
          <p15:clr>
            <a:srgbClr val="A4A3A4"/>
          </p15:clr>
        </p15:guide>
        <p15:guide id="5" orient="horz" pos="1603">
          <p15:clr>
            <a:srgbClr val="A4A3A4"/>
          </p15:clr>
        </p15:guide>
        <p15:guide id="6" pos="2880">
          <p15:clr>
            <a:srgbClr val="A4A3A4"/>
          </p15:clr>
        </p15:guide>
        <p15:guide id="7" pos="5713">
          <p15:clr>
            <a:srgbClr val="A4A3A4"/>
          </p15:clr>
        </p15:guide>
        <p15:guide id="8" pos="135">
          <p15:clr>
            <a:srgbClr val="A4A3A4"/>
          </p15:clr>
        </p15:guide>
        <p15:guide id="9">
          <p15:clr>
            <a:srgbClr val="A4A3A4"/>
          </p15:clr>
        </p15:guide>
        <p15:guide id="10" pos="1104">
          <p15:clr>
            <a:srgbClr val="A4A3A4"/>
          </p15:clr>
        </p15:guide>
        <p15:guide id="11" pos="1591">
          <p15:clr>
            <a:srgbClr val="A4A3A4"/>
          </p15:clr>
        </p15:guide>
        <p15:guide id="12" pos="3024">
          <p15:clr>
            <a:srgbClr val="A4A3A4"/>
          </p15:clr>
        </p15:guide>
        <p15:guide id="13" pos="1438">
          <p15:clr>
            <a:srgbClr val="A4A3A4"/>
          </p15:clr>
        </p15:guide>
        <p15:guide id="14" orient="horz" pos="3058">
          <p15:clr>
            <a:srgbClr val="A4A3A4"/>
          </p15:clr>
        </p15:guide>
        <p15:guide id="15" orient="horz" pos="2021">
          <p15:clr>
            <a:srgbClr val="A4A3A4"/>
          </p15:clr>
        </p15:guide>
        <p15:guide id="16" pos="3426">
          <p15:clr>
            <a:srgbClr val="A4A3A4"/>
          </p15:clr>
        </p15:guide>
        <p15:guide id="17" pos="5629">
          <p15:clr>
            <a:srgbClr val="A4A3A4"/>
          </p15:clr>
        </p15:guide>
        <p15:guide id="18" pos="1464">
          <p15:clr>
            <a:srgbClr val="A4A3A4"/>
          </p15:clr>
        </p15:guide>
        <p15:guide id="19" pos="2363">
          <p15:clr>
            <a:srgbClr val="A4A3A4"/>
          </p15:clr>
        </p15:guide>
        <p15:guide id="20" pos="4608">
          <p15:clr>
            <a:srgbClr val="A4A3A4"/>
          </p15:clr>
        </p15:guide>
        <p15:guide id="21" pos="2398">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llavi Sengupta" initials="PS" lastIdx="3" clrIdx="0"/>
  <p:cmAuthor id="7" name="Sunil Muniyal" initials="SM" lastIdx="2" clrIdx="7"/>
  <p:cmAuthor id="1" name="Ajay Kulkarni" initials="AK" lastIdx="2" clrIdx="1"/>
  <p:cmAuthor id="2" name="Rajendra Rakhecha" initials="RR" lastIdx="1" clrIdx="2"/>
  <p:cmAuthor id="3" name="Ratish Mohan" initials="RM" lastIdx="4" clrIdx="3">
    <p:extLst/>
  </p:cmAuthor>
  <p:cmAuthor id="4" name="durgag" initials="DG" lastIdx="14" clrIdx="4"/>
  <p:cmAuthor id="5" name="Rucha Kulkarni" initials="RK" lastIdx="1" clrIdx="5"/>
  <p:cmAuthor id="6" name="Nagendra Shekhawat" initials="NS" lastIdx="12"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ECE780"/>
    <a:srgbClr val="C6E3EC"/>
    <a:srgbClr val="81C1D5"/>
    <a:srgbClr val="41A7C3"/>
    <a:srgbClr val="9E1DFF"/>
    <a:srgbClr val="453658"/>
    <a:srgbClr val="9983B3"/>
    <a:srgbClr val="D8D0E2"/>
    <a:srgbClr val="8064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45" autoAdjust="0"/>
    <p:restoredTop sz="92176" autoAdjust="0"/>
  </p:normalViewPr>
  <p:slideViewPr>
    <p:cSldViewPr snapToGrid="0" showGuides="1">
      <p:cViewPr varScale="1">
        <p:scale>
          <a:sx n="97" d="100"/>
          <a:sy n="97" d="100"/>
        </p:scale>
        <p:origin x="486" y="72"/>
      </p:cViewPr>
      <p:guideLst>
        <p:guide orient="horz" pos="1251"/>
        <p:guide orient="horz" pos="4164"/>
        <p:guide orient="horz" pos="1042"/>
        <p:guide orient="horz" pos="3505"/>
        <p:guide orient="horz" pos="1603"/>
        <p:guide pos="2880"/>
        <p:guide pos="5713"/>
        <p:guide pos="135"/>
        <p:guide/>
        <p:guide pos="1104"/>
        <p:guide pos="1591"/>
        <p:guide pos="3024"/>
        <p:guide pos="1438"/>
        <p:guide orient="horz" pos="3058"/>
        <p:guide orient="horz" pos="2021"/>
        <p:guide pos="3426"/>
        <p:guide pos="5629"/>
        <p:guide pos="1464"/>
        <p:guide pos="2363"/>
        <p:guide pos="4608"/>
        <p:guide pos="2398"/>
      </p:guideLst>
    </p:cSldViewPr>
  </p:slideViewPr>
  <p:outlineViewPr>
    <p:cViewPr>
      <p:scale>
        <a:sx n="33" d="100"/>
        <a:sy n="33" d="100"/>
      </p:scale>
      <p:origin x="0" y="636"/>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0" d="100"/>
        <a:sy n="60" d="100"/>
      </p:scale>
      <p:origin x="0" y="0"/>
    </p:cViewPr>
  </p:sorterViewPr>
  <p:notesViewPr>
    <p:cSldViewPr snapToGrid="0" showGuides="1">
      <p:cViewPr varScale="1">
        <p:scale>
          <a:sx n="84" d="100"/>
          <a:sy n="84" d="100"/>
        </p:scale>
        <p:origin x="-3720" y="-84"/>
      </p:cViewPr>
      <p:guideLst>
        <p:guide orient="horz" pos="2932"/>
        <p:guide pos="222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ableStyles" Target="tableStyles.xml"/><Relationship Id="rId21" Type="http://schemas.openxmlformats.org/officeDocument/2006/relationships/slide" Target="slides/slide13.xml"/><Relationship Id="rId34" Type="http://schemas.openxmlformats.org/officeDocument/2006/relationships/handoutMaster" Target="handoutMasters/handoutMaster1.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commentAuthors" Target="commentAuthors.xml"/><Relationship Id="rId8" Type="http://schemas.openxmlformats.org/officeDocument/2006/relationships/slideMaster" Target="slideMasters/slideMaster2.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3" Type="http://schemas.openxmlformats.org/officeDocument/2006/relationships/slide" Target="slides/slide7.xml"/><Relationship Id="rId7" Type="http://schemas.openxmlformats.org/officeDocument/2006/relationships/slide" Target="slides/slide24.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23.xml"/><Relationship Id="rId5" Type="http://schemas.openxmlformats.org/officeDocument/2006/relationships/slide" Target="slides/slide21.xml"/><Relationship Id="rId4"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44225D-0635-4542-8DD3-AC6A374F28CC}" type="doc">
      <dgm:prSet loTypeId="urn:microsoft.com/office/officeart/2005/8/layout/hProcess7" loCatId="process" qsTypeId="urn:microsoft.com/office/officeart/2005/8/quickstyle/simple5" qsCatId="simple" csTypeId="urn:microsoft.com/office/officeart/2005/8/colors/accent2_3" csCatId="accent2" phldr="1"/>
      <dgm:spPr/>
      <dgm:t>
        <a:bodyPr/>
        <a:lstStyle/>
        <a:p>
          <a:endParaRPr lang="en-US"/>
        </a:p>
      </dgm:t>
    </dgm:pt>
    <dgm:pt modelId="{9AFFB948-0BDA-4BF3-8E6A-2D34176F565D}">
      <dgm:prSet phldrT="[Text]" custT="1"/>
      <dgm:spPr/>
      <dgm:t>
        <a:bodyPr/>
        <a:lstStyle/>
        <a:p>
          <a:r>
            <a:rPr lang="en-US" sz="1400" b="1" dirty="0" smtClean="0"/>
            <a:t>LEVEL 1 </a:t>
          </a:r>
          <a:endParaRPr lang="en-US" sz="1400" b="1" dirty="0"/>
        </a:p>
      </dgm:t>
    </dgm:pt>
    <dgm:pt modelId="{DAD36558-6374-4D6C-8BC1-C089619B5877}" type="parTrans" cxnId="{74EB85FC-F878-4DE6-9901-409DA9D0C915}">
      <dgm:prSet/>
      <dgm:spPr/>
      <dgm:t>
        <a:bodyPr/>
        <a:lstStyle/>
        <a:p>
          <a:endParaRPr lang="en-US" sz="2000" b="1"/>
        </a:p>
      </dgm:t>
    </dgm:pt>
    <dgm:pt modelId="{AD716A5B-4678-4C83-BD36-4A4209874597}" type="sibTrans" cxnId="{74EB85FC-F878-4DE6-9901-409DA9D0C915}">
      <dgm:prSet/>
      <dgm:spPr/>
      <dgm:t>
        <a:bodyPr/>
        <a:lstStyle/>
        <a:p>
          <a:endParaRPr lang="en-US" sz="2000" b="1"/>
        </a:p>
      </dgm:t>
    </dgm:pt>
    <dgm:pt modelId="{7C3EBDF4-3C87-4F23-AA8A-E58BF8544EB3}">
      <dgm:prSet phldrT="[Text]" custT="1"/>
      <dgm:spPr/>
      <dgm:t>
        <a:bodyPr/>
        <a:lstStyle/>
        <a:p>
          <a:r>
            <a:rPr lang="en-US" sz="1400" b="1" dirty="0" smtClean="0">
              <a:solidFill>
                <a:schemeClr val="tx1"/>
              </a:solidFill>
            </a:rPr>
            <a:t>- Technology based Teams</a:t>
          </a:r>
          <a:endParaRPr lang="en-US" sz="1400" b="1" dirty="0"/>
        </a:p>
      </dgm:t>
    </dgm:pt>
    <dgm:pt modelId="{DF22EB53-FD32-408D-828D-3C81952CAB04}" type="parTrans" cxnId="{879CA045-89B4-4906-8940-1F8EEAED6891}">
      <dgm:prSet/>
      <dgm:spPr/>
      <dgm:t>
        <a:bodyPr/>
        <a:lstStyle/>
        <a:p>
          <a:endParaRPr lang="en-US" sz="2000" b="1"/>
        </a:p>
      </dgm:t>
    </dgm:pt>
    <dgm:pt modelId="{756D1970-5572-4E98-8C90-5A1F924785CE}" type="sibTrans" cxnId="{879CA045-89B4-4906-8940-1F8EEAED6891}">
      <dgm:prSet/>
      <dgm:spPr/>
      <dgm:t>
        <a:bodyPr/>
        <a:lstStyle/>
        <a:p>
          <a:endParaRPr lang="en-US" sz="2000" b="1"/>
        </a:p>
      </dgm:t>
    </dgm:pt>
    <dgm:pt modelId="{6CDD7833-C25B-49AC-8528-874DD13E39D1}">
      <dgm:prSet phldrT="[Text]" custT="1"/>
      <dgm:spPr/>
      <dgm:t>
        <a:bodyPr/>
        <a:lstStyle/>
        <a:p>
          <a:r>
            <a:rPr lang="en-US" sz="1400" b="1" dirty="0" smtClean="0"/>
            <a:t>LEVEL 2</a:t>
          </a:r>
          <a:endParaRPr lang="en-US" sz="1400" b="1" dirty="0"/>
        </a:p>
      </dgm:t>
    </dgm:pt>
    <dgm:pt modelId="{BD3FE64C-9B4B-4639-B031-58DE3B461635}" type="parTrans" cxnId="{540770DD-C324-4CE0-9041-ABD33732EE0E}">
      <dgm:prSet/>
      <dgm:spPr/>
      <dgm:t>
        <a:bodyPr/>
        <a:lstStyle/>
        <a:p>
          <a:endParaRPr lang="en-US" sz="2000" b="1"/>
        </a:p>
      </dgm:t>
    </dgm:pt>
    <dgm:pt modelId="{4C5F14A5-27E0-4716-9291-5950FA0114B9}" type="sibTrans" cxnId="{540770DD-C324-4CE0-9041-ABD33732EE0E}">
      <dgm:prSet/>
      <dgm:spPr/>
      <dgm:t>
        <a:bodyPr/>
        <a:lstStyle/>
        <a:p>
          <a:endParaRPr lang="en-US" sz="2000" b="1"/>
        </a:p>
      </dgm:t>
    </dgm:pt>
    <dgm:pt modelId="{B374867F-3BDC-4BA4-9AF1-E1F4D607A101}">
      <dgm:prSet phldrT="[Text]" custT="1"/>
      <dgm:spPr/>
      <dgm:t>
        <a:bodyPr/>
        <a:lstStyle/>
        <a:p>
          <a:r>
            <a:rPr lang="en-US" sz="1400" b="1" dirty="0" smtClean="0">
              <a:solidFill>
                <a:schemeClr val="tx1"/>
              </a:solidFill>
            </a:rPr>
            <a:t>- Standard tools &amp; best practices</a:t>
          </a:r>
          <a:endParaRPr lang="en-US" sz="1400" b="1" dirty="0"/>
        </a:p>
      </dgm:t>
    </dgm:pt>
    <dgm:pt modelId="{22CAAB3B-6193-4C49-A5B9-992A2C7C5E90}" type="parTrans" cxnId="{8AB09427-7212-4E76-9CEA-005CEF9F0CAB}">
      <dgm:prSet/>
      <dgm:spPr/>
      <dgm:t>
        <a:bodyPr/>
        <a:lstStyle/>
        <a:p>
          <a:endParaRPr lang="en-US" sz="2000" b="1"/>
        </a:p>
      </dgm:t>
    </dgm:pt>
    <dgm:pt modelId="{F422D3DC-3462-4D9E-873A-F74021BBB896}" type="sibTrans" cxnId="{8AB09427-7212-4E76-9CEA-005CEF9F0CAB}">
      <dgm:prSet/>
      <dgm:spPr/>
      <dgm:t>
        <a:bodyPr/>
        <a:lstStyle/>
        <a:p>
          <a:endParaRPr lang="en-US" sz="2000" b="1"/>
        </a:p>
      </dgm:t>
    </dgm:pt>
    <dgm:pt modelId="{E0484BA9-BB24-4C58-A1BC-86088AC3E99F}">
      <dgm:prSet phldrT="[Text]" custT="1"/>
      <dgm:spPr/>
      <dgm:t>
        <a:bodyPr/>
        <a:lstStyle/>
        <a:p>
          <a:r>
            <a:rPr lang="en-US" sz="1400" b="1" dirty="0" smtClean="0"/>
            <a:t>LEVEL 3</a:t>
          </a:r>
          <a:endParaRPr lang="en-US" sz="1400" b="1" dirty="0"/>
        </a:p>
      </dgm:t>
    </dgm:pt>
    <dgm:pt modelId="{FF2E50F1-F526-4B3C-8E6D-F6624F9E78AD}" type="parTrans" cxnId="{9497FECB-FBD2-499D-90F2-5A8CC5777BB7}">
      <dgm:prSet/>
      <dgm:spPr/>
      <dgm:t>
        <a:bodyPr/>
        <a:lstStyle/>
        <a:p>
          <a:endParaRPr lang="en-US" sz="2000" b="1"/>
        </a:p>
      </dgm:t>
    </dgm:pt>
    <dgm:pt modelId="{D6DD3032-F30C-410F-A821-9547A0F2EB00}" type="sibTrans" cxnId="{9497FECB-FBD2-499D-90F2-5A8CC5777BB7}">
      <dgm:prSet/>
      <dgm:spPr/>
      <dgm:t>
        <a:bodyPr/>
        <a:lstStyle/>
        <a:p>
          <a:endParaRPr lang="en-US" sz="2000" b="1"/>
        </a:p>
      </dgm:t>
    </dgm:pt>
    <dgm:pt modelId="{F5B93CAF-AB1E-43E6-BD50-F009C3DF1E77}">
      <dgm:prSet phldrT="[Text]" custT="1"/>
      <dgm:spPr/>
      <dgm:t>
        <a:bodyPr/>
        <a:lstStyle/>
        <a:p>
          <a:r>
            <a:rPr lang="en-US" sz="1400" b="1" dirty="0" smtClean="0">
              <a:solidFill>
                <a:schemeClr val="tx1"/>
              </a:solidFill>
            </a:rPr>
            <a:t>- Extended team collaboration</a:t>
          </a:r>
          <a:endParaRPr lang="en-US" sz="1400" b="1" dirty="0"/>
        </a:p>
      </dgm:t>
    </dgm:pt>
    <dgm:pt modelId="{F1E23714-DDA8-461A-981B-0C18B47A1E5D}" type="parTrans" cxnId="{78927266-48E5-4817-ABEC-0DA77C1718A1}">
      <dgm:prSet/>
      <dgm:spPr/>
      <dgm:t>
        <a:bodyPr/>
        <a:lstStyle/>
        <a:p>
          <a:endParaRPr lang="en-US" sz="2000" b="1"/>
        </a:p>
      </dgm:t>
    </dgm:pt>
    <dgm:pt modelId="{3CFBEE43-AC5C-4491-8D23-DF10B7C933D6}" type="sibTrans" cxnId="{78927266-48E5-4817-ABEC-0DA77C1718A1}">
      <dgm:prSet/>
      <dgm:spPr/>
      <dgm:t>
        <a:bodyPr/>
        <a:lstStyle/>
        <a:p>
          <a:endParaRPr lang="en-US" sz="2000" b="1"/>
        </a:p>
      </dgm:t>
    </dgm:pt>
    <dgm:pt modelId="{7FB378DA-0765-447F-A697-8FBED0F50F37}">
      <dgm:prSet phldrT="[Text]" custT="1"/>
      <dgm:spPr/>
      <dgm:t>
        <a:bodyPr/>
        <a:lstStyle/>
        <a:p>
          <a:r>
            <a:rPr lang="en-US" sz="1400" b="1" dirty="0" smtClean="0"/>
            <a:t>LEVEL 4</a:t>
          </a:r>
          <a:endParaRPr lang="en-US" sz="1400" b="1" dirty="0"/>
        </a:p>
      </dgm:t>
    </dgm:pt>
    <dgm:pt modelId="{814D7E5E-3AB7-4D10-9B8D-0C8685E6C329}" type="parTrans" cxnId="{D39DC930-4B82-4307-ADFE-50CDE13CC371}">
      <dgm:prSet/>
      <dgm:spPr/>
      <dgm:t>
        <a:bodyPr/>
        <a:lstStyle/>
        <a:p>
          <a:endParaRPr lang="en-US" sz="2000" b="1"/>
        </a:p>
      </dgm:t>
    </dgm:pt>
    <dgm:pt modelId="{60C3EEA5-ACE3-42C5-9674-81A59FEFF23F}" type="sibTrans" cxnId="{D39DC930-4B82-4307-ADFE-50CDE13CC371}">
      <dgm:prSet/>
      <dgm:spPr/>
      <dgm:t>
        <a:bodyPr/>
        <a:lstStyle/>
        <a:p>
          <a:endParaRPr lang="en-US" sz="2000" b="1"/>
        </a:p>
      </dgm:t>
    </dgm:pt>
    <dgm:pt modelId="{6A881FF8-AA57-4BF4-94E2-CA674F735A71}">
      <dgm:prSet phldrT="[Text]" custT="1"/>
      <dgm:spPr/>
      <dgm:t>
        <a:bodyPr/>
        <a:lstStyle/>
        <a:p>
          <a:r>
            <a:rPr lang="en-US" sz="1400" b="1" dirty="0" smtClean="0">
              <a:solidFill>
                <a:schemeClr val="tx1"/>
              </a:solidFill>
            </a:rPr>
            <a:t>- Autonomous service teams for end-to-end NFR’s</a:t>
          </a:r>
          <a:endParaRPr lang="en-US" sz="1400" b="1" dirty="0"/>
        </a:p>
      </dgm:t>
    </dgm:pt>
    <dgm:pt modelId="{1FCDCD55-FC69-4B54-9E19-067668E4E32F}" type="parTrans" cxnId="{AC35CA17-5C59-4C0C-ADCC-29D431FFA058}">
      <dgm:prSet/>
      <dgm:spPr/>
      <dgm:t>
        <a:bodyPr/>
        <a:lstStyle/>
        <a:p>
          <a:endParaRPr lang="en-US" sz="2000" b="1"/>
        </a:p>
      </dgm:t>
    </dgm:pt>
    <dgm:pt modelId="{1F5AA62D-8AAB-4255-8DB4-6DF68BDA24AA}" type="sibTrans" cxnId="{AC35CA17-5C59-4C0C-ADCC-29D431FFA058}">
      <dgm:prSet/>
      <dgm:spPr/>
      <dgm:t>
        <a:bodyPr/>
        <a:lstStyle/>
        <a:p>
          <a:endParaRPr lang="en-US" sz="2000" b="1"/>
        </a:p>
      </dgm:t>
    </dgm:pt>
    <dgm:pt modelId="{46385C83-3ABB-4811-8DBA-685E5C03642B}">
      <dgm:prSet phldrT="[Text]" custT="1"/>
      <dgm:spPr/>
      <dgm:t>
        <a:bodyPr/>
        <a:lstStyle/>
        <a:p>
          <a:r>
            <a:rPr lang="en-US" sz="1400" b="1" dirty="0" smtClean="0"/>
            <a:t>LEVEL 5</a:t>
          </a:r>
          <a:endParaRPr lang="en-US" sz="1400" b="1" dirty="0"/>
        </a:p>
      </dgm:t>
    </dgm:pt>
    <dgm:pt modelId="{9609A452-576A-4018-9F45-CED5BA3F20A9}" type="parTrans" cxnId="{C3B08AE2-29C6-4CEA-A470-D548F47FA602}">
      <dgm:prSet/>
      <dgm:spPr/>
      <dgm:t>
        <a:bodyPr/>
        <a:lstStyle/>
        <a:p>
          <a:endParaRPr lang="en-US" sz="2000" b="1"/>
        </a:p>
      </dgm:t>
    </dgm:pt>
    <dgm:pt modelId="{F1470452-07C8-4BE1-8A90-6DF2886BA6F6}" type="sibTrans" cxnId="{C3B08AE2-29C6-4CEA-A470-D548F47FA602}">
      <dgm:prSet/>
      <dgm:spPr/>
      <dgm:t>
        <a:bodyPr/>
        <a:lstStyle/>
        <a:p>
          <a:endParaRPr lang="en-US" sz="2000" b="1"/>
        </a:p>
      </dgm:t>
    </dgm:pt>
    <dgm:pt modelId="{860B26E2-279C-447D-A262-FFA7E3AA164A}">
      <dgm:prSet phldrT="[Text]" custT="1"/>
      <dgm:spPr/>
      <dgm:t>
        <a:bodyPr/>
        <a:lstStyle/>
        <a:p>
          <a:endParaRPr lang="en-US" sz="4000" b="1" dirty="0"/>
        </a:p>
      </dgm:t>
    </dgm:pt>
    <dgm:pt modelId="{E4CC6321-9D9D-4BCA-A14C-89E2B5DACE88}" type="parTrans" cxnId="{B5E8C89B-BBDE-45B0-A4CE-76C123273C07}">
      <dgm:prSet/>
      <dgm:spPr/>
      <dgm:t>
        <a:bodyPr/>
        <a:lstStyle/>
        <a:p>
          <a:endParaRPr lang="en-US" sz="2000" b="1"/>
        </a:p>
      </dgm:t>
    </dgm:pt>
    <dgm:pt modelId="{EC8CF2E7-BAEA-494D-B32F-7288C02AFED9}" type="sibTrans" cxnId="{B5E8C89B-BBDE-45B0-A4CE-76C123273C07}">
      <dgm:prSet/>
      <dgm:spPr/>
      <dgm:t>
        <a:bodyPr/>
        <a:lstStyle/>
        <a:p>
          <a:endParaRPr lang="en-US" sz="2000" b="1"/>
        </a:p>
      </dgm:t>
    </dgm:pt>
    <dgm:pt modelId="{E3940359-3F05-44F6-BAD0-32621D5C740A}">
      <dgm:prSet custT="1"/>
      <dgm:spPr/>
      <dgm:t>
        <a:bodyPr/>
        <a:lstStyle/>
        <a:p>
          <a:r>
            <a:rPr lang="en-US" sz="1400" b="1" dirty="0" smtClean="0">
              <a:solidFill>
                <a:schemeClr val="tx1"/>
              </a:solidFill>
            </a:rPr>
            <a:t>- Documented process</a:t>
          </a:r>
          <a:endParaRPr lang="en-US" sz="1400" b="1" dirty="0">
            <a:solidFill>
              <a:schemeClr val="tx1"/>
            </a:solidFill>
          </a:endParaRPr>
        </a:p>
      </dgm:t>
    </dgm:pt>
    <dgm:pt modelId="{514A4ED3-D88A-4875-A016-A8AAEFB7F3D2}" type="parTrans" cxnId="{646C3947-5B67-449C-BE2C-1AA36B2B2EC5}">
      <dgm:prSet/>
      <dgm:spPr/>
      <dgm:t>
        <a:bodyPr/>
        <a:lstStyle/>
        <a:p>
          <a:endParaRPr lang="en-US" sz="2000"/>
        </a:p>
      </dgm:t>
    </dgm:pt>
    <dgm:pt modelId="{53F9F3F2-0418-4F75-9FFB-06D92C1D3753}" type="sibTrans" cxnId="{646C3947-5B67-449C-BE2C-1AA36B2B2EC5}">
      <dgm:prSet/>
      <dgm:spPr/>
      <dgm:t>
        <a:bodyPr/>
        <a:lstStyle/>
        <a:p>
          <a:endParaRPr lang="en-US" sz="2000"/>
        </a:p>
      </dgm:t>
    </dgm:pt>
    <dgm:pt modelId="{B491016E-9B2F-4BA8-AFA7-9C7E3178D239}">
      <dgm:prSet custT="1"/>
      <dgm:spPr/>
      <dgm:t>
        <a:bodyPr/>
        <a:lstStyle/>
        <a:p>
          <a:r>
            <a:rPr lang="en-US" sz="1400" b="1" dirty="0" smtClean="0">
              <a:solidFill>
                <a:schemeClr val="tx1"/>
              </a:solidFill>
            </a:rPr>
            <a:t>- Adopt Agile methodology</a:t>
          </a:r>
          <a:endParaRPr lang="en-US" sz="1400" b="1" dirty="0">
            <a:solidFill>
              <a:schemeClr val="tx1"/>
            </a:solidFill>
          </a:endParaRPr>
        </a:p>
      </dgm:t>
    </dgm:pt>
    <dgm:pt modelId="{BD11D8D1-CBB6-4AE6-8AC5-337F97E08045}" type="parTrans" cxnId="{71675E29-FE8E-4EA7-B5BF-5529DBFAF6B2}">
      <dgm:prSet/>
      <dgm:spPr/>
      <dgm:t>
        <a:bodyPr/>
        <a:lstStyle/>
        <a:p>
          <a:endParaRPr lang="en-US" sz="2000"/>
        </a:p>
      </dgm:t>
    </dgm:pt>
    <dgm:pt modelId="{FCE9176F-0088-4690-BA9B-8EB892D7BB3C}" type="sibTrans" cxnId="{71675E29-FE8E-4EA7-B5BF-5529DBFAF6B2}">
      <dgm:prSet/>
      <dgm:spPr/>
      <dgm:t>
        <a:bodyPr/>
        <a:lstStyle/>
        <a:p>
          <a:endParaRPr lang="en-US" sz="2000"/>
        </a:p>
      </dgm:t>
    </dgm:pt>
    <dgm:pt modelId="{7FC90617-D4A6-47E4-B94B-24FC95644D52}">
      <dgm:prSet custT="1"/>
      <dgm:spPr/>
      <dgm:t>
        <a:bodyPr/>
        <a:lstStyle/>
        <a:p>
          <a:r>
            <a:rPr lang="en-US" sz="1400" b="1" dirty="0" smtClean="0">
              <a:solidFill>
                <a:schemeClr val="tx1"/>
              </a:solidFill>
            </a:rPr>
            <a:t>- Define R&amp;R  for  Dev &amp; Ops</a:t>
          </a:r>
          <a:endParaRPr lang="en-US" sz="1400" b="1" dirty="0">
            <a:solidFill>
              <a:schemeClr val="tx1"/>
            </a:solidFill>
          </a:endParaRPr>
        </a:p>
      </dgm:t>
    </dgm:pt>
    <dgm:pt modelId="{A7CAC4CB-93F7-46E6-A5F0-F388CEA0A589}" type="parTrans" cxnId="{FF346F58-882F-4A7C-A0A7-AC940B226CEA}">
      <dgm:prSet/>
      <dgm:spPr/>
      <dgm:t>
        <a:bodyPr/>
        <a:lstStyle/>
        <a:p>
          <a:endParaRPr lang="en-US" sz="2000"/>
        </a:p>
      </dgm:t>
    </dgm:pt>
    <dgm:pt modelId="{14BD9F98-47F4-49B1-B96E-AD50A7DE3CC5}" type="sibTrans" cxnId="{FF346F58-882F-4A7C-A0A7-AC940B226CEA}">
      <dgm:prSet/>
      <dgm:spPr/>
      <dgm:t>
        <a:bodyPr/>
        <a:lstStyle/>
        <a:p>
          <a:endParaRPr lang="en-US" sz="2000"/>
        </a:p>
      </dgm:t>
    </dgm:pt>
    <dgm:pt modelId="{C2128CCA-573E-4D95-AE2F-12AD440176A5}" type="pres">
      <dgm:prSet presAssocID="{A044225D-0635-4542-8DD3-AC6A374F28CC}" presName="Name0" presStyleCnt="0">
        <dgm:presLayoutVars>
          <dgm:dir/>
          <dgm:animLvl val="lvl"/>
          <dgm:resizeHandles val="exact"/>
        </dgm:presLayoutVars>
      </dgm:prSet>
      <dgm:spPr/>
      <dgm:t>
        <a:bodyPr/>
        <a:lstStyle/>
        <a:p>
          <a:endParaRPr lang="en-US"/>
        </a:p>
      </dgm:t>
    </dgm:pt>
    <dgm:pt modelId="{19AC91E6-5C3F-42F6-BFD0-45E69B99320B}" type="pres">
      <dgm:prSet presAssocID="{9AFFB948-0BDA-4BF3-8E6A-2D34176F565D}" presName="compositeNode" presStyleCnt="0">
        <dgm:presLayoutVars>
          <dgm:bulletEnabled val="1"/>
        </dgm:presLayoutVars>
      </dgm:prSet>
      <dgm:spPr/>
    </dgm:pt>
    <dgm:pt modelId="{A3BC177E-459E-47AD-8950-FFECE33BE126}" type="pres">
      <dgm:prSet presAssocID="{9AFFB948-0BDA-4BF3-8E6A-2D34176F565D}" presName="bgRect" presStyleLbl="node1" presStyleIdx="0" presStyleCnt="5"/>
      <dgm:spPr/>
      <dgm:t>
        <a:bodyPr/>
        <a:lstStyle/>
        <a:p>
          <a:endParaRPr lang="en-US"/>
        </a:p>
      </dgm:t>
    </dgm:pt>
    <dgm:pt modelId="{ED449B31-70C9-4E6A-9A6A-00505A766149}" type="pres">
      <dgm:prSet presAssocID="{9AFFB948-0BDA-4BF3-8E6A-2D34176F565D}" presName="parentNode" presStyleLbl="node1" presStyleIdx="0" presStyleCnt="5">
        <dgm:presLayoutVars>
          <dgm:chMax val="0"/>
          <dgm:bulletEnabled val="1"/>
        </dgm:presLayoutVars>
      </dgm:prSet>
      <dgm:spPr/>
      <dgm:t>
        <a:bodyPr/>
        <a:lstStyle/>
        <a:p>
          <a:endParaRPr lang="en-US"/>
        </a:p>
      </dgm:t>
    </dgm:pt>
    <dgm:pt modelId="{65341071-A215-4B2F-8359-FBBB541238A2}" type="pres">
      <dgm:prSet presAssocID="{9AFFB948-0BDA-4BF3-8E6A-2D34176F565D}" presName="childNode" presStyleLbl="node1" presStyleIdx="0" presStyleCnt="5">
        <dgm:presLayoutVars>
          <dgm:bulletEnabled val="1"/>
        </dgm:presLayoutVars>
      </dgm:prSet>
      <dgm:spPr/>
      <dgm:t>
        <a:bodyPr/>
        <a:lstStyle/>
        <a:p>
          <a:endParaRPr lang="en-US"/>
        </a:p>
      </dgm:t>
    </dgm:pt>
    <dgm:pt modelId="{3ACB6AE6-D442-44EA-AB97-7DAF5FA0AC43}" type="pres">
      <dgm:prSet presAssocID="{AD716A5B-4678-4C83-BD36-4A4209874597}" presName="hSp" presStyleCnt="0"/>
      <dgm:spPr/>
    </dgm:pt>
    <dgm:pt modelId="{9C0A5EE8-B36C-416B-BE94-F19965CB1F05}" type="pres">
      <dgm:prSet presAssocID="{AD716A5B-4678-4C83-BD36-4A4209874597}" presName="vProcSp" presStyleCnt="0"/>
      <dgm:spPr/>
    </dgm:pt>
    <dgm:pt modelId="{7B9DB325-3455-46C0-B09F-1D13E8FA0415}" type="pres">
      <dgm:prSet presAssocID="{AD716A5B-4678-4C83-BD36-4A4209874597}" presName="vSp1" presStyleCnt="0"/>
      <dgm:spPr/>
    </dgm:pt>
    <dgm:pt modelId="{C5041224-A44B-48BA-B48F-C761615A03E2}" type="pres">
      <dgm:prSet presAssocID="{AD716A5B-4678-4C83-BD36-4A4209874597}" presName="simulatedConn" presStyleLbl="solidFgAcc1" presStyleIdx="0" presStyleCnt="4"/>
      <dgm:spPr/>
    </dgm:pt>
    <dgm:pt modelId="{EF000316-C3AF-4CCC-94A2-814D14B5F235}" type="pres">
      <dgm:prSet presAssocID="{AD716A5B-4678-4C83-BD36-4A4209874597}" presName="vSp2" presStyleCnt="0"/>
      <dgm:spPr/>
    </dgm:pt>
    <dgm:pt modelId="{B466AA7C-038F-4D59-BE77-D0B4CA5791B1}" type="pres">
      <dgm:prSet presAssocID="{AD716A5B-4678-4C83-BD36-4A4209874597}" presName="sibTrans" presStyleCnt="0"/>
      <dgm:spPr/>
    </dgm:pt>
    <dgm:pt modelId="{C104047E-85FF-42C6-8A49-4C8D1033DE6F}" type="pres">
      <dgm:prSet presAssocID="{6CDD7833-C25B-49AC-8528-874DD13E39D1}" presName="compositeNode" presStyleCnt="0">
        <dgm:presLayoutVars>
          <dgm:bulletEnabled val="1"/>
        </dgm:presLayoutVars>
      </dgm:prSet>
      <dgm:spPr/>
    </dgm:pt>
    <dgm:pt modelId="{B9EE34D4-4CC4-4693-B33A-7B8445627E3A}" type="pres">
      <dgm:prSet presAssocID="{6CDD7833-C25B-49AC-8528-874DD13E39D1}" presName="bgRect" presStyleLbl="node1" presStyleIdx="1" presStyleCnt="5"/>
      <dgm:spPr/>
      <dgm:t>
        <a:bodyPr/>
        <a:lstStyle/>
        <a:p>
          <a:endParaRPr lang="en-US"/>
        </a:p>
      </dgm:t>
    </dgm:pt>
    <dgm:pt modelId="{2357D01E-EC5D-44F6-A5B7-2012FC6B2220}" type="pres">
      <dgm:prSet presAssocID="{6CDD7833-C25B-49AC-8528-874DD13E39D1}" presName="parentNode" presStyleLbl="node1" presStyleIdx="1" presStyleCnt="5">
        <dgm:presLayoutVars>
          <dgm:chMax val="0"/>
          <dgm:bulletEnabled val="1"/>
        </dgm:presLayoutVars>
      </dgm:prSet>
      <dgm:spPr/>
      <dgm:t>
        <a:bodyPr/>
        <a:lstStyle/>
        <a:p>
          <a:endParaRPr lang="en-US"/>
        </a:p>
      </dgm:t>
    </dgm:pt>
    <dgm:pt modelId="{BFAD481E-331B-443B-BBE2-254B68D4D037}" type="pres">
      <dgm:prSet presAssocID="{6CDD7833-C25B-49AC-8528-874DD13E39D1}" presName="childNode" presStyleLbl="node1" presStyleIdx="1" presStyleCnt="5">
        <dgm:presLayoutVars>
          <dgm:bulletEnabled val="1"/>
        </dgm:presLayoutVars>
      </dgm:prSet>
      <dgm:spPr/>
      <dgm:t>
        <a:bodyPr/>
        <a:lstStyle/>
        <a:p>
          <a:endParaRPr lang="en-US"/>
        </a:p>
      </dgm:t>
    </dgm:pt>
    <dgm:pt modelId="{FFB03D2C-A07F-4E8D-BF61-F793F336AF37}" type="pres">
      <dgm:prSet presAssocID="{4C5F14A5-27E0-4716-9291-5950FA0114B9}" presName="hSp" presStyleCnt="0"/>
      <dgm:spPr/>
    </dgm:pt>
    <dgm:pt modelId="{B5D35D20-0322-49B8-A121-0354BBC62AA4}" type="pres">
      <dgm:prSet presAssocID="{4C5F14A5-27E0-4716-9291-5950FA0114B9}" presName="vProcSp" presStyleCnt="0"/>
      <dgm:spPr/>
    </dgm:pt>
    <dgm:pt modelId="{A141FD9F-43ED-46C7-A44A-5434494E502C}" type="pres">
      <dgm:prSet presAssocID="{4C5F14A5-27E0-4716-9291-5950FA0114B9}" presName="vSp1" presStyleCnt="0"/>
      <dgm:spPr/>
    </dgm:pt>
    <dgm:pt modelId="{219684F3-32B6-4FF4-B5E8-1EC8A2136CA9}" type="pres">
      <dgm:prSet presAssocID="{4C5F14A5-27E0-4716-9291-5950FA0114B9}" presName="simulatedConn" presStyleLbl="solidFgAcc1" presStyleIdx="1" presStyleCnt="4"/>
      <dgm:spPr/>
    </dgm:pt>
    <dgm:pt modelId="{2B61A422-2E84-44C9-8F84-2CDDDF63490E}" type="pres">
      <dgm:prSet presAssocID="{4C5F14A5-27E0-4716-9291-5950FA0114B9}" presName="vSp2" presStyleCnt="0"/>
      <dgm:spPr/>
    </dgm:pt>
    <dgm:pt modelId="{E19BA56C-D44A-4277-8545-0A6AA31EC70C}" type="pres">
      <dgm:prSet presAssocID="{4C5F14A5-27E0-4716-9291-5950FA0114B9}" presName="sibTrans" presStyleCnt="0"/>
      <dgm:spPr/>
    </dgm:pt>
    <dgm:pt modelId="{FC7C8EC5-D62F-4F4C-B6AF-683B662CABBB}" type="pres">
      <dgm:prSet presAssocID="{E0484BA9-BB24-4C58-A1BC-86088AC3E99F}" presName="compositeNode" presStyleCnt="0">
        <dgm:presLayoutVars>
          <dgm:bulletEnabled val="1"/>
        </dgm:presLayoutVars>
      </dgm:prSet>
      <dgm:spPr/>
    </dgm:pt>
    <dgm:pt modelId="{F19F2145-31BB-48E0-9A3F-1ECF6AEFDA57}" type="pres">
      <dgm:prSet presAssocID="{E0484BA9-BB24-4C58-A1BC-86088AC3E99F}" presName="bgRect" presStyleLbl="node1" presStyleIdx="2" presStyleCnt="5"/>
      <dgm:spPr/>
      <dgm:t>
        <a:bodyPr/>
        <a:lstStyle/>
        <a:p>
          <a:endParaRPr lang="en-US"/>
        </a:p>
      </dgm:t>
    </dgm:pt>
    <dgm:pt modelId="{C5404943-8C01-4D30-A35D-8D7C11FF20E3}" type="pres">
      <dgm:prSet presAssocID="{E0484BA9-BB24-4C58-A1BC-86088AC3E99F}" presName="parentNode" presStyleLbl="node1" presStyleIdx="2" presStyleCnt="5">
        <dgm:presLayoutVars>
          <dgm:chMax val="0"/>
          <dgm:bulletEnabled val="1"/>
        </dgm:presLayoutVars>
      </dgm:prSet>
      <dgm:spPr/>
      <dgm:t>
        <a:bodyPr/>
        <a:lstStyle/>
        <a:p>
          <a:endParaRPr lang="en-US"/>
        </a:p>
      </dgm:t>
    </dgm:pt>
    <dgm:pt modelId="{CA72E71E-77B2-4983-B396-DB841DFDF52E}" type="pres">
      <dgm:prSet presAssocID="{E0484BA9-BB24-4C58-A1BC-86088AC3E99F}" presName="childNode" presStyleLbl="node1" presStyleIdx="2" presStyleCnt="5">
        <dgm:presLayoutVars>
          <dgm:bulletEnabled val="1"/>
        </dgm:presLayoutVars>
      </dgm:prSet>
      <dgm:spPr/>
      <dgm:t>
        <a:bodyPr/>
        <a:lstStyle/>
        <a:p>
          <a:endParaRPr lang="en-US"/>
        </a:p>
      </dgm:t>
    </dgm:pt>
    <dgm:pt modelId="{8EBDC3A4-17CD-4B9F-9564-6AD1F24D7E8A}" type="pres">
      <dgm:prSet presAssocID="{D6DD3032-F30C-410F-A821-9547A0F2EB00}" presName="hSp" presStyleCnt="0"/>
      <dgm:spPr/>
    </dgm:pt>
    <dgm:pt modelId="{EE3073F9-6550-4F2F-9ABC-B6A2C59F3D3C}" type="pres">
      <dgm:prSet presAssocID="{D6DD3032-F30C-410F-A821-9547A0F2EB00}" presName="vProcSp" presStyleCnt="0"/>
      <dgm:spPr/>
    </dgm:pt>
    <dgm:pt modelId="{31469326-AD87-4DF0-B599-DB2CCE602D0F}" type="pres">
      <dgm:prSet presAssocID="{D6DD3032-F30C-410F-A821-9547A0F2EB00}" presName="vSp1" presStyleCnt="0"/>
      <dgm:spPr/>
    </dgm:pt>
    <dgm:pt modelId="{2BE201AF-71FF-4713-AE66-A54DAD3BB51F}" type="pres">
      <dgm:prSet presAssocID="{D6DD3032-F30C-410F-A821-9547A0F2EB00}" presName="simulatedConn" presStyleLbl="solidFgAcc1" presStyleIdx="2" presStyleCnt="4"/>
      <dgm:spPr/>
    </dgm:pt>
    <dgm:pt modelId="{4D3BDAB6-1047-48E3-A0EB-B586CAA48518}" type="pres">
      <dgm:prSet presAssocID="{D6DD3032-F30C-410F-A821-9547A0F2EB00}" presName="vSp2" presStyleCnt="0"/>
      <dgm:spPr/>
    </dgm:pt>
    <dgm:pt modelId="{BD0FA5DC-B58F-4175-826D-485B660698BF}" type="pres">
      <dgm:prSet presAssocID="{D6DD3032-F30C-410F-A821-9547A0F2EB00}" presName="sibTrans" presStyleCnt="0"/>
      <dgm:spPr/>
    </dgm:pt>
    <dgm:pt modelId="{2D253B5F-8C51-4715-918E-8697F75F817D}" type="pres">
      <dgm:prSet presAssocID="{7FB378DA-0765-447F-A697-8FBED0F50F37}" presName="compositeNode" presStyleCnt="0">
        <dgm:presLayoutVars>
          <dgm:bulletEnabled val="1"/>
        </dgm:presLayoutVars>
      </dgm:prSet>
      <dgm:spPr/>
    </dgm:pt>
    <dgm:pt modelId="{CA57180B-0C05-4983-95DF-562DB6A1ADDD}" type="pres">
      <dgm:prSet presAssocID="{7FB378DA-0765-447F-A697-8FBED0F50F37}" presName="bgRect" presStyleLbl="node1" presStyleIdx="3" presStyleCnt="5"/>
      <dgm:spPr/>
      <dgm:t>
        <a:bodyPr/>
        <a:lstStyle/>
        <a:p>
          <a:endParaRPr lang="en-US"/>
        </a:p>
      </dgm:t>
    </dgm:pt>
    <dgm:pt modelId="{8D947D59-35EB-4C30-B575-6DF2F4B657D8}" type="pres">
      <dgm:prSet presAssocID="{7FB378DA-0765-447F-A697-8FBED0F50F37}" presName="parentNode" presStyleLbl="node1" presStyleIdx="3" presStyleCnt="5">
        <dgm:presLayoutVars>
          <dgm:chMax val="0"/>
          <dgm:bulletEnabled val="1"/>
        </dgm:presLayoutVars>
      </dgm:prSet>
      <dgm:spPr/>
      <dgm:t>
        <a:bodyPr/>
        <a:lstStyle/>
        <a:p>
          <a:endParaRPr lang="en-US"/>
        </a:p>
      </dgm:t>
    </dgm:pt>
    <dgm:pt modelId="{1BDD8870-A4EE-42F4-8832-F8D01843698E}" type="pres">
      <dgm:prSet presAssocID="{7FB378DA-0765-447F-A697-8FBED0F50F37}" presName="childNode" presStyleLbl="node1" presStyleIdx="3" presStyleCnt="5">
        <dgm:presLayoutVars>
          <dgm:bulletEnabled val="1"/>
        </dgm:presLayoutVars>
      </dgm:prSet>
      <dgm:spPr/>
      <dgm:t>
        <a:bodyPr/>
        <a:lstStyle/>
        <a:p>
          <a:endParaRPr lang="en-US"/>
        </a:p>
      </dgm:t>
    </dgm:pt>
    <dgm:pt modelId="{0B33E80E-A00E-443F-8435-7D478197112E}" type="pres">
      <dgm:prSet presAssocID="{60C3EEA5-ACE3-42C5-9674-81A59FEFF23F}" presName="hSp" presStyleCnt="0"/>
      <dgm:spPr/>
    </dgm:pt>
    <dgm:pt modelId="{6BE20282-8259-4802-8223-A2ACF48201B5}" type="pres">
      <dgm:prSet presAssocID="{60C3EEA5-ACE3-42C5-9674-81A59FEFF23F}" presName="vProcSp" presStyleCnt="0"/>
      <dgm:spPr/>
    </dgm:pt>
    <dgm:pt modelId="{82DCBAE4-DB2D-4412-B697-E7805CFC178E}" type="pres">
      <dgm:prSet presAssocID="{60C3EEA5-ACE3-42C5-9674-81A59FEFF23F}" presName="vSp1" presStyleCnt="0"/>
      <dgm:spPr/>
    </dgm:pt>
    <dgm:pt modelId="{C91E3B43-39BE-4BE4-BDB5-647806FE1EFD}" type="pres">
      <dgm:prSet presAssocID="{60C3EEA5-ACE3-42C5-9674-81A59FEFF23F}" presName="simulatedConn" presStyleLbl="solidFgAcc1" presStyleIdx="3" presStyleCnt="4"/>
      <dgm:spPr/>
    </dgm:pt>
    <dgm:pt modelId="{63CD1DD3-6C60-4764-92C6-E3DC1C52124D}" type="pres">
      <dgm:prSet presAssocID="{60C3EEA5-ACE3-42C5-9674-81A59FEFF23F}" presName="vSp2" presStyleCnt="0"/>
      <dgm:spPr/>
    </dgm:pt>
    <dgm:pt modelId="{C52960BD-B83E-4002-8E22-BDBFB70A0E12}" type="pres">
      <dgm:prSet presAssocID="{60C3EEA5-ACE3-42C5-9674-81A59FEFF23F}" presName="sibTrans" presStyleCnt="0"/>
      <dgm:spPr/>
    </dgm:pt>
    <dgm:pt modelId="{AE6C0F12-0340-4518-B1A3-CCEBEB496DFB}" type="pres">
      <dgm:prSet presAssocID="{46385C83-3ABB-4811-8DBA-685E5C03642B}" presName="compositeNode" presStyleCnt="0">
        <dgm:presLayoutVars>
          <dgm:bulletEnabled val="1"/>
        </dgm:presLayoutVars>
      </dgm:prSet>
      <dgm:spPr/>
    </dgm:pt>
    <dgm:pt modelId="{850A6542-884B-410A-8752-248CA4D9FF90}" type="pres">
      <dgm:prSet presAssocID="{46385C83-3ABB-4811-8DBA-685E5C03642B}" presName="bgRect" presStyleLbl="node1" presStyleIdx="4" presStyleCnt="5"/>
      <dgm:spPr/>
      <dgm:t>
        <a:bodyPr/>
        <a:lstStyle/>
        <a:p>
          <a:endParaRPr lang="en-US"/>
        </a:p>
      </dgm:t>
    </dgm:pt>
    <dgm:pt modelId="{88596D6D-7E67-45F9-9F6C-1642B73B0710}" type="pres">
      <dgm:prSet presAssocID="{46385C83-3ABB-4811-8DBA-685E5C03642B}" presName="parentNode" presStyleLbl="node1" presStyleIdx="4" presStyleCnt="5">
        <dgm:presLayoutVars>
          <dgm:chMax val="0"/>
          <dgm:bulletEnabled val="1"/>
        </dgm:presLayoutVars>
      </dgm:prSet>
      <dgm:spPr/>
      <dgm:t>
        <a:bodyPr/>
        <a:lstStyle/>
        <a:p>
          <a:endParaRPr lang="en-US"/>
        </a:p>
      </dgm:t>
    </dgm:pt>
    <dgm:pt modelId="{4B189143-6248-45F9-8BAF-837B90C54924}" type="pres">
      <dgm:prSet presAssocID="{46385C83-3ABB-4811-8DBA-685E5C03642B}" presName="childNode" presStyleLbl="node1" presStyleIdx="4" presStyleCnt="5">
        <dgm:presLayoutVars>
          <dgm:bulletEnabled val="1"/>
        </dgm:presLayoutVars>
      </dgm:prSet>
      <dgm:spPr/>
      <dgm:t>
        <a:bodyPr/>
        <a:lstStyle/>
        <a:p>
          <a:endParaRPr lang="en-US"/>
        </a:p>
      </dgm:t>
    </dgm:pt>
  </dgm:ptLst>
  <dgm:cxnLst>
    <dgm:cxn modelId="{C3B08AE2-29C6-4CEA-A470-D548F47FA602}" srcId="{A044225D-0635-4542-8DD3-AC6A374F28CC}" destId="{46385C83-3ABB-4811-8DBA-685E5C03642B}" srcOrd="4" destOrd="0" parTransId="{9609A452-576A-4018-9F45-CED5BA3F20A9}" sibTransId="{F1470452-07C8-4BE1-8A90-6DF2886BA6F6}"/>
    <dgm:cxn modelId="{78927266-48E5-4817-ABEC-0DA77C1718A1}" srcId="{E0484BA9-BB24-4C58-A1BC-86088AC3E99F}" destId="{F5B93CAF-AB1E-43E6-BD50-F009C3DF1E77}" srcOrd="0" destOrd="0" parTransId="{F1E23714-DDA8-461A-981B-0C18B47A1E5D}" sibTransId="{3CFBEE43-AC5C-4491-8D23-DF10B7C933D6}"/>
    <dgm:cxn modelId="{91995B23-073C-4C87-97BB-C3BFD62E2DDA}" type="presOf" srcId="{B374867F-3BDC-4BA4-9AF1-E1F4D607A101}" destId="{BFAD481E-331B-443B-BBE2-254B68D4D037}" srcOrd="0" destOrd="0" presId="urn:microsoft.com/office/officeart/2005/8/layout/hProcess7"/>
    <dgm:cxn modelId="{4F7CA174-9924-4EC5-9DE1-75A78CC5E278}" type="presOf" srcId="{E3940359-3F05-44F6-BAD0-32621D5C740A}" destId="{65341071-A215-4B2F-8359-FBBB541238A2}" srcOrd="0" destOrd="1" presId="urn:microsoft.com/office/officeart/2005/8/layout/hProcess7"/>
    <dgm:cxn modelId="{BF8D4E29-78C9-48F9-BB64-39CE5543E1EC}" type="presOf" srcId="{46385C83-3ABB-4811-8DBA-685E5C03642B}" destId="{88596D6D-7E67-45F9-9F6C-1642B73B0710}" srcOrd="1" destOrd="0" presId="urn:microsoft.com/office/officeart/2005/8/layout/hProcess7"/>
    <dgm:cxn modelId="{5CFA5C47-5122-4511-98ED-D3BAE69EDB32}" type="presOf" srcId="{46385C83-3ABB-4811-8DBA-685E5C03642B}" destId="{850A6542-884B-410A-8752-248CA4D9FF90}" srcOrd="0" destOrd="0" presId="urn:microsoft.com/office/officeart/2005/8/layout/hProcess7"/>
    <dgm:cxn modelId="{6F600BA2-9312-4F6A-822C-16C5FED064F9}" type="presOf" srcId="{A044225D-0635-4542-8DD3-AC6A374F28CC}" destId="{C2128CCA-573E-4D95-AE2F-12AD440176A5}" srcOrd="0" destOrd="0" presId="urn:microsoft.com/office/officeart/2005/8/layout/hProcess7"/>
    <dgm:cxn modelId="{B5E8C89B-BBDE-45B0-A4CE-76C123273C07}" srcId="{46385C83-3ABB-4811-8DBA-685E5C03642B}" destId="{860B26E2-279C-447D-A262-FFA7E3AA164A}" srcOrd="0" destOrd="0" parTransId="{E4CC6321-9D9D-4BCA-A14C-89E2B5DACE88}" sibTransId="{EC8CF2E7-BAEA-494D-B32F-7288C02AFED9}"/>
    <dgm:cxn modelId="{4594D9B5-CEF7-40E1-AF64-915E4DEBE269}" type="presOf" srcId="{B491016E-9B2F-4BA8-AFA7-9C7E3178D239}" destId="{BFAD481E-331B-443B-BBE2-254B68D4D037}" srcOrd="0" destOrd="1" presId="urn:microsoft.com/office/officeart/2005/8/layout/hProcess7"/>
    <dgm:cxn modelId="{584F7048-F287-4F8F-861F-E79207F0D7F6}" type="presOf" srcId="{7FB378DA-0765-447F-A697-8FBED0F50F37}" destId="{8D947D59-35EB-4C30-B575-6DF2F4B657D8}" srcOrd="1" destOrd="0" presId="urn:microsoft.com/office/officeart/2005/8/layout/hProcess7"/>
    <dgm:cxn modelId="{F3BA9104-F450-4530-A210-85DB221921C2}" type="presOf" srcId="{6A881FF8-AA57-4BF4-94E2-CA674F735A71}" destId="{1BDD8870-A4EE-42F4-8832-F8D01843698E}" srcOrd="0" destOrd="0" presId="urn:microsoft.com/office/officeart/2005/8/layout/hProcess7"/>
    <dgm:cxn modelId="{99A7D1E8-B58C-47FC-95F3-894827F48A08}" type="presOf" srcId="{7FC90617-D4A6-47E4-B94B-24FC95644D52}" destId="{CA72E71E-77B2-4983-B396-DB841DFDF52E}" srcOrd="0" destOrd="1" presId="urn:microsoft.com/office/officeart/2005/8/layout/hProcess7"/>
    <dgm:cxn modelId="{0F544E4D-10A1-43BA-B795-D0A4D5308445}" type="presOf" srcId="{6CDD7833-C25B-49AC-8528-874DD13E39D1}" destId="{B9EE34D4-4CC4-4693-B33A-7B8445627E3A}" srcOrd="0" destOrd="0" presId="urn:microsoft.com/office/officeart/2005/8/layout/hProcess7"/>
    <dgm:cxn modelId="{28CA35D2-D189-4E34-8495-C05278F3B2BB}" type="presOf" srcId="{7C3EBDF4-3C87-4F23-AA8A-E58BF8544EB3}" destId="{65341071-A215-4B2F-8359-FBBB541238A2}" srcOrd="0" destOrd="0" presId="urn:microsoft.com/office/officeart/2005/8/layout/hProcess7"/>
    <dgm:cxn modelId="{D39DC930-4B82-4307-ADFE-50CDE13CC371}" srcId="{A044225D-0635-4542-8DD3-AC6A374F28CC}" destId="{7FB378DA-0765-447F-A697-8FBED0F50F37}" srcOrd="3" destOrd="0" parTransId="{814D7E5E-3AB7-4D10-9B8D-0C8685E6C329}" sibTransId="{60C3EEA5-ACE3-42C5-9674-81A59FEFF23F}"/>
    <dgm:cxn modelId="{74EB85FC-F878-4DE6-9901-409DA9D0C915}" srcId="{A044225D-0635-4542-8DD3-AC6A374F28CC}" destId="{9AFFB948-0BDA-4BF3-8E6A-2D34176F565D}" srcOrd="0" destOrd="0" parTransId="{DAD36558-6374-4D6C-8BC1-C089619B5877}" sibTransId="{AD716A5B-4678-4C83-BD36-4A4209874597}"/>
    <dgm:cxn modelId="{BCB8566A-C065-4493-96A2-1E16E6B62251}" type="presOf" srcId="{7FB378DA-0765-447F-A697-8FBED0F50F37}" destId="{CA57180B-0C05-4983-95DF-562DB6A1ADDD}" srcOrd="0" destOrd="0" presId="urn:microsoft.com/office/officeart/2005/8/layout/hProcess7"/>
    <dgm:cxn modelId="{DF7F57CF-4347-41DE-B16E-2B3E9E5BC910}" type="presOf" srcId="{E0484BA9-BB24-4C58-A1BC-86088AC3E99F}" destId="{F19F2145-31BB-48E0-9A3F-1ECF6AEFDA57}" srcOrd="0" destOrd="0" presId="urn:microsoft.com/office/officeart/2005/8/layout/hProcess7"/>
    <dgm:cxn modelId="{FF346F58-882F-4A7C-A0A7-AC940B226CEA}" srcId="{E0484BA9-BB24-4C58-A1BC-86088AC3E99F}" destId="{7FC90617-D4A6-47E4-B94B-24FC95644D52}" srcOrd="1" destOrd="0" parTransId="{A7CAC4CB-93F7-46E6-A5F0-F388CEA0A589}" sibTransId="{14BD9F98-47F4-49B1-B96E-AD50A7DE3CC5}"/>
    <dgm:cxn modelId="{05D83B8F-169F-41A0-89E3-E44628044217}" type="presOf" srcId="{F5B93CAF-AB1E-43E6-BD50-F009C3DF1E77}" destId="{CA72E71E-77B2-4983-B396-DB841DFDF52E}" srcOrd="0" destOrd="0" presId="urn:microsoft.com/office/officeart/2005/8/layout/hProcess7"/>
    <dgm:cxn modelId="{2967C2A9-BA04-4893-A360-33E7425DFB06}" type="presOf" srcId="{E0484BA9-BB24-4C58-A1BC-86088AC3E99F}" destId="{C5404943-8C01-4D30-A35D-8D7C11FF20E3}" srcOrd="1" destOrd="0" presId="urn:microsoft.com/office/officeart/2005/8/layout/hProcess7"/>
    <dgm:cxn modelId="{646C3947-5B67-449C-BE2C-1AA36B2B2EC5}" srcId="{9AFFB948-0BDA-4BF3-8E6A-2D34176F565D}" destId="{E3940359-3F05-44F6-BAD0-32621D5C740A}" srcOrd="1" destOrd="0" parTransId="{514A4ED3-D88A-4875-A016-A8AAEFB7F3D2}" sibTransId="{53F9F3F2-0418-4F75-9FFB-06D92C1D3753}"/>
    <dgm:cxn modelId="{8AB09427-7212-4E76-9CEA-005CEF9F0CAB}" srcId="{6CDD7833-C25B-49AC-8528-874DD13E39D1}" destId="{B374867F-3BDC-4BA4-9AF1-E1F4D607A101}" srcOrd="0" destOrd="0" parTransId="{22CAAB3B-6193-4C49-A5B9-992A2C7C5E90}" sibTransId="{F422D3DC-3462-4D9E-873A-F74021BBB896}"/>
    <dgm:cxn modelId="{82A0F0FA-A8FC-42C9-9EEE-40824084DBED}" type="presOf" srcId="{860B26E2-279C-447D-A262-FFA7E3AA164A}" destId="{4B189143-6248-45F9-8BAF-837B90C54924}" srcOrd="0" destOrd="0" presId="urn:microsoft.com/office/officeart/2005/8/layout/hProcess7"/>
    <dgm:cxn modelId="{879CA045-89B4-4906-8940-1F8EEAED6891}" srcId="{9AFFB948-0BDA-4BF3-8E6A-2D34176F565D}" destId="{7C3EBDF4-3C87-4F23-AA8A-E58BF8544EB3}" srcOrd="0" destOrd="0" parTransId="{DF22EB53-FD32-408D-828D-3C81952CAB04}" sibTransId="{756D1970-5572-4E98-8C90-5A1F924785CE}"/>
    <dgm:cxn modelId="{8EC3A55B-0ED6-41CB-A3E6-978AC8D83473}" type="presOf" srcId="{6CDD7833-C25B-49AC-8528-874DD13E39D1}" destId="{2357D01E-EC5D-44F6-A5B7-2012FC6B2220}" srcOrd="1" destOrd="0" presId="urn:microsoft.com/office/officeart/2005/8/layout/hProcess7"/>
    <dgm:cxn modelId="{71675E29-FE8E-4EA7-B5BF-5529DBFAF6B2}" srcId="{6CDD7833-C25B-49AC-8528-874DD13E39D1}" destId="{B491016E-9B2F-4BA8-AFA7-9C7E3178D239}" srcOrd="1" destOrd="0" parTransId="{BD11D8D1-CBB6-4AE6-8AC5-337F97E08045}" sibTransId="{FCE9176F-0088-4690-BA9B-8EB892D7BB3C}"/>
    <dgm:cxn modelId="{9497FECB-FBD2-499D-90F2-5A8CC5777BB7}" srcId="{A044225D-0635-4542-8DD3-AC6A374F28CC}" destId="{E0484BA9-BB24-4C58-A1BC-86088AC3E99F}" srcOrd="2" destOrd="0" parTransId="{FF2E50F1-F526-4B3C-8E6D-F6624F9E78AD}" sibTransId="{D6DD3032-F30C-410F-A821-9547A0F2EB00}"/>
    <dgm:cxn modelId="{4C631233-1E40-4337-B71D-68FD676FDFBF}" type="presOf" srcId="{9AFFB948-0BDA-4BF3-8E6A-2D34176F565D}" destId="{A3BC177E-459E-47AD-8950-FFECE33BE126}" srcOrd="0" destOrd="0" presId="urn:microsoft.com/office/officeart/2005/8/layout/hProcess7"/>
    <dgm:cxn modelId="{2903A9F5-1D3B-43C9-A010-16B9760C23A1}" type="presOf" srcId="{9AFFB948-0BDA-4BF3-8E6A-2D34176F565D}" destId="{ED449B31-70C9-4E6A-9A6A-00505A766149}" srcOrd="1" destOrd="0" presId="urn:microsoft.com/office/officeart/2005/8/layout/hProcess7"/>
    <dgm:cxn modelId="{540770DD-C324-4CE0-9041-ABD33732EE0E}" srcId="{A044225D-0635-4542-8DD3-AC6A374F28CC}" destId="{6CDD7833-C25B-49AC-8528-874DD13E39D1}" srcOrd="1" destOrd="0" parTransId="{BD3FE64C-9B4B-4639-B031-58DE3B461635}" sibTransId="{4C5F14A5-27E0-4716-9291-5950FA0114B9}"/>
    <dgm:cxn modelId="{AC35CA17-5C59-4C0C-ADCC-29D431FFA058}" srcId="{7FB378DA-0765-447F-A697-8FBED0F50F37}" destId="{6A881FF8-AA57-4BF4-94E2-CA674F735A71}" srcOrd="0" destOrd="0" parTransId="{1FCDCD55-FC69-4B54-9E19-067668E4E32F}" sibTransId="{1F5AA62D-8AAB-4255-8DB4-6DF68BDA24AA}"/>
    <dgm:cxn modelId="{F6F11999-5AB4-4EFF-939C-3F9B775431D5}" type="presParOf" srcId="{C2128CCA-573E-4D95-AE2F-12AD440176A5}" destId="{19AC91E6-5C3F-42F6-BFD0-45E69B99320B}" srcOrd="0" destOrd="0" presId="urn:microsoft.com/office/officeart/2005/8/layout/hProcess7"/>
    <dgm:cxn modelId="{A51B9F46-8324-414C-92C2-227E1BFC2B02}" type="presParOf" srcId="{19AC91E6-5C3F-42F6-BFD0-45E69B99320B}" destId="{A3BC177E-459E-47AD-8950-FFECE33BE126}" srcOrd="0" destOrd="0" presId="urn:microsoft.com/office/officeart/2005/8/layout/hProcess7"/>
    <dgm:cxn modelId="{BB0AC568-D970-4007-877B-6414A3DF30B6}" type="presParOf" srcId="{19AC91E6-5C3F-42F6-BFD0-45E69B99320B}" destId="{ED449B31-70C9-4E6A-9A6A-00505A766149}" srcOrd="1" destOrd="0" presId="urn:microsoft.com/office/officeart/2005/8/layout/hProcess7"/>
    <dgm:cxn modelId="{EE51B27D-5D00-4BCA-AE42-A04F42507B97}" type="presParOf" srcId="{19AC91E6-5C3F-42F6-BFD0-45E69B99320B}" destId="{65341071-A215-4B2F-8359-FBBB541238A2}" srcOrd="2" destOrd="0" presId="urn:microsoft.com/office/officeart/2005/8/layout/hProcess7"/>
    <dgm:cxn modelId="{15C5C68F-CB72-4CC5-9526-3C40B63B5828}" type="presParOf" srcId="{C2128CCA-573E-4D95-AE2F-12AD440176A5}" destId="{3ACB6AE6-D442-44EA-AB97-7DAF5FA0AC43}" srcOrd="1" destOrd="0" presId="urn:microsoft.com/office/officeart/2005/8/layout/hProcess7"/>
    <dgm:cxn modelId="{C6BC45F1-567A-4503-8054-36DD18ED1BE4}" type="presParOf" srcId="{C2128CCA-573E-4D95-AE2F-12AD440176A5}" destId="{9C0A5EE8-B36C-416B-BE94-F19965CB1F05}" srcOrd="2" destOrd="0" presId="urn:microsoft.com/office/officeart/2005/8/layout/hProcess7"/>
    <dgm:cxn modelId="{BF0B28EA-AB36-4D9D-A3AF-79C9FDB9A287}" type="presParOf" srcId="{9C0A5EE8-B36C-416B-BE94-F19965CB1F05}" destId="{7B9DB325-3455-46C0-B09F-1D13E8FA0415}" srcOrd="0" destOrd="0" presId="urn:microsoft.com/office/officeart/2005/8/layout/hProcess7"/>
    <dgm:cxn modelId="{FFC76520-7D11-41C8-A299-5D5FDD1D6298}" type="presParOf" srcId="{9C0A5EE8-B36C-416B-BE94-F19965CB1F05}" destId="{C5041224-A44B-48BA-B48F-C761615A03E2}" srcOrd="1" destOrd="0" presId="urn:microsoft.com/office/officeart/2005/8/layout/hProcess7"/>
    <dgm:cxn modelId="{EEE148BB-2F28-4CE9-BE15-DD6CC3CE5C39}" type="presParOf" srcId="{9C0A5EE8-B36C-416B-BE94-F19965CB1F05}" destId="{EF000316-C3AF-4CCC-94A2-814D14B5F235}" srcOrd="2" destOrd="0" presId="urn:microsoft.com/office/officeart/2005/8/layout/hProcess7"/>
    <dgm:cxn modelId="{65F109F8-0F3F-4121-8E16-C36C4124ED6C}" type="presParOf" srcId="{C2128CCA-573E-4D95-AE2F-12AD440176A5}" destId="{B466AA7C-038F-4D59-BE77-D0B4CA5791B1}" srcOrd="3" destOrd="0" presId="urn:microsoft.com/office/officeart/2005/8/layout/hProcess7"/>
    <dgm:cxn modelId="{18CB5EAC-739A-442E-80A8-144F04E70DC4}" type="presParOf" srcId="{C2128CCA-573E-4D95-AE2F-12AD440176A5}" destId="{C104047E-85FF-42C6-8A49-4C8D1033DE6F}" srcOrd="4" destOrd="0" presId="urn:microsoft.com/office/officeart/2005/8/layout/hProcess7"/>
    <dgm:cxn modelId="{D426FCF4-1D64-4AD0-9B7F-648250589DA4}" type="presParOf" srcId="{C104047E-85FF-42C6-8A49-4C8D1033DE6F}" destId="{B9EE34D4-4CC4-4693-B33A-7B8445627E3A}" srcOrd="0" destOrd="0" presId="urn:microsoft.com/office/officeart/2005/8/layout/hProcess7"/>
    <dgm:cxn modelId="{0EE201BD-1344-4E69-BD27-223489A8B162}" type="presParOf" srcId="{C104047E-85FF-42C6-8A49-4C8D1033DE6F}" destId="{2357D01E-EC5D-44F6-A5B7-2012FC6B2220}" srcOrd="1" destOrd="0" presId="urn:microsoft.com/office/officeart/2005/8/layout/hProcess7"/>
    <dgm:cxn modelId="{449CD354-1940-45C7-8F43-1B15938DB33D}" type="presParOf" srcId="{C104047E-85FF-42C6-8A49-4C8D1033DE6F}" destId="{BFAD481E-331B-443B-BBE2-254B68D4D037}" srcOrd="2" destOrd="0" presId="urn:microsoft.com/office/officeart/2005/8/layout/hProcess7"/>
    <dgm:cxn modelId="{A67629D8-2ED6-4676-82DB-7DD711B0E9FD}" type="presParOf" srcId="{C2128CCA-573E-4D95-AE2F-12AD440176A5}" destId="{FFB03D2C-A07F-4E8D-BF61-F793F336AF37}" srcOrd="5" destOrd="0" presId="urn:microsoft.com/office/officeart/2005/8/layout/hProcess7"/>
    <dgm:cxn modelId="{9E8B1EB0-6CE7-4CBB-B239-DE0279C80B5C}" type="presParOf" srcId="{C2128CCA-573E-4D95-AE2F-12AD440176A5}" destId="{B5D35D20-0322-49B8-A121-0354BBC62AA4}" srcOrd="6" destOrd="0" presId="urn:microsoft.com/office/officeart/2005/8/layout/hProcess7"/>
    <dgm:cxn modelId="{B04D7587-1602-45EC-8DC6-3A2F77504AF6}" type="presParOf" srcId="{B5D35D20-0322-49B8-A121-0354BBC62AA4}" destId="{A141FD9F-43ED-46C7-A44A-5434494E502C}" srcOrd="0" destOrd="0" presId="urn:microsoft.com/office/officeart/2005/8/layout/hProcess7"/>
    <dgm:cxn modelId="{740AF9CC-5D71-44E1-96A2-C9F8DFC65FF4}" type="presParOf" srcId="{B5D35D20-0322-49B8-A121-0354BBC62AA4}" destId="{219684F3-32B6-4FF4-B5E8-1EC8A2136CA9}" srcOrd="1" destOrd="0" presId="urn:microsoft.com/office/officeart/2005/8/layout/hProcess7"/>
    <dgm:cxn modelId="{F9A7882F-5A95-4E85-86DC-9E7DF9171299}" type="presParOf" srcId="{B5D35D20-0322-49B8-A121-0354BBC62AA4}" destId="{2B61A422-2E84-44C9-8F84-2CDDDF63490E}" srcOrd="2" destOrd="0" presId="urn:microsoft.com/office/officeart/2005/8/layout/hProcess7"/>
    <dgm:cxn modelId="{4FA1D3A6-9A5F-4662-BBCE-6350876E9F94}" type="presParOf" srcId="{C2128CCA-573E-4D95-AE2F-12AD440176A5}" destId="{E19BA56C-D44A-4277-8545-0A6AA31EC70C}" srcOrd="7" destOrd="0" presId="urn:microsoft.com/office/officeart/2005/8/layout/hProcess7"/>
    <dgm:cxn modelId="{859C4B4D-8618-4771-831E-EE07F6821685}" type="presParOf" srcId="{C2128CCA-573E-4D95-AE2F-12AD440176A5}" destId="{FC7C8EC5-D62F-4F4C-B6AF-683B662CABBB}" srcOrd="8" destOrd="0" presId="urn:microsoft.com/office/officeart/2005/8/layout/hProcess7"/>
    <dgm:cxn modelId="{2AE9918D-AE9F-4035-804A-24A654325BB6}" type="presParOf" srcId="{FC7C8EC5-D62F-4F4C-B6AF-683B662CABBB}" destId="{F19F2145-31BB-48E0-9A3F-1ECF6AEFDA57}" srcOrd="0" destOrd="0" presId="urn:microsoft.com/office/officeart/2005/8/layout/hProcess7"/>
    <dgm:cxn modelId="{DA11ABCB-8EFC-4ECC-B99A-068110B13B16}" type="presParOf" srcId="{FC7C8EC5-D62F-4F4C-B6AF-683B662CABBB}" destId="{C5404943-8C01-4D30-A35D-8D7C11FF20E3}" srcOrd="1" destOrd="0" presId="urn:microsoft.com/office/officeart/2005/8/layout/hProcess7"/>
    <dgm:cxn modelId="{D1F949CF-2714-4C04-BE1E-B204ED980AF5}" type="presParOf" srcId="{FC7C8EC5-D62F-4F4C-B6AF-683B662CABBB}" destId="{CA72E71E-77B2-4983-B396-DB841DFDF52E}" srcOrd="2" destOrd="0" presId="urn:microsoft.com/office/officeart/2005/8/layout/hProcess7"/>
    <dgm:cxn modelId="{807EFF85-FFA6-47C8-BA50-F20B1F5BE619}" type="presParOf" srcId="{C2128CCA-573E-4D95-AE2F-12AD440176A5}" destId="{8EBDC3A4-17CD-4B9F-9564-6AD1F24D7E8A}" srcOrd="9" destOrd="0" presId="urn:microsoft.com/office/officeart/2005/8/layout/hProcess7"/>
    <dgm:cxn modelId="{5E104600-6E01-4922-833F-6D6665032E12}" type="presParOf" srcId="{C2128CCA-573E-4D95-AE2F-12AD440176A5}" destId="{EE3073F9-6550-4F2F-9ABC-B6A2C59F3D3C}" srcOrd="10" destOrd="0" presId="urn:microsoft.com/office/officeart/2005/8/layout/hProcess7"/>
    <dgm:cxn modelId="{CC28FFFD-5995-4F0E-9EEE-8DA95E5F42A5}" type="presParOf" srcId="{EE3073F9-6550-4F2F-9ABC-B6A2C59F3D3C}" destId="{31469326-AD87-4DF0-B599-DB2CCE602D0F}" srcOrd="0" destOrd="0" presId="urn:microsoft.com/office/officeart/2005/8/layout/hProcess7"/>
    <dgm:cxn modelId="{9EA855CD-9AF9-43F3-B5B1-2CE9EECF4911}" type="presParOf" srcId="{EE3073F9-6550-4F2F-9ABC-B6A2C59F3D3C}" destId="{2BE201AF-71FF-4713-AE66-A54DAD3BB51F}" srcOrd="1" destOrd="0" presId="urn:microsoft.com/office/officeart/2005/8/layout/hProcess7"/>
    <dgm:cxn modelId="{87DDDE28-F393-4C58-A503-61FD6816B116}" type="presParOf" srcId="{EE3073F9-6550-4F2F-9ABC-B6A2C59F3D3C}" destId="{4D3BDAB6-1047-48E3-A0EB-B586CAA48518}" srcOrd="2" destOrd="0" presId="urn:microsoft.com/office/officeart/2005/8/layout/hProcess7"/>
    <dgm:cxn modelId="{EFA1ADBF-7DF2-41E8-8D53-5568F27D28C0}" type="presParOf" srcId="{C2128CCA-573E-4D95-AE2F-12AD440176A5}" destId="{BD0FA5DC-B58F-4175-826D-485B660698BF}" srcOrd="11" destOrd="0" presId="urn:microsoft.com/office/officeart/2005/8/layout/hProcess7"/>
    <dgm:cxn modelId="{AB5F9AEA-6215-4481-B615-5F767B1997A2}" type="presParOf" srcId="{C2128CCA-573E-4D95-AE2F-12AD440176A5}" destId="{2D253B5F-8C51-4715-918E-8697F75F817D}" srcOrd="12" destOrd="0" presId="urn:microsoft.com/office/officeart/2005/8/layout/hProcess7"/>
    <dgm:cxn modelId="{8590AAEB-AAC5-4CD7-B38C-1089AA37C458}" type="presParOf" srcId="{2D253B5F-8C51-4715-918E-8697F75F817D}" destId="{CA57180B-0C05-4983-95DF-562DB6A1ADDD}" srcOrd="0" destOrd="0" presId="urn:microsoft.com/office/officeart/2005/8/layout/hProcess7"/>
    <dgm:cxn modelId="{25D8F49F-0E15-434B-A29A-217D57682D34}" type="presParOf" srcId="{2D253B5F-8C51-4715-918E-8697F75F817D}" destId="{8D947D59-35EB-4C30-B575-6DF2F4B657D8}" srcOrd="1" destOrd="0" presId="urn:microsoft.com/office/officeart/2005/8/layout/hProcess7"/>
    <dgm:cxn modelId="{74C154B6-2DA3-4655-8E98-A3B57455CFDA}" type="presParOf" srcId="{2D253B5F-8C51-4715-918E-8697F75F817D}" destId="{1BDD8870-A4EE-42F4-8832-F8D01843698E}" srcOrd="2" destOrd="0" presId="urn:microsoft.com/office/officeart/2005/8/layout/hProcess7"/>
    <dgm:cxn modelId="{0CD09535-85E3-46B7-A81E-87EBEB7F8E8D}" type="presParOf" srcId="{C2128CCA-573E-4D95-AE2F-12AD440176A5}" destId="{0B33E80E-A00E-443F-8435-7D478197112E}" srcOrd="13" destOrd="0" presId="urn:microsoft.com/office/officeart/2005/8/layout/hProcess7"/>
    <dgm:cxn modelId="{1E82ADD5-E1BC-4CCD-9365-1DE57A8A5EBE}" type="presParOf" srcId="{C2128CCA-573E-4D95-AE2F-12AD440176A5}" destId="{6BE20282-8259-4802-8223-A2ACF48201B5}" srcOrd="14" destOrd="0" presId="urn:microsoft.com/office/officeart/2005/8/layout/hProcess7"/>
    <dgm:cxn modelId="{A25E4DBB-4BF0-4152-AF8A-06FCA72DC169}" type="presParOf" srcId="{6BE20282-8259-4802-8223-A2ACF48201B5}" destId="{82DCBAE4-DB2D-4412-B697-E7805CFC178E}" srcOrd="0" destOrd="0" presId="urn:microsoft.com/office/officeart/2005/8/layout/hProcess7"/>
    <dgm:cxn modelId="{E66A4204-803D-4D0B-A15A-249BEA41B4D8}" type="presParOf" srcId="{6BE20282-8259-4802-8223-A2ACF48201B5}" destId="{C91E3B43-39BE-4BE4-BDB5-647806FE1EFD}" srcOrd="1" destOrd="0" presId="urn:microsoft.com/office/officeart/2005/8/layout/hProcess7"/>
    <dgm:cxn modelId="{588E5FB1-9BB9-4967-B5C1-CD70FED94A94}" type="presParOf" srcId="{6BE20282-8259-4802-8223-A2ACF48201B5}" destId="{63CD1DD3-6C60-4764-92C6-E3DC1C52124D}" srcOrd="2" destOrd="0" presId="urn:microsoft.com/office/officeart/2005/8/layout/hProcess7"/>
    <dgm:cxn modelId="{6D7530ED-0C58-41A9-869E-7D107E634FFC}" type="presParOf" srcId="{C2128CCA-573E-4D95-AE2F-12AD440176A5}" destId="{C52960BD-B83E-4002-8E22-BDBFB70A0E12}" srcOrd="15" destOrd="0" presId="urn:microsoft.com/office/officeart/2005/8/layout/hProcess7"/>
    <dgm:cxn modelId="{AF2B647E-D09B-4664-90E5-372872C97C1C}" type="presParOf" srcId="{C2128CCA-573E-4D95-AE2F-12AD440176A5}" destId="{AE6C0F12-0340-4518-B1A3-CCEBEB496DFB}" srcOrd="16" destOrd="0" presId="urn:microsoft.com/office/officeart/2005/8/layout/hProcess7"/>
    <dgm:cxn modelId="{215DD677-B28A-4909-9859-7173A4ED4E38}" type="presParOf" srcId="{AE6C0F12-0340-4518-B1A3-CCEBEB496DFB}" destId="{850A6542-884B-410A-8752-248CA4D9FF90}" srcOrd="0" destOrd="0" presId="urn:microsoft.com/office/officeart/2005/8/layout/hProcess7"/>
    <dgm:cxn modelId="{B756662F-F111-4F30-A45A-291F93FA521E}" type="presParOf" srcId="{AE6C0F12-0340-4518-B1A3-CCEBEB496DFB}" destId="{88596D6D-7E67-45F9-9F6C-1642B73B0710}" srcOrd="1" destOrd="0" presId="urn:microsoft.com/office/officeart/2005/8/layout/hProcess7"/>
    <dgm:cxn modelId="{FFD5C228-F2BE-4B30-9066-053F46AEEC21}" type="presParOf" srcId="{AE6C0F12-0340-4518-B1A3-CCEBEB496DFB}" destId="{4B189143-6248-45F9-8BAF-837B90C54924}"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8B12BCF-032E-411F-ABCD-9C7A6BF2616C}" type="doc">
      <dgm:prSet loTypeId="urn:microsoft.com/office/officeart/2005/8/layout/lProcess3" loCatId="process" qsTypeId="urn:microsoft.com/office/officeart/2005/8/quickstyle/simple5" qsCatId="simple" csTypeId="urn:microsoft.com/office/officeart/2005/8/colors/accent5_2" csCatId="accent5" phldr="1"/>
      <dgm:spPr/>
    </dgm:pt>
    <dgm:pt modelId="{3E57BE52-7A09-4CA4-831D-5A012D4FD0D3}">
      <dgm:prSet custT="1"/>
      <dgm:spPr/>
      <dgm:t>
        <a:bodyPr/>
        <a:lstStyle/>
        <a:p>
          <a:r>
            <a:rPr lang="en-US" sz="1400" b="1" dirty="0" smtClean="0"/>
            <a:t>Deployment Success rate</a:t>
          </a:r>
          <a:endParaRPr lang="en-US" sz="1400" b="1" dirty="0"/>
        </a:p>
      </dgm:t>
    </dgm:pt>
    <dgm:pt modelId="{098F0C49-948C-4D9A-8C00-D08938470ABF}" type="parTrans" cxnId="{CD35F40E-A478-4CEF-BF8F-370F516C8512}">
      <dgm:prSet/>
      <dgm:spPr/>
      <dgm:t>
        <a:bodyPr/>
        <a:lstStyle/>
        <a:p>
          <a:endParaRPr lang="en-US" sz="1400" b="1"/>
        </a:p>
      </dgm:t>
    </dgm:pt>
    <dgm:pt modelId="{6251B3DD-FC61-4FDF-AE89-AE7BBB2BF8CF}" type="sibTrans" cxnId="{CD35F40E-A478-4CEF-BF8F-370F516C8512}">
      <dgm:prSet/>
      <dgm:spPr/>
      <dgm:t>
        <a:bodyPr/>
        <a:lstStyle/>
        <a:p>
          <a:endParaRPr lang="en-US" sz="1400" b="1"/>
        </a:p>
      </dgm:t>
    </dgm:pt>
    <dgm:pt modelId="{3F2EA8F7-AF6D-4055-9C12-E54AB6A8FE20}" type="pres">
      <dgm:prSet presAssocID="{28B12BCF-032E-411F-ABCD-9C7A6BF2616C}" presName="Name0" presStyleCnt="0">
        <dgm:presLayoutVars>
          <dgm:chPref val="3"/>
          <dgm:dir/>
          <dgm:animLvl val="lvl"/>
          <dgm:resizeHandles/>
        </dgm:presLayoutVars>
      </dgm:prSet>
      <dgm:spPr/>
    </dgm:pt>
    <dgm:pt modelId="{B9F0C2FB-BE22-4906-81D9-93121A1B0788}" type="pres">
      <dgm:prSet presAssocID="{3E57BE52-7A09-4CA4-831D-5A012D4FD0D3}" presName="horFlow" presStyleCnt="0"/>
      <dgm:spPr/>
    </dgm:pt>
    <dgm:pt modelId="{D6836E2D-55C0-48D7-A0BC-1C615EFD108F}" type="pres">
      <dgm:prSet presAssocID="{3E57BE52-7A09-4CA4-831D-5A012D4FD0D3}" presName="bigChev" presStyleLbl="node1" presStyleIdx="0" presStyleCnt="1" custScaleX="274776" custScaleY="114349"/>
      <dgm:spPr/>
      <dgm:t>
        <a:bodyPr/>
        <a:lstStyle/>
        <a:p>
          <a:endParaRPr lang="en-US"/>
        </a:p>
      </dgm:t>
    </dgm:pt>
  </dgm:ptLst>
  <dgm:cxnLst>
    <dgm:cxn modelId="{94918198-9E42-4DFE-B691-33ACC966CD37}" type="presOf" srcId="{3E57BE52-7A09-4CA4-831D-5A012D4FD0D3}" destId="{D6836E2D-55C0-48D7-A0BC-1C615EFD108F}" srcOrd="0" destOrd="0" presId="urn:microsoft.com/office/officeart/2005/8/layout/lProcess3"/>
    <dgm:cxn modelId="{DE974E67-4581-4DDC-81B4-4DCDF762118E}" type="presOf" srcId="{28B12BCF-032E-411F-ABCD-9C7A6BF2616C}" destId="{3F2EA8F7-AF6D-4055-9C12-E54AB6A8FE20}" srcOrd="0" destOrd="0" presId="urn:microsoft.com/office/officeart/2005/8/layout/lProcess3"/>
    <dgm:cxn modelId="{CD35F40E-A478-4CEF-BF8F-370F516C8512}" srcId="{28B12BCF-032E-411F-ABCD-9C7A6BF2616C}" destId="{3E57BE52-7A09-4CA4-831D-5A012D4FD0D3}" srcOrd="0" destOrd="0" parTransId="{098F0C49-948C-4D9A-8C00-D08938470ABF}" sibTransId="{6251B3DD-FC61-4FDF-AE89-AE7BBB2BF8CF}"/>
    <dgm:cxn modelId="{FCC9E74F-A4FF-4401-BBBD-32F4DF22F664}" type="presParOf" srcId="{3F2EA8F7-AF6D-4055-9C12-E54AB6A8FE20}" destId="{B9F0C2FB-BE22-4906-81D9-93121A1B0788}" srcOrd="0" destOrd="0" presId="urn:microsoft.com/office/officeart/2005/8/layout/lProcess3"/>
    <dgm:cxn modelId="{0BB789C6-0C76-437D-AC3E-70B146F0C565}" type="presParOf" srcId="{B9F0C2FB-BE22-4906-81D9-93121A1B0788}" destId="{D6836E2D-55C0-48D7-A0BC-1C615EFD108F}" srcOrd="0" destOrd="0" presId="urn:microsoft.com/office/officeart/2005/8/layout/lProcess3"/>
  </dgm:cxnLst>
  <dgm:bg/>
  <dgm:whole/>
  <dgm:extLst>
    <a:ext uri="http://schemas.microsoft.com/office/drawing/2008/diagram">
      <dsp:dataModelExt xmlns:dsp="http://schemas.microsoft.com/office/drawing/2008/diagram" relId="rId5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044225D-0635-4542-8DD3-AC6A374F28CC}" type="doc">
      <dgm:prSet loTypeId="urn:microsoft.com/office/officeart/2005/8/layout/hProcess7" loCatId="process" qsTypeId="urn:microsoft.com/office/officeart/2005/8/quickstyle/simple5" qsCatId="simple" csTypeId="urn:microsoft.com/office/officeart/2005/8/colors/accent6_3" csCatId="accent6" phldr="1"/>
      <dgm:spPr/>
      <dgm:t>
        <a:bodyPr/>
        <a:lstStyle/>
        <a:p>
          <a:endParaRPr lang="en-US"/>
        </a:p>
      </dgm:t>
    </dgm:pt>
    <dgm:pt modelId="{9AFFB948-0BDA-4BF3-8E6A-2D34176F565D}">
      <dgm:prSet phldrT="[Text]" custT="1"/>
      <dgm:spPr/>
      <dgm:t>
        <a:bodyPr/>
        <a:lstStyle/>
        <a:p>
          <a:r>
            <a:rPr lang="en-US" sz="1400" b="1" dirty="0" smtClean="0"/>
            <a:t>LEVEL 1 </a:t>
          </a:r>
          <a:endParaRPr lang="en-US" sz="1400" b="1" dirty="0"/>
        </a:p>
      </dgm:t>
    </dgm:pt>
    <dgm:pt modelId="{DAD36558-6374-4D6C-8BC1-C089619B5877}" type="parTrans" cxnId="{74EB85FC-F878-4DE6-9901-409DA9D0C915}">
      <dgm:prSet/>
      <dgm:spPr/>
      <dgm:t>
        <a:bodyPr/>
        <a:lstStyle/>
        <a:p>
          <a:endParaRPr lang="en-US" sz="2000" b="1"/>
        </a:p>
      </dgm:t>
    </dgm:pt>
    <dgm:pt modelId="{AD716A5B-4678-4C83-BD36-4A4209874597}" type="sibTrans" cxnId="{74EB85FC-F878-4DE6-9901-409DA9D0C915}">
      <dgm:prSet/>
      <dgm:spPr/>
      <dgm:t>
        <a:bodyPr/>
        <a:lstStyle/>
        <a:p>
          <a:endParaRPr lang="en-US" sz="2000" b="1"/>
        </a:p>
      </dgm:t>
    </dgm:pt>
    <dgm:pt modelId="{7C3EBDF4-3C87-4F23-AA8A-E58BF8544EB3}">
      <dgm:prSet phldrT="[Text]" custT="1"/>
      <dgm:spPr/>
      <dgm:t>
        <a:bodyPr/>
        <a:lstStyle/>
        <a:p>
          <a:r>
            <a:rPr lang="en-US" sz="1400" b="1" dirty="0" smtClean="0">
              <a:solidFill>
                <a:schemeClr val="tx1"/>
              </a:solidFill>
            </a:rPr>
            <a:t>- Manual deployment Testing</a:t>
          </a:r>
          <a:endParaRPr lang="en-US" sz="1400" b="1" dirty="0"/>
        </a:p>
      </dgm:t>
    </dgm:pt>
    <dgm:pt modelId="{DF22EB53-FD32-408D-828D-3C81952CAB04}" type="parTrans" cxnId="{879CA045-89B4-4906-8940-1F8EEAED6891}">
      <dgm:prSet/>
      <dgm:spPr/>
      <dgm:t>
        <a:bodyPr/>
        <a:lstStyle/>
        <a:p>
          <a:endParaRPr lang="en-US" sz="2000" b="1"/>
        </a:p>
      </dgm:t>
    </dgm:pt>
    <dgm:pt modelId="{756D1970-5572-4E98-8C90-5A1F924785CE}" type="sibTrans" cxnId="{879CA045-89B4-4906-8940-1F8EEAED6891}">
      <dgm:prSet/>
      <dgm:spPr/>
      <dgm:t>
        <a:bodyPr/>
        <a:lstStyle/>
        <a:p>
          <a:endParaRPr lang="en-US" sz="2000" b="1"/>
        </a:p>
      </dgm:t>
    </dgm:pt>
    <dgm:pt modelId="{6CDD7833-C25B-49AC-8528-874DD13E39D1}">
      <dgm:prSet phldrT="[Text]" custT="1"/>
      <dgm:spPr/>
      <dgm:t>
        <a:bodyPr/>
        <a:lstStyle/>
        <a:p>
          <a:r>
            <a:rPr lang="en-US" sz="1400" b="1" dirty="0" smtClean="0"/>
            <a:t>LEVEL 2</a:t>
          </a:r>
          <a:endParaRPr lang="en-US" sz="1400" b="1" dirty="0"/>
        </a:p>
      </dgm:t>
    </dgm:pt>
    <dgm:pt modelId="{BD3FE64C-9B4B-4639-B031-58DE3B461635}" type="parTrans" cxnId="{540770DD-C324-4CE0-9041-ABD33732EE0E}">
      <dgm:prSet/>
      <dgm:spPr/>
      <dgm:t>
        <a:bodyPr/>
        <a:lstStyle/>
        <a:p>
          <a:endParaRPr lang="en-US" sz="2000" b="1"/>
        </a:p>
      </dgm:t>
    </dgm:pt>
    <dgm:pt modelId="{4C5F14A5-27E0-4716-9291-5950FA0114B9}" type="sibTrans" cxnId="{540770DD-C324-4CE0-9041-ABD33732EE0E}">
      <dgm:prSet/>
      <dgm:spPr/>
      <dgm:t>
        <a:bodyPr/>
        <a:lstStyle/>
        <a:p>
          <a:endParaRPr lang="en-US" sz="2000" b="1"/>
        </a:p>
      </dgm:t>
    </dgm:pt>
    <dgm:pt modelId="{B374867F-3BDC-4BA4-9AF1-E1F4D607A101}">
      <dgm:prSet phldrT="[Text]" custT="1"/>
      <dgm:spPr/>
      <dgm:t>
        <a:bodyPr/>
        <a:lstStyle/>
        <a:p>
          <a:r>
            <a:rPr lang="en-US" sz="1400" b="1" dirty="0" smtClean="0">
              <a:solidFill>
                <a:schemeClr val="tx1"/>
              </a:solidFill>
            </a:rPr>
            <a:t>- Automated deployment validation using smoke tests</a:t>
          </a:r>
          <a:endParaRPr lang="en-US" sz="1400" b="1" dirty="0"/>
        </a:p>
      </dgm:t>
    </dgm:pt>
    <dgm:pt modelId="{22CAAB3B-6193-4C49-A5B9-992A2C7C5E90}" type="parTrans" cxnId="{8AB09427-7212-4E76-9CEA-005CEF9F0CAB}">
      <dgm:prSet/>
      <dgm:spPr/>
      <dgm:t>
        <a:bodyPr/>
        <a:lstStyle/>
        <a:p>
          <a:endParaRPr lang="en-US" sz="2000" b="1"/>
        </a:p>
      </dgm:t>
    </dgm:pt>
    <dgm:pt modelId="{F422D3DC-3462-4D9E-873A-F74021BBB896}" type="sibTrans" cxnId="{8AB09427-7212-4E76-9CEA-005CEF9F0CAB}">
      <dgm:prSet/>
      <dgm:spPr/>
      <dgm:t>
        <a:bodyPr/>
        <a:lstStyle/>
        <a:p>
          <a:endParaRPr lang="en-US" sz="2000" b="1"/>
        </a:p>
      </dgm:t>
    </dgm:pt>
    <dgm:pt modelId="{E0484BA9-BB24-4C58-A1BC-86088AC3E99F}">
      <dgm:prSet phldrT="[Text]" custT="1"/>
      <dgm:spPr/>
      <dgm:t>
        <a:bodyPr/>
        <a:lstStyle/>
        <a:p>
          <a:r>
            <a:rPr lang="en-US" sz="1400" b="1" dirty="0" smtClean="0"/>
            <a:t>LEVEL 3</a:t>
          </a:r>
          <a:endParaRPr lang="en-US" sz="1400" b="1" dirty="0"/>
        </a:p>
      </dgm:t>
    </dgm:pt>
    <dgm:pt modelId="{FF2E50F1-F526-4B3C-8E6D-F6624F9E78AD}" type="parTrans" cxnId="{9497FECB-FBD2-499D-90F2-5A8CC5777BB7}">
      <dgm:prSet/>
      <dgm:spPr/>
      <dgm:t>
        <a:bodyPr/>
        <a:lstStyle/>
        <a:p>
          <a:endParaRPr lang="en-US" sz="2000" b="1"/>
        </a:p>
      </dgm:t>
    </dgm:pt>
    <dgm:pt modelId="{D6DD3032-F30C-410F-A821-9547A0F2EB00}" type="sibTrans" cxnId="{9497FECB-FBD2-499D-90F2-5A8CC5777BB7}">
      <dgm:prSet/>
      <dgm:spPr/>
      <dgm:t>
        <a:bodyPr/>
        <a:lstStyle/>
        <a:p>
          <a:endParaRPr lang="en-US" sz="2000" b="1"/>
        </a:p>
      </dgm:t>
    </dgm:pt>
    <dgm:pt modelId="{F5B93CAF-AB1E-43E6-BD50-F009C3DF1E77}">
      <dgm:prSet phldrT="[Text]" custT="1"/>
      <dgm:spPr/>
      <dgm:t>
        <a:bodyPr/>
        <a:lstStyle/>
        <a:p>
          <a:r>
            <a:rPr lang="en-US" sz="1400" b="1" smtClean="0">
              <a:solidFill>
                <a:schemeClr val="tx1"/>
              </a:solidFill>
            </a:rPr>
            <a:t>- Triggered automated tests</a:t>
          </a:r>
          <a:endParaRPr lang="en-US" sz="1400" b="1" dirty="0"/>
        </a:p>
      </dgm:t>
    </dgm:pt>
    <dgm:pt modelId="{F1E23714-DDA8-461A-981B-0C18B47A1E5D}" type="parTrans" cxnId="{78927266-48E5-4817-ABEC-0DA77C1718A1}">
      <dgm:prSet/>
      <dgm:spPr/>
      <dgm:t>
        <a:bodyPr/>
        <a:lstStyle/>
        <a:p>
          <a:endParaRPr lang="en-US" sz="2000" b="1"/>
        </a:p>
      </dgm:t>
    </dgm:pt>
    <dgm:pt modelId="{3CFBEE43-AC5C-4491-8D23-DF10B7C933D6}" type="sibTrans" cxnId="{78927266-48E5-4817-ABEC-0DA77C1718A1}">
      <dgm:prSet/>
      <dgm:spPr/>
      <dgm:t>
        <a:bodyPr/>
        <a:lstStyle/>
        <a:p>
          <a:endParaRPr lang="en-US" sz="2000" b="1"/>
        </a:p>
      </dgm:t>
    </dgm:pt>
    <dgm:pt modelId="{7FB378DA-0765-447F-A697-8FBED0F50F37}">
      <dgm:prSet phldrT="[Text]" custT="1"/>
      <dgm:spPr/>
      <dgm:t>
        <a:bodyPr/>
        <a:lstStyle/>
        <a:p>
          <a:r>
            <a:rPr lang="en-US" sz="1400" b="1" dirty="0" smtClean="0"/>
            <a:t>LEVEL 4</a:t>
          </a:r>
          <a:endParaRPr lang="en-US" sz="1400" b="1" dirty="0"/>
        </a:p>
      </dgm:t>
    </dgm:pt>
    <dgm:pt modelId="{814D7E5E-3AB7-4D10-9B8D-0C8685E6C329}" type="parTrans" cxnId="{D39DC930-4B82-4307-ADFE-50CDE13CC371}">
      <dgm:prSet/>
      <dgm:spPr/>
      <dgm:t>
        <a:bodyPr/>
        <a:lstStyle/>
        <a:p>
          <a:endParaRPr lang="en-US" sz="2000" b="1"/>
        </a:p>
      </dgm:t>
    </dgm:pt>
    <dgm:pt modelId="{60C3EEA5-ACE3-42C5-9674-81A59FEFF23F}" type="sibTrans" cxnId="{D39DC930-4B82-4307-ADFE-50CDE13CC371}">
      <dgm:prSet/>
      <dgm:spPr/>
      <dgm:t>
        <a:bodyPr/>
        <a:lstStyle/>
        <a:p>
          <a:endParaRPr lang="en-US" sz="2000" b="1"/>
        </a:p>
      </dgm:t>
    </dgm:pt>
    <dgm:pt modelId="{6A881FF8-AA57-4BF4-94E2-CA674F735A71}">
      <dgm:prSet phldrT="[Text]" custT="1"/>
      <dgm:spPr/>
      <dgm:t>
        <a:bodyPr/>
        <a:lstStyle/>
        <a:p>
          <a:r>
            <a:rPr lang="en-US" sz="1400" b="1" smtClean="0">
              <a:solidFill>
                <a:schemeClr val="tx1"/>
              </a:solidFill>
            </a:rPr>
            <a:t>- AB Testing</a:t>
          </a:r>
          <a:endParaRPr lang="en-US" sz="1400" b="1" dirty="0"/>
        </a:p>
      </dgm:t>
    </dgm:pt>
    <dgm:pt modelId="{1FCDCD55-FC69-4B54-9E19-067668E4E32F}" type="parTrans" cxnId="{AC35CA17-5C59-4C0C-ADCC-29D431FFA058}">
      <dgm:prSet/>
      <dgm:spPr/>
      <dgm:t>
        <a:bodyPr/>
        <a:lstStyle/>
        <a:p>
          <a:endParaRPr lang="en-US" sz="2000" b="1"/>
        </a:p>
      </dgm:t>
    </dgm:pt>
    <dgm:pt modelId="{1F5AA62D-8AAB-4255-8DB4-6DF68BDA24AA}" type="sibTrans" cxnId="{AC35CA17-5C59-4C0C-ADCC-29D431FFA058}">
      <dgm:prSet/>
      <dgm:spPr/>
      <dgm:t>
        <a:bodyPr/>
        <a:lstStyle/>
        <a:p>
          <a:endParaRPr lang="en-US" sz="2000" b="1"/>
        </a:p>
      </dgm:t>
    </dgm:pt>
    <dgm:pt modelId="{46385C83-3ABB-4811-8DBA-685E5C03642B}">
      <dgm:prSet phldrT="[Text]" custT="1"/>
      <dgm:spPr/>
      <dgm:t>
        <a:bodyPr/>
        <a:lstStyle/>
        <a:p>
          <a:r>
            <a:rPr lang="en-US" sz="1400" b="1" dirty="0" smtClean="0"/>
            <a:t>LEVEL 5</a:t>
          </a:r>
          <a:endParaRPr lang="en-US" sz="1400" b="1" dirty="0"/>
        </a:p>
      </dgm:t>
    </dgm:pt>
    <dgm:pt modelId="{9609A452-576A-4018-9F45-CED5BA3F20A9}" type="parTrans" cxnId="{C3B08AE2-29C6-4CEA-A470-D548F47FA602}">
      <dgm:prSet/>
      <dgm:spPr/>
      <dgm:t>
        <a:bodyPr/>
        <a:lstStyle/>
        <a:p>
          <a:endParaRPr lang="en-US" sz="2000" b="1"/>
        </a:p>
      </dgm:t>
    </dgm:pt>
    <dgm:pt modelId="{F1470452-07C8-4BE1-8A90-6DF2886BA6F6}" type="sibTrans" cxnId="{C3B08AE2-29C6-4CEA-A470-D548F47FA602}">
      <dgm:prSet/>
      <dgm:spPr/>
      <dgm:t>
        <a:bodyPr/>
        <a:lstStyle/>
        <a:p>
          <a:endParaRPr lang="en-US" sz="2000" b="1"/>
        </a:p>
      </dgm:t>
    </dgm:pt>
    <dgm:pt modelId="{860B26E2-279C-447D-A262-FFA7E3AA164A}">
      <dgm:prSet phldrT="[Text]" custT="1"/>
      <dgm:spPr/>
      <dgm:t>
        <a:bodyPr/>
        <a:lstStyle/>
        <a:p>
          <a:r>
            <a:rPr lang="en-US" sz="1400" b="1" dirty="0" smtClean="0">
              <a:solidFill>
                <a:schemeClr val="tx1"/>
              </a:solidFill>
            </a:rPr>
            <a:t>- Chaos Monkey Testing</a:t>
          </a:r>
          <a:endParaRPr lang="en-US" sz="1400" b="1" dirty="0"/>
        </a:p>
      </dgm:t>
    </dgm:pt>
    <dgm:pt modelId="{E4CC6321-9D9D-4BCA-A14C-89E2B5DACE88}" type="parTrans" cxnId="{B5E8C89B-BBDE-45B0-A4CE-76C123273C07}">
      <dgm:prSet/>
      <dgm:spPr/>
      <dgm:t>
        <a:bodyPr/>
        <a:lstStyle/>
        <a:p>
          <a:endParaRPr lang="en-US" sz="2000" b="1"/>
        </a:p>
      </dgm:t>
    </dgm:pt>
    <dgm:pt modelId="{EC8CF2E7-BAEA-494D-B32F-7288C02AFED9}" type="sibTrans" cxnId="{B5E8C89B-BBDE-45B0-A4CE-76C123273C07}">
      <dgm:prSet/>
      <dgm:spPr/>
      <dgm:t>
        <a:bodyPr/>
        <a:lstStyle/>
        <a:p>
          <a:endParaRPr lang="en-US" sz="2000" b="1"/>
        </a:p>
      </dgm:t>
    </dgm:pt>
    <dgm:pt modelId="{5CEE4BB0-E638-4693-B698-FEC93DD1B176}">
      <dgm:prSet custT="1"/>
      <dgm:spPr/>
      <dgm:t>
        <a:bodyPr/>
        <a:lstStyle/>
        <a:p>
          <a:r>
            <a:rPr lang="en-US" sz="1400" b="1" dirty="0" smtClean="0">
              <a:solidFill>
                <a:schemeClr val="tx1"/>
              </a:solidFill>
            </a:rPr>
            <a:t>- Logging &amp; monitoring dashboards</a:t>
          </a:r>
          <a:endParaRPr lang="en-US" sz="1400" b="1" dirty="0">
            <a:solidFill>
              <a:schemeClr val="tx1"/>
            </a:solidFill>
          </a:endParaRPr>
        </a:p>
      </dgm:t>
    </dgm:pt>
    <dgm:pt modelId="{491C4198-A809-4D66-AF24-65A3210D0740}" type="parTrans" cxnId="{2ED4CF15-B3FA-4D55-B8E2-F8310C4C619A}">
      <dgm:prSet/>
      <dgm:spPr/>
      <dgm:t>
        <a:bodyPr/>
        <a:lstStyle/>
        <a:p>
          <a:endParaRPr lang="en-US"/>
        </a:p>
      </dgm:t>
    </dgm:pt>
    <dgm:pt modelId="{2649463E-EA13-44A0-AD1E-B5EB411468B3}" type="sibTrans" cxnId="{2ED4CF15-B3FA-4D55-B8E2-F8310C4C619A}">
      <dgm:prSet/>
      <dgm:spPr/>
      <dgm:t>
        <a:bodyPr/>
        <a:lstStyle/>
        <a:p>
          <a:endParaRPr lang="en-US"/>
        </a:p>
      </dgm:t>
    </dgm:pt>
    <dgm:pt modelId="{11D7850C-7F5E-418B-B651-E78E8DD2C2FB}">
      <dgm:prSet custT="1"/>
      <dgm:spPr/>
      <dgm:t>
        <a:bodyPr/>
        <a:lstStyle/>
        <a:p>
          <a:r>
            <a:rPr lang="en-US" sz="1400" b="1" dirty="0" smtClean="0">
              <a:solidFill>
                <a:schemeClr val="tx1"/>
              </a:solidFill>
            </a:rPr>
            <a:t>- Automated Smoke and Capacity tests with dashboards</a:t>
          </a:r>
          <a:endParaRPr lang="en-US" sz="1400" b="1" dirty="0">
            <a:solidFill>
              <a:schemeClr val="tx1"/>
            </a:solidFill>
          </a:endParaRPr>
        </a:p>
      </dgm:t>
    </dgm:pt>
    <dgm:pt modelId="{CD7BE1CB-0996-4876-B7EF-D7B0344616A7}" type="parTrans" cxnId="{BA4EE833-834D-4012-976F-421D27C6C2FD}">
      <dgm:prSet/>
      <dgm:spPr/>
      <dgm:t>
        <a:bodyPr/>
        <a:lstStyle/>
        <a:p>
          <a:endParaRPr lang="en-US"/>
        </a:p>
      </dgm:t>
    </dgm:pt>
    <dgm:pt modelId="{CA50B0AA-E899-478B-A46E-47326912FDE4}" type="sibTrans" cxnId="{BA4EE833-834D-4012-976F-421D27C6C2FD}">
      <dgm:prSet/>
      <dgm:spPr/>
      <dgm:t>
        <a:bodyPr/>
        <a:lstStyle/>
        <a:p>
          <a:endParaRPr lang="en-US"/>
        </a:p>
      </dgm:t>
    </dgm:pt>
    <dgm:pt modelId="{C2128CCA-573E-4D95-AE2F-12AD440176A5}" type="pres">
      <dgm:prSet presAssocID="{A044225D-0635-4542-8DD3-AC6A374F28CC}" presName="Name0" presStyleCnt="0">
        <dgm:presLayoutVars>
          <dgm:dir/>
          <dgm:animLvl val="lvl"/>
          <dgm:resizeHandles val="exact"/>
        </dgm:presLayoutVars>
      </dgm:prSet>
      <dgm:spPr/>
      <dgm:t>
        <a:bodyPr/>
        <a:lstStyle/>
        <a:p>
          <a:endParaRPr lang="en-US"/>
        </a:p>
      </dgm:t>
    </dgm:pt>
    <dgm:pt modelId="{19AC91E6-5C3F-42F6-BFD0-45E69B99320B}" type="pres">
      <dgm:prSet presAssocID="{9AFFB948-0BDA-4BF3-8E6A-2D34176F565D}" presName="compositeNode" presStyleCnt="0">
        <dgm:presLayoutVars>
          <dgm:bulletEnabled val="1"/>
        </dgm:presLayoutVars>
      </dgm:prSet>
      <dgm:spPr/>
    </dgm:pt>
    <dgm:pt modelId="{A3BC177E-459E-47AD-8950-FFECE33BE126}" type="pres">
      <dgm:prSet presAssocID="{9AFFB948-0BDA-4BF3-8E6A-2D34176F565D}" presName="bgRect" presStyleLbl="node1" presStyleIdx="0" presStyleCnt="5"/>
      <dgm:spPr/>
      <dgm:t>
        <a:bodyPr/>
        <a:lstStyle/>
        <a:p>
          <a:endParaRPr lang="en-US"/>
        </a:p>
      </dgm:t>
    </dgm:pt>
    <dgm:pt modelId="{ED449B31-70C9-4E6A-9A6A-00505A766149}" type="pres">
      <dgm:prSet presAssocID="{9AFFB948-0BDA-4BF3-8E6A-2D34176F565D}" presName="parentNode" presStyleLbl="node1" presStyleIdx="0" presStyleCnt="5">
        <dgm:presLayoutVars>
          <dgm:chMax val="0"/>
          <dgm:bulletEnabled val="1"/>
        </dgm:presLayoutVars>
      </dgm:prSet>
      <dgm:spPr/>
      <dgm:t>
        <a:bodyPr/>
        <a:lstStyle/>
        <a:p>
          <a:endParaRPr lang="en-US"/>
        </a:p>
      </dgm:t>
    </dgm:pt>
    <dgm:pt modelId="{65341071-A215-4B2F-8359-FBBB541238A2}" type="pres">
      <dgm:prSet presAssocID="{9AFFB948-0BDA-4BF3-8E6A-2D34176F565D}" presName="childNode" presStyleLbl="node1" presStyleIdx="0" presStyleCnt="5">
        <dgm:presLayoutVars>
          <dgm:bulletEnabled val="1"/>
        </dgm:presLayoutVars>
      </dgm:prSet>
      <dgm:spPr/>
      <dgm:t>
        <a:bodyPr/>
        <a:lstStyle/>
        <a:p>
          <a:endParaRPr lang="en-US"/>
        </a:p>
      </dgm:t>
    </dgm:pt>
    <dgm:pt modelId="{3ACB6AE6-D442-44EA-AB97-7DAF5FA0AC43}" type="pres">
      <dgm:prSet presAssocID="{AD716A5B-4678-4C83-BD36-4A4209874597}" presName="hSp" presStyleCnt="0"/>
      <dgm:spPr/>
    </dgm:pt>
    <dgm:pt modelId="{9C0A5EE8-B36C-416B-BE94-F19965CB1F05}" type="pres">
      <dgm:prSet presAssocID="{AD716A5B-4678-4C83-BD36-4A4209874597}" presName="vProcSp" presStyleCnt="0"/>
      <dgm:spPr/>
    </dgm:pt>
    <dgm:pt modelId="{7B9DB325-3455-46C0-B09F-1D13E8FA0415}" type="pres">
      <dgm:prSet presAssocID="{AD716A5B-4678-4C83-BD36-4A4209874597}" presName="vSp1" presStyleCnt="0"/>
      <dgm:spPr/>
    </dgm:pt>
    <dgm:pt modelId="{C5041224-A44B-48BA-B48F-C761615A03E2}" type="pres">
      <dgm:prSet presAssocID="{AD716A5B-4678-4C83-BD36-4A4209874597}" presName="simulatedConn" presStyleLbl="solidFgAcc1" presStyleIdx="0" presStyleCnt="4"/>
      <dgm:spPr/>
    </dgm:pt>
    <dgm:pt modelId="{EF000316-C3AF-4CCC-94A2-814D14B5F235}" type="pres">
      <dgm:prSet presAssocID="{AD716A5B-4678-4C83-BD36-4A4209874597}" presName="vSp2" presStyleCnt="0"/>
      <dgm:spPr/>
    </dgm:pt>
    <dgm:pt modelId="{B466AA7C-038F-4D59-BE77-D0B4CA5791B1}" type="pres">
      <dgm:prSet presAssocID="{AD716A5B-4678-4C83-BD36-4A4209874597}" presName="sibTrans" presStyleCnt="0"/>
      <dgm:spPr/>
    </dgm:pt>
    <dgm:pt modelId="{C104047E-85FF-42C6-8A49-4C8D1033DE6F}" type="pres">
      <dgm:prSet presAssocID="{6CDD7833-C25B-49AC-8528-874DD13E39D1}" presName="compositeNode" presStyleCnt="0">
        <dgm:presLayoutVars>
          <dgm:bulletEnabled val="1"/>
        </dgm:presLayoutVars>
      </dgm:prSet>
      <dgm:spPr/>
    </dgm:pt>
    <dgm:pt modelId="{B9EE34D4-4CC4-4693-B33A-7B8445627E3A}" type="pres">
      <dgm:prSet presAssocID="{6CDD7833-C25B-49AC-8528-874DD13E39D1}" presName="bgRect" presStyleLbl="node1" presStyleIdx="1" presStyleCnt="5"/>
      <dgm:spPr/>
      <dgm:t>
        <a:bodyPr/>
        <a:lstStyle/>
        <a:p>
          <a:endParaRPr lang="en-US"/>
        </a:p>
      </dgm:t>
    </dgm:pt>
    <dgm:pt modelId="{2357D01E-EC5D-44F6-A5B7-2012FC6B2220}" type="pres">
      <dgm:prSet presAssocID="{6CDD7833-C25B-49AC-8528-874DD13E39D1}" presName="parentNode" presStyleLbl="node1" presStyleIdx="1" presStyleCnt="5">
        <dgm:presLayoutVars>
          <dgm:chMax val="0"/>
          <dgm:bulletEnabled val="1"/>
        </dgm:presLayoutVars>
      </dgm:prSet>
      <dgm:spPr/>
      <dgm:t>
        <a:bodyPr/>
        <a:lstStyle/>
        <a:p>
          <a:endParaRPr lang="en-US"/>
        </a:p>
      </dgm:t>
    </dgm:pt>
    <dgm:pt modelId="{BFAD481E-331B-443B-BBE2-254B68D4D037}" type="pres">
      <dgm:prSet presAssocID="{6CDD7833-C25B-49AC-8528-874DD13E39D1}" presName="childNode" presStyleLbl="node1" presStyleIdx="1" presStyleCnt="5">
        <dgm:presLayoutVars>
          <dgm:bulletEnabled val="1"/>
        </dgm:presLayoutVars>
      </dgm:prSet>
      <dgm:spPr/>
      <dgm:t>
        <a:bodyPr/>
        <a:lstStyle/>
        <a:p>
          <a:endParaRPr lang="en-US"/>
        </a:p>
      </dgm:t>
    </dgm:pt>
    <dgm:pt modelId="{FFB03D2C-A07F-4E8D-BF61-F793F336AF37}" type="pres">
      <dgm:prSet presAssocID="{4C5F14A5-27E0-4716-9291-5950FA0114B9}" presName="hSp" presStyleCnt="0"/>
      <dgm:spPr/>
    </dgm:pt>
    <dgm:pt modelId="{B5D35D20-0322-49B8-A121-0354BBC62AA4}" type="pres">
      <dgm:prSet presAssocID="{4C5F14A5-27E0-4716-9291-5950FA0114B9}" presName="vProcSp" presStyleCnt="0"/>
      <dgm:spPr/>
    </dgm:pt>
    <dgm:pt modelId="{A141FD9F-43ED-46C7-A44A-5434494E502C}" type="pres">
      <dgm:prSet presAssocID="{4C5F14A5-27E0-4716-9291-5950FA0114B9}" presName="vSp1" presStyleCnt="0"/>
      <dgm:spPr/>
    </dgm:pt>
    <dgm:pt modelId="{219684F3-32B6-4FF4-B5E8-1EC8A2136CA9}" type="pres">
      <dgm:prSet presAssocID="{4C5F14A5-27E0-4716-9291-5950FA0114B9}" presName="simulatedConn" presStyleLbl="solidFgAcc1" presStyleIdx="1" presStyleCnt="4"/>
      <dgm:spPr/>
    </dgm:pt>
    <dgm:pt modelId="{2B61A422-2E84-44C9-8F84-2CDDDF63490E}" type="pres">
      <dgm:prSet presAssocID="{4C5F14A5-27E0-4716-9291-5950FA0114B9}" presName="vSp2" presStyleCnt="0"/>
      <dgm:spPr/>
    </dgm:pt>
    <dgm:pt modelId="{E19BA56C-D44A-4277-8545-0A6AA31EC70C}" type="pres">
      <dgm:prSet presAssocID="{4C5F14A5-27E0-4716-9291-5950FA0114B9}" presName="sibTrans" presStyleCnt="0"/>
      <dgm:spPr/>
    </dgm:pt>
    <dgm:pt modelId="{FC7C8EC5-D62F-4F4C-B6AF-683B662CABBB}" type="pres">
      <dgm:prSet presAssocID="{E0484BA9-BB24-4C58-A1BC-86088AC3E99F}" presName="compositeNode" presStyleCnt="0">
        <dgm:presLayoutVars>
          <dgm:bulletEnabled val="1"/>
        </dgm:presLayoutVars>
      </dgm:prSet>
      <dgm:spPr/>
    </dgm:pt>
    <dgm:pt modelId="{F19F2145-31BB-48E0-9A3F-1ECF6AEFDA57}" type="pres">
      <dgm:prSet presAssocID="{E0484BA9-BB24-4C58-A1BC-86088AC3E99F}" presName="bgRect" presStyleLbl="node1" presStyleIdx="2" presStyleCnt="5"/>
      <dgm:spPr/>
      <dgm:t>
        <a:bodyPr/>
        <a:lstStyle/>
        <a:p>
          <a:endParaRPr lang="en-US"/>
        </a:p>
      </dgm:t>
    </dgm:pt>
    <dgm:pt modelId="{C5404943-8C01-4D30-A35D-8D7C11FF20E3}" type="pres">
      <dgm:prSet presAssocID="{E0484BA9-BB24-4C58-A1BC-86088AC3E99F}" presName="parentNode" presStyleLbl="node1" presStyleIdx="2" presStyleCnt="5">
        <dgm:presLayoutVars>
          <dgm:chMax val="0"/>
          <dgm:bulletEnabled val="1"/>
        </dgm:presLayoutVars>
      </dgm:prSet>
      <dgm:spPr/>
      <dgm:t>
        <a:bodyPr/>
        <a:lstStyle/>
        <a:p>
          <a:endParaRPr lang="en-US"/>
        </a:p>
      </dgm:t>
    </dgm:pt>
    <dgm:pt modelId="{CA72E71E-77B2-4983-B396-DB841DFDF52E}" type="pres">
      <dgm:prSet presAssocID="{E0484BA9-BB24-4C58-A1BC-86088AC3E99F}" presName="childNode" presStyleLbl="node1" presStyleIdx="2" presStyleCnt="5">
        <dgm:presLayoutVars>
          <dgm:bulletEnabled val="1"/>
        </dgm:presLayoutVars>
      </dgm:prSet>
      <dgm:spPr/>
      <dgm:t>
        <a:bodyPr/>
        <a:lstStyle/>
        <a:p>
          <a:endParaRPr lang="en-US"/>
        </a:p>
      </dgm:t>
    </dgm:pt>
    <dgm:pt modelId="{8EBDC3A4-17CD-4B9F-9564-6AD1F24D7E8A}" type="pres">
      <dgm:prSet presAssocID="{D6DD3032-F30C-410F-A821-9547A0F2EB00}" presName="hSp" presStyleCnt="0"/>
      <dgm:spPr/>
    </dgm:pt>
    <dgm:pt modelId="{EE3073F9-6550-4F2F-9ABC-B6A2C59F3D3C}" type="pres">
      <dgm:prSet presAssocID="{D6DD3032-F30C-410F-A821-9547A0F2EB00}" presName="vProcSp" presStyleCnt="0"/>
      <dgm:spPr/>
    </dgm:pt>
    <dgm:pt modelId="{31469326-AD87-4DF0-B599-DB2CCE602D0F}" type="pres">
      <dgm:prSet presAssocID="{D6DD3032-F30C-410F-A821-9547A0F2EB00}" presName="vSp1" presStyleCnt="0"/>
      <dgm:spPr/>
    </dgm:pt>
    <dgm:pt modelId="{2BE201AF-71FF-4713-AE66-A54DAD3BB51F}" type="pres">
      <dgm:prSet presAssocID="{D6DD3032-F30C-410F-A821-9547A0F2EB00}" presName="simulatedConn" presStyleLbl="solidFgAcc1" presStyleIdx="2" presStyleCnt="4"/>
      <dgm:spPr/>
    </dgm:pt>
    <dgm:pt modelId="{4D3BDAB6-1047-48E3-A0EB-B586CAA48518}" type="pres">
      <dgm:prSet presAssocID="{D6DD3032-F30C-410F-A821-9547A0F2EB00}" presName="vSp2" presStyleCnt="0"/>
      <dgm:spPr/>
    </dgm:pt>
    <dgm:pt modelId="{BD0FA5DC-B58F-4175-826D-485B660698BF}" type="pres">
      <dgm:prSet presAssocID="{D6DD3032-F30C-410F-A821-9547A0F2EB00}" presName="sibTrans" presStyleCnt="0"/>
      <dgm:spPr/>
    </dgm:pt>
    <dgm:pt modelId="{2D253B5F-8C51-4715-918E-8697F75F817D}" type="pres">
      <dgm:prSet presAssocID="{7FB378DA-0765-447F-A697-8FBED0F50F37}" presName="compositeNode" presStyleCnt="0">
        <dgm:presLayoutVars>
          <dgm:bulletEnabled val="1"/>
        </dgm:presLayoutVars>
      </dgm:prSet>
      <dgm:spPr/>
    </dgm:pt>
    <dgm:pt modelId="{CA57180B-0C05-4983-95DF-562DB6A1ADDD}" type="pres">
      <dgm:prSet presAssocID="{7FB378DA-0765-447F-A697-8FBED0F50F37}" presName="bgRect" presStyleLbl="node1" presStyleIdx="3" presStyleCnt="5"/>
      <dgm:spPr/>
      <dgm:t>
        <a:bodyPr/>
        <a:lstStyle/>
        <a:p>
          <a:endParaRPr lang="en-US"/>
        </a:p>
      </dgm:t>
    </dgm:pt>
    <dgm:pt modelId="{8D947D59-35EB-4C30-B575-6DF2F4B657D8}" type="pres">
      <dgm:prSet presAssocID="{7FB378DA-0765-447F-A697-8FBED0F50F37}" presName="parentNode" presStyleLbl="node1" presStyleIdx="3" presStyleCnt="5">
        <dgm:presLayoutVars>
          <dgm:chMax val="0"/>
          <dgm:bulletEnabled val="1"/>
        </dgm:presLayoutVars>
      </dgm:prSet>
      <dgm:spPr/>
      <dgm:t>
        <a:bodyPr/>
        <a:lstStyle/>
        <a:p>
          <a:endParaRPr lang="en-US"/>
        </a:p>
      </dgm:t>
    </dgm:pt>
    <dgm:pt modelId="{1BDD8870-A4EE-42F4-8832-F8D01843698E}" type="pres">
      <dgm:prSet presAssocID="{7FB378DA-0765-447F-A697-8FBED0F50F37}" presName="childNode" presStyleLbl="node1" presStyleIdx="3" presStyleCnt="5">
        <dgm:presLayoutVars>
          <dgm:bulletEnabled val="1"/>
        </dgm:presLayoutVars>
      </dgm:prSet>
      <dgm:spPr/>
      <dgm:t>
        <a:bodyPr/>
        <a:lstStyle/>
        <a:p>
          <a:endParaRPr lang="en-US"/>
        </a:p>
      </dgm:t>
    </dgm:pt>
    <dgm:pt modelId="{0B33E80E-A00E-443F-8435-7D478197112E}" type="pres">
      <dgm:prSet presAssocID="{60C3EEA5-ACE3-42C5-9674-81A59FEFF23F}" presName="hSp" presStyleCnt="0"/>
      <dgm:spPr/>
    </dgm:pt>
    <dgm:pt modelId="{6BE20282-8259-4802-8223-A2ACF48201B5}" type="pres">
      <dgm:prSet presAssocID="{60C3EEA5-ACE3-42C5-9674-81A59FEFF23F}" presName="vProcSp" presStyleCnt="0"/>
      <dgm:spPr/>
    </dgm:pt>
    <dgm:pt modelId="{82DCBAE4-DB2D-4412-B697-E7805CFC178E}" type="pres">
      <dgm:prSet presAssocID="{60C3EEA5-ACE3-42C5-9674-81A59FEFF23F}" presName="vSp1" presStyleCnt="0"/>
      <dgm:spPr/>
    </dgm:pt>
    <dgm:pt modelId="{C91E3B43-39BE-4BE4-BDB5-647806FE1EFD}" type="pres">
      <dgm:prSet presAssocID="{60C3EEA5-ACE3-42C5-9674-81A59FEFF23F}" presName="simulatedConn" presStyleLbl="solidFgAcc1" presStyleIdx="3" presStyleCnt="4"/>
      <dgm:spPr/>
    </dgm:pt>
    <dgm:pt modelId="{63CD1DD3-6C60-4764-92C6-E3DC1C52124D}" type="pres">
      <dgm:prSet presAssocID="{60C3EEA5-ACE3-42C5-9674-81A59FEFF23F}" presName="vSp2" presStyleCnt="0"/>
      <dgm:spPr/>
    </dgm:pt>
    <dgm:pt modelId="{C52960BD-B83E-4002-8E22-BDBFB70A0E12}" type="pres">
      <dgm:prSet presAssocID="{60C3EEA5-ACE3-42C5-9674-81A59FEFF23F}" presName="sibTrans" presStyleCnt="0"/>
      <dgm:spPr/>
    </dgm:pt>
    <dgm:pt modelId="{AE6C0F12-0340-4518-B1A3-CCEBEB496DFB}" type="pres">
      <dgm:prSet presAssocID="{46385C83-3ABB-4811-8DBA-685E5C03642B}" presName="compositeNode" presStyleCnt="0">
        <dgm:presLayoutVars>
          <dgm:bulletEnabled val="1"/>
        </dgm:presLayoutVars>
      </dgm:prSet>
      <dgm:spPr/>
    </dgm:pt>
    <dgm:pt modelId="{850A6542-884B-410A-8752-248CA4D9FF90}" type="pres">
      <dgm:prSet presAssocID="{46385C83-3ABB-4811-8DBA-685E5C03642B}" presName="bgRect" presStyleLbl="node1" presStyleIdx="4" presStyleCnt="5"/>
      <dgm:spPr/>
      <dgm:t>
        <a:bodyPr/>
        <a:lstStyle/>
        <a:p>
          <a:endParaRPr lang="en-US"/>
        </a:p>
      </dgm:t>
    </dgm:pt>
    <dgm:pt modelId="{88596D6D-7E67-45F9-9F6C-1642B73B0710}" type="pres">
      <dgm:prSet presAssocID="{46385C83-3ABB-4811-8DBA-685E5C03642B}" presName="parentNode" presStyleLbl="node1" presStyleIdx="4" presStyleCnt="5">
        <dgm:presLayoutVars>
          <dgm:chMax val="0"/>
          <dgm:bulletEnabled val="1"/>
        </dgm:presLayoutVars>
      </dgm:prSet>
      <dgm:spPr/>
      <dgm:t>
        <a:bodyPr/>
        <a:lstStyle/>
        <a:p>
          <a:endParaRPr lang="en-US"/>
        </a:p>
      </dgm:t>
    </dgm:pt>
    <dgm:pt modelId="{4B189143-6248-45F9-8BAF-837B90C54924}" type="pres">
      <dgm:prSet presAssocID="{46385C83-3ABB-4811-8DBA-685E5C03642B}" presName="childNode" presStyleLbl="node1" presStyleIdx="4" presStyleCnt="5">
        <dgm:presLayoutVars>
          <dgm:bulletEnabled val="1"/>
        </dgm:presLayoutVars>
      </dgm:prSet>
      <dgm:spPr/>
      <dgm:t>
        <a:bodyPr/>
        <a:lstStyle/>
        <a:p>
          <a:endParaRPr lang="en-US"/>
        </a:p>
      </dgm:t>
    </dgm:pt>
  </dgm:ptLst>
  <dgm:cxnLst>
    <dgm:cxn modelId="{C3B08AE2-29C6-4CEA-A470-D548F47FA602}" srcId="{A044225D-0635-4542-8DD3-AC6A374F28CC}" destId="{46385C83-3ABB-4811-8DBA-685E5C03642B}" srcOrd="4" destOrd="0" parTransId="{9609A452-576A-4018-9F45-CED5BA3F20A9}" sibTransId="{F1470452-07C8-4BE1-8A90-6DF2886BA6F6}"/>
    <dgm:cxn modelId="{78927266-48E5-4817-ABEC-0DA77C1718A1}" srcId="{E0484BA9-BB24-4C58-A1BC-86088AC3E99F}" destId="{F5B93CAF-AB1E-43E6-BD50-F009C3DF1E77}" srcOrd="0" destOrd="0" parTransId="{F1E23714-DDA8-461A-981B-0C18B47A1E5D}" sibTransId="{3CFBEE43-AC5C-4491-8D23-DF10B7C933D6}"/>
    <dgm:cxn modelId="{61EDE35C-0950-4F1B-B989-15486EB07259}" type="presOf" srcId="{9AFFB948-0BDA-4BF3-8E6A-2D34176F565D}" destId="{ED449B31-70C9-4E6A-9A6A-00505A766149}" srcOrd="1" destOrd="0" presId="urn:microsoft.com/office/officeart/2005/8/layout/hProcess7"/>
    <dgm:cxn modelId="{D4222987-66CF-40DD-B3F6-D49281F38DBF}" type="presOf" srcId="{46385C83-3ABB-4811-8DBA-685E5C03642B}" destId="{88596D6D-7E67-45F9-9F6C-1642B73B0710}" srcOrd="1" destOrd="0" presId="urn:microsoft.com/office/officeart/2005/8/layout/hProcess7"/>
    <dgm:cxn modelId="{9485C234-ED16-4E46-84A1-3BF2A8EA0406}" type="presOf" srcId="{5CEE4BB0-E638-4693-B698-FEC93DD1B176}" destId="{CA72E71E-77B2-4983-B396-DB841DFDF52E}" srcOrd="0" destOrd="1" presId="urn:microsoft.com/office/officeart/2005/8/layout/hProcess7"/>
    <dgm:cxn modelId="{B5E8C89B-BBDE-45B0-A4CE-76C123273C07}" srcId="{46385C83-3ABB-4811-8DBA-685E5C03642B}" destId="{860B26E2-279C-447D-A262-FFA7E3AA164A}" srcOrd="0" destOrd="0" parTransId="{E4CC6321-9D9D-4BCA-A14C-89E2B5DACE88}" sibTransId="{EC8CF2E7-BAEA-494D-B32F-7288C02AFED9}"/>
    <dgm:cxn modelId="{2F2BA012-529F-4F91-B41E-937E9EBB65C6}" type="presOf" srcId="{46385C83-3ABB-4811-8DBA-685E5C03642B}" destId="{850A6542-884B-410A-8752-248CA4D9FF90}" srcOrd="0" destOrd="0" presId="urn:microsoft.com/office/officeart/2005/8/layout/hProcess7"/>
    <dgm:cxn modelId="{DB722730-7BF3-49F1-85C2-68A1E7F070DC}" type="presOf" srcId="{7FB378DA-0765-447F-A697-8FBED0F50F37}" destId="{8D947D59-35EB-4C30-B575-6DF2F4B657D8}" srcOrd="1" destOrd="0" presId="urn:microsoft.com/office/officeart/2005/8/layout/hProcess7"/>
    <dgm:cxn modelId="{BC836A48-1BF0-40CE-9EF0-6388A3D92DC4}" type="presOf" srcId="{9AFFB948-0BDA-4BF3-8E6A-2D34176F565D}" destId="{A3BC177E-459E-47AD-8950-FFECE33BE126}" srcOrd="0" destOrd="0" presId="urn:microsoft.com/office/officeart/2005/8/layout/hProcess7"/>
    <dgm:cxn modelId="{924D8C60-8E47-4A1C-A7BC-91E24674AFDB}" type="presOf" srcId="{E0484BA9-BB24-4C58-A1BC-86088AC3E99F}" destId="{C5404943-8C01-4D30-A35D-8D7C11FF20E3}" srcOrd="1" destOrd="0" presId="urn:microsoft.com/office/officeart/2005/8/layout/hProcess7"/>
    <dgm:cxn modelId="{726ABD56-A24C-4DB4-AEA2-F3086647C9A0}" type="presOf" srcId="{F5B93CAF-AB1E-43E6-BD50-F009C3DF1E77}" destId="{CA72E71E-77B2-4983-B396-DB841DFDF52E}" srcOrd="0" destOrd="0" presId="urn:microsoft.com/office/officeart/2005/8/layout/hProcess7"/>
    <dgm:cxn modelId="{2ED4CF15-B3FA-4D55-B8E2-F8310C4C619A}" srcId="{E0484BA9-BB24-4C58-A1BC-86088AC3E99F}" destId="{5CEE4BB0-E638-4693-B698-FEC93DD1B176}" srcOrd="1" destOrd="0" parTransId="{491C4198-A809-4D66-AF24-65A3210D0740}" sibTransId="{2649463E-EA13-44A0-AD1E-B5EB411468B3}"/>
    <dgm:cxn modelId="{EC706AF7-0340-4EA1-B529-C8790782E445}" type="presOf" srcId="{A044225D-0635-4542-8DD3-AC6A374F28CC}" destId="{C2128CCA-573E-4D95-AE2F-12AD440176A5}" srcOrd="0" destOrd="0" presId="urn:microsoft.com/office/officeart/2005/8/layout/hProcess7"/>
    <dgm:cxn modelId="{10E7A4EA-F520-411B-9FF5-04D14E643475}" type="presOf" srcId="{B374867F-3BDC-4BA4-9AF1-E1F4D607A101}" destId="{BFAD481E-331B-443B-BBE2-254B68D4D037}" srcOrd="0" destOrd="0" presId="urn:microsoft.com/office/officeart/2005/8/layout/hProcess7"/>
    <dgm:cxn modelId="{D39DC930-4B82-4307-ADFE-50CDE13CC371}" srcId="{A044225D-0635-4542-8DD3-AC6A374F28CC}" destId="{7FB378DA-0765-447F-A697-8FBED0F50F37}" srcOrd="3" destOrd="0" parTransId="{814D7E5E-3AB7-4D10-9B8D-0C8685E6C329}" sibTransId="{60C3EEA5-ACE3-42C5-9674-81A59FEFF23F}"/>
    <dgm:cxn modelId="{3EC046E8-8C89-4507-9AE1-49C3F90DD350}" type="presOf" srcId="{860B26E2-279C-447D-A262-FFA7E3AA164A}" destId="{4B189143-6248-45F9-8BAF-837B90C54924}" srcOrd="0" destOrd="0" presId="urn:microsoft.com/office/officeart/2005/8/layout/hProcess7"/>
    <dgm:cxn modelId="{098AAF01-009A-46B5-9C67-DC3AFED19003}" type="presOf" srcId="{6A881FF8-AA57-4BF4-94E2-CA674F735A71}" destId="{1BDD8870-A4EE-42F4-8832-F8D01843698E}" srcOrd="0" destOrd="0" presId="urn:microsoft.com/office/officeart/2005/8/layout/hProcess7"/>
    <dgm:cxn modelId="{74EB85FC-F878-4DE6-9901-409DA9D0C915}" srcId="{A044225D-0635-4542-8DD3-AC6A374F28CC}" destId="{9AFFB948-0BDA-4BF3-8E6A-2D34176F565D}" srcOrd="0" destOrd="0" parTransId="{DAD36558-6374-4D6C-8BC1-C089619B5877}" sibTransId="{AD716A5B-4678-4C83-BD36-4A4209874597}"/>
    <dgm:cxn modelId="{003D6EB7-254F-4E8E-B2CE-A05A0E4E1965}" type="presOf" srcId="{6CDD7833-C25B-49AC-8528-874DD13E39D1}" destId="{B9EE34D4-4CC4-4693-B33A-7B8445627E3A}" srcOrd="0" destOrd="0" presId="urn:microsoft.com/office/officeart/2005/8/layout/hProcess7"/>
    <dgm:cxn modelId="{3DCD0061-4BAA-402B-B4D4-92A8EBBF8285}" type="presOf" srcId="{11D7850C-7F5E-418B-B651-E78E8DD2C2FB}" destId="{1BDD8870-A4EE-42F4-8832-F8D01843698E}" srcOrd="0" destOrd="1" presId="urn:microsoft.com/office/officeart/2005/8/layout/hProcess7"/>
    <dgm:cxn modelId="{9020B5C5-BDE8-457B-B867-70C53DBFF0D2}" type="presOf" srcId="{E0484BA9-BB24-4C58-A1BC-86088AC3E99F}" destId="{F19F2145-31BB-48E0-9A3F-1ECF6AEFDA57}" srcOrd="0" destOrd="0" presId="urn:microsoft.com/office/officeart/2005/8/layout/hProcess7"/>
    <dgm:cxn modelId="{D0B42B59-508B-4AAE-A708-7C9D17B3285F}" type="presOf" srcId="{6CDD7833-C25B-49AC-8528-874DD13E39D1}" destId="{2357D01E-EC5D-44F6-A5B7-2012FC6B2220}" srcOrd="1" destOrd="0" presId="urn:microsoft.com/office/officeart/2005/8/layout/hProcess7"/>
    <dgm:cxn modelId="{8AB09427-7212-4E76-9CEA-005CEF9F0CAB}" srcId="{6CDD7833-C25B-49AC-8528-874DD13E39D1}" destId="{B374867F-3BDC-4BA4-9AF1-E1F4D607A101}" srcOrd="0" destOrd="0" parTransId="{22CAAB3B-6193-4C49-A5B9-992A2C7C5E90}" sibTransId="{F422D3DC-3462-4D9E-873A-F74021BBB896}"/>
    <dgm:cxn modelId="{FAC31F02-B72D-49B6-A803-04D05F00D10D}" type="presOf" srcId="{7C3EBDF4-3C87-4F23-AA8A-E58BF8544EB3}" destId="{65341071-A215-4B2F-8359-FBBB541238A2}" srcOrd="0" destOrd="0" presId="urn:microsoft.com/office/officeart/2005/8/layout/hProcess7"/>
    <dgm:cxn modelId="{879CA045-89B4-4906-8940-1F8EEAED6891}" srcId="{9AFFB948-0BDA-4BF3-8E6A-2D34176F565D}" destId="{7C3EBDF4-3C87-4F23-AA8A-E58BF8544EB3}" srcOrd="0" destOrd="0" parTransId="{DF22EB53-FD32-408D-828D-3C81952CAB04}" sibTransId="{756D1970-5572-4E98-8C90-5A1F924785CE}"/>
    <dgm:cxn modelId="{9497FECB-FBD2-499D-90F2-5A8CC5777BB7}" srcId="{A044225D-0635-4542-8DD3-AC6A374F28CC}" destId="{E0484BA9-BB24-4C58-A1BC-86088AC3E99F}" srcOrd="2" destOrd="0" parTransId="{FF2E50F1-F526-4B3C-8E6D-F6624F9E78AD}" sibTransId="{D6DD3032-F30C-410F-A821-9547A0F2EB00}"/>
    <dgm:cxn modelId="{BA4EE833-834D-4012-976F-421D27C6C2FD}" srcId="{7FB378DA-0765-447F-A697-8FBED0F50F37}" destId="{11D7850C-7F5E-418B-B651-E78E8DD2C2FB}" srcOrd="1" destOrd="0" parTransId="{CD7BE1CB-0996-4876-B7EF-D7B0344616A7}" sibTransId="{CA50B0AA-E899-478B-A46E-47326912FDE4}"/>
    <dgm:cxn modelId="{540770DD-C324-4CE0-9041-ABD33732EE0E}" srcId="{A044225D-0635-4542-8DD3-AC6A374F28CC}" destId="{6CDD7833-C25B-49AC-8528-874DD13E39D1}" srcOrd="1" destOrd="0" parTransId="{BD3FE64C-9B4B-4639-B031-58DE3B461635}" sibTransId="{4C5F14A5-27E0-4716-9291-5950FA0114B9}"/>
    <dgm:cxn modelId="{ADB91A4D-507D-4AAE-8E9E-3915C98D20A1}" type="presOf" srcId="{7FB378DA-0765-447F-A697-8FBED0F50F37}" destId="{CA57180B-0C05-4983-95DF-562DB6A1ADDD}" srcOrd="0" destOrd="0" presId="urn:microsoft.com/office/officeart/2005/8/layout/hProcess7"/>
    <dgm:cxn modelId="{AC35CA17-5C59-4C0C-ADCC-29D431FFA058}" srcId="{7FB378DA-0765-447F-A697-8FBED0F50F37}" destId="{6A881FF8-AA57-4BF4-94E2-CA674F735A71}" srcOrd="0" destOrd="0" parTransId="{1FCDCD55-FC69-4B54-9E19-067668E4E32F}" sibTransId="{1F5AA62D-8AAB-4255-8DB4-6DF68BDA24AA}"/>
    <dgm:cxn modelId="{F1917752-E89D-4D3F-B9E3-42AB9D0F2BC8}" type="presParOf" srcId="{C2128CCA-573E-4D95-AE2F-12AD440176A5}" destId="{19AC91E6-5C3F-42F6-BFD0-45E69B99320B}" srcOrd="0" destOrd="0" presId="urn:microsoft.com/office/officeart/2005/8/layout/hProcess7"/>
    <dgm:cxn modelId="{79A010B6-B8BB-479A-B72F-B0D3BCF49FE3}" type="presParOf" srcId="{19AC91E6-5C3F-42F6-BFD0-45E69B99320B}" destId="{A3BC177E-459E-47AD-8950-FFECE33BE126}" srcOrd="0" destOrd="0" presId="urn:microsoft.com/office/officeart/2005/8/layout/hProcess7"/>
    <dgm:cxn modelId="{B1B1F347-1D9D-46E2-A8A8-2A6AE06FF84E}" type="presParOf" srcId="{19AC91E6-5C3F-42F6-BFD0-45E69B99320B}" destId="{ED449B31-70C9-4E6A-9A6A-00505A766149}" srcOrd="1" destOrd="0" presId="urn:microsoft.com/office/officeart/2005/8/layout/hProcess7"/>
    <dgm:cxn modelId="{9D8315C8-4E2D-43EF-A42A-FF96B2551EDF}" type="presParOf" srcId="{19AC91E6-5C3F-42F6-BFD0-45E69B99320B}" destId="{65341071-A215-4B2F-8359-FBBB541238A2}" srcOrd="2" destOrd="0" presId="urn:microsoft.com/office/officeart/2005/8/layout/hProcess7"/>
    <dgm:cxn modelId="{791099DB-A909-48F6-8D18-C60104D0A9F8}" type="presParOf" srcId="{C2128CCA-573E-4D95-AE2F-12AD440176A5}" destId="{3ACB6AE6-D442-44EA-AB97-7DAF5FA0AC43}" srcOrd="1" destOrd="0" presId="urn:microsoft.com/office/officeart/2005/8/layout/hProcess7"/>
    <dgm:cxn modelId="{4F0F7400-AA19-484E-9BF4-E9AD6264EE05}" type="presParOf" srcId="{C2128CCA-573E-4D95-AE2F-12AD440176A5}" destId="{9C0A5EE8-B36C-416B-BE94-F19965CB1F05}" srcOrd="2" destOrd="0" presId="urn:microsoft.com/office/officeart/2005/8/layout/hProcess7"/>
    <dgm:cxn modelId="{755B9922-D1B5-4413-A1E4-6A062B9520F0}" type="presParOf" srcId="{9C0A5EE8-B36C-416B-BE94-F19965CB1F05}" destId="{7B9DB325-3455-46C0-B09F-1D13E8FA0415}" srcOrd="0" destOrd="0" presId="urn:microsoft.com/office/officeart/2005/8/layout/hProcess7"/>
    <dgm:cxn modelId="{262CC528-E368-4CC6-8BD7-8A41B1897120}" type="presParOf" srcId="{9C0A5EE8-B36C-416B-BE94-F19965CB1F05}" destId="{C5041224-A44B-48BA-B48F-C761615A03E2}" srcOrd="1" destOrd="0" presId="urn:microsoft.com/office/officeart/2005/8/layout/hProcess7"/>
    <dgm:cxn modelId="{B0BB1157-7C2F-43DB-AE8A-03E63343E657}" type="presParOf" srcId="{9C0A5EE8-B36C-416B-BE94-F19965CB1F05}" destId="{EF000316-C3AF-4CCC-94A2-814D14B5F235}" srcOrd="2" destOrd="0" presId="urn:microsoft.com/office/officeart/2005/8/layout/hProcess7"/>
    <dgm:cxn modelId="{03E8C15A-33E2-403B-9F3C-D53BC45DC8DA}" type="presParOf" srcId="{C2128CCA-573E-4D95-AE2F-12AD440176A5}" destId="{B466AA7C-038F-4D59-BE77-D0B4CA5791B1}" srcOrd="3" destOrd="0" presId="urn:microsoft.com/office/officeart/2005/8/layout/hProcess7"/>
    <dgm:cxn modelId="{492B0C03-B8A5-48E7-AF47-589617D968C0}" type="presParOf" srcId="{C2128CCA-573E-4D95-AE2F-12AD440176A5}" destId="{C104047E-85FF-42C6-8A49-4C8D1033DE6F}" srcOrd="4" destOrd="0" presId="urn:microsoft.com/office/officeart/2005/8/layout/hProcess7"/>
    <dgm:cxn modelId="{CFC0B82D-D8A5-40E1-80B1-548C5C492248}" type="presParOf" srcId="{C104047E-85FF-42C6-8A49-4C8D1033DE6F}" destId="{B9EE34D4-4CC4-4693-B33A-7B8445627E3A}" srcOrd="0" destOrd="0" presId="urn:microsoft.com/office/officeart/2005/8/layout/hProcess7"/>
    <dgm:cxn modelId="{B722D3F1-CDFF-44DC-8E43-52A2AB47A0B2}" type="presParOf" srcId="{C104047E-85FF-42C6-8A49-4C8D1033DE6F}" destId="{2357D01E-EC5D-44F6-A5B7-2012FC6B2220}" srcOrd="1" destOrd="0" presId="urn:microsoft.com/office/officeart/2005/8/layout/hProcess7"/>
    <dgm:cxn modelId="{8F852B11-68D1-410E-BFE7-51D7AEE361D0}" type="presParOf" srcId="{C104047E-85FF-42C6-8A49-4C8D1033DE6F}" destId="{BFAD481E-331B-443B-BBE2-254B68D4D037}" srcOrd="2" destOrd="0" presId="urn:microsoft.com/office/officeart/2005/8/layout/hProcess7"/>
    <dgm:cxn modelId="{107689D5-16F6-4084-AB6B-04C588BA7985}" type="presParOf" srcId="{C2128CCA-573E-4D95-AE2F-12AD440176A5}" destId="{FFB03D2C-A07F-4E8D-BF61-F793F336AF37}" srcOrd="5" destOrd="0" presId="urn:microsoft.com/office/officeart/2005/8/layout/hProcess7"/>
    <dgm:cxn modelId="{2C09A17F-D9AE-4DE0-A930-60D2F31530C6}" type="presParOf" srcId="{C2128CCA-573E-4D95-AE2F-12AD440176A5}" destId="{B5D35D20-0322-49B8-A121-0354BBC62AA4}" srcOrd="6" destOrd="0" presId="urn:microsoft.com/office/officeart/2005/8/layout/hProcess7"/>
    <dgm:cxn modelId="{B7895EF9-22DD-4D7F-AB91-886C1232F877}" type="presParOf" srcId="{B5D35D20-0322-49B8-A121-0354BBC62AA4}" destId="{A141FD9F-43ED-46C7-A44A-5434494E502C}" srcOrd="0" destOrd="0" presId="urn:microsoft.com/office/officeart/2005/8/layout/hProcess7"/>
    <dgm:cxn modelId="{0586CAB7-E161-44F4-94AB-424CDEBEDBC4}" type="presParOf" srcId="{B5D35D20-0322-49B8-A121-0354BBC62AA4}" destId="{219684F3-32B6-4FF4-B5E8-1EC8A2136CA9}" srcOrd="1" destOrd="0" presId="urn:microsoft.com/office/officeart/2005/8/layout/hProcess7"/>
    <dgm:cxn modelId="{E19834D7-593E-4D2F-9E18-5AE4A09F9F5A}" type="presParOf" srcId="{B5D35D20-0322-49B8-A121-0354BBC62AA4}" destId="{2B61A422-2E84-44C9-8F84-2CDDDF63490E}" srcOrd="2" destOrd="0" presId="urn:microsoft.com/office/officeart/2005/8/layout/hProcess7"/>
    <dgm:cxn modelId="{0FCC81BE-F973-43DB-AE40-30E20F6B7A7C}" type="presParOf" srcId="{C2128CCA-573E-4D95-AE2F-12AD440176A5}" destId="{E19BA56C-D44A-4277-8545-0A6AA31EC70C}" srcOrd="7" destOrd="0" presId="urn:microsoft.com/office/officeart/2005/8/layout/hProcess7"/>
    <dgm:cxn modelId="{1F3A6478-0BE5-4401-AFD2-B91D4151349F}" type="presParOf" srcId="{C2128CCA-573E-4D95-AE2F-12AD440176A5}" destId="{FC7C8EC5-D62F-4F4C-B6AF-683B662CABBB}" srcOrd="8" destOrd="0" presId="urn:microsoft.com/office/officeart/2005/8/layout/hProcess7"/>
    <dgm:cxn modelId="{26E2FFFB-B769-422D-AB4E-25CB1B2070DD}" type="presParOf" srcId="{FC7C8EC5-D62F-4F4C-B6AF-683B662CABBB}" destId="{F19F2145-31BB-48E0-9A3F-1ECF6AEFDA57}" srcOrd="0" destOrd="0" presId="urn:microsoft.com/office/officeart/2005/8/layout/hProcess7"/>
    <dgm:cxn modelId="{43B87DF8-B348-4491-87B8-8717548914E4}" type="presParOf" srcId="{FC7C8EC5-D62F-4F4C-B6AF-683B662CABBB}" destId="{C5404943-8C01-4D30-A35D-8D7C11FF20E3}" srcOrd="1" destOrd="0" presId="urn:microsoft.com/office/officeart/2005/8/layout/hProcess7"/>
    <dgm:cxn modelId="{6B9D14C3-BA3C-4E32-A440-BFCB50C81DD1}" type="presParOf" srcId="{FC7C8EC5-D62F-4F4C-B6AF-683B662CABBB}" destId="{CA72E71E-77B2-4983-B396-DB841DFDF52E}" srcOrd="2" destOrd="0" presId="urn:microsoft.com/office/officeart/2005/8/layout/hProcess7"/>
    <dgm:cxn modelId="{7FA0678C-ECE8-434C-BEC7-0DF62C38E527}" type="presParOf" srcId="{C2128CCA-573E-4D95-AE2F-12AD440176A5}" destId="{8EBDC3A4-17CD-4B9F-9564-6AD1F24D7E8A}" srcOrd="9" destOrd="0" presId="urn:microsoft.com/office/officeart/2005/8/layout/hProcess7"/>
    <dgm:cxn modelId="{BD66B5B3-F1AA-4D6A-AADF-A438A3C62A41}" type="presParOf" srcId="{C2128CCA-573E-4D95-AE2F-12AD440176A5}" destId="{EE3073F9-6550-4F2F-9ABC-B6A2C59F3D3C}" srcOrd="10" destOrd="0" presId="urn:microsoft.com/office/officeart/2005/8/layout/hProcess7"/>
    <dgm:cxn modelId="{B14529D2-D7B6-4C9B-9987-EC3D4611E9CB}" type="presParOf" srcId="{EE3073F9-6550-4F2F-9ABC-B6A2C59F3D3C}" destId="{31469326-AD87-4DF0-B599-DB2CCE602D0F}" srcOrd="0" destOrd="0" presId="urn:microsoft.com/office/officeart/2005/8/layout/hProcess7"/>
    <dgm:cxn modelId="{7B778F8B-C5C4-4946-AAF6-7C67ADC51F90}" type="presParOf" srcId="{EE3073F9-6550-4F2F-9ABC-B6A2C59F3D3C}" destId="{2BE201AF-71FF-4713-AE66-A54DAD3BB51F}" srcOrd="1" destOrd="0" presId="urn:microsoft.com/office/officeart/2005/8/layout/hProcess7"/>
    <dgm:cxn modelId="{9093149A-D22B-4D63-A790-6C0454ACC838}" type="presParOf" srcId="{EE3073F9-6550-4F2F-9ABC-B6A2C59F3D3C}" destId="{4D3BDAB6-1047-48E3-A0EB-B586CAA48518}" srcOrd="2" destOrd="0" presId="urn:microsoft.com/office/officeart/2005/8/layout/hProcess7"/>
    <dgm:cxn modelId="{734E8957-107B-4AF3-8960-D6FB2A8872B0}" type="presParOf" srcId="{C2128CCA-573E-4D95-AE2F-12AD440176A5}" destId="{BD0FA5DC-B58F-4175-826D-485B660698BF}" srcOrd="11" destOrd="0" presId="urn:microsoft.com/office/officeart/2005/8/layout/hProcess7"/>
    <dgm:cxn modelId="{46E79923-497B-4A3E-B2A6-9D82BA32638A}" type="presParOf" srcId="{C2128CCA-573E-4D95-AE2F-12AD440176A5}" destId="{2D253B5F-8C51-4715-918E-8697F75F817D}" srcOrd="12" destOrd="0" presId="urn:microsoft.com/office/officeart/2005/8/layout/hProcess7"/>
    <dgm:cxn modelId="{0C89EEEF-DEE3-41DC-B757-FFA94367F271}" type="presParOf" srcId="{2D253B5F-8C51-4715-918E-8697F75F817D}" destId="{CA57180B-0C05-4983-95DF-562DB6A1ADDD}" srcOrd="0" destOrd="0" presId="urn:microsoft.com/office/officeart/2005/8/layout/hProcess7"/>
    <dgm:cxn modelId="{AD84F542-F650-47DD-9381-3E22ED46DE6B}" type="presParOf" srcId="{2D253B5F-8C51-4715-918E-8697F75F817D}" destId="{8D947D59-35EB-4C30-B575-6DF2F4B657D8}" srcOrd="1" destOrd="0" presId="urn:microsoft.com/office/officeart/2005/8/layout/hProcess7"/>
    <dgm:cxn modelId="{26F78BAA-847B-40D4-B5C7-1082808EFB47}" type="presParOf" srcId="{2D253B5F-8C51-4715-918E-8697F75F817D}" destId="{1BDD8870-A4EE-42F4-8832-F8D01843698E}" srcOrd="2" destOrd="0" presId="urn:microsoft.com/office/officeart/2005/8/layout/hProcess7"/>
    <dgm:cxn modelId="{3F69A365-2E52-42A8-B8D4-1E682094220C}" type="presParOf" srcId="{C2128CCA-573E-4D95-AE2F-12AD440176A5}" destId="{0B33E80E-A00E-443F-8435-7D478197112E}" srcOrd="13" destOrd="0" presId="urn:microsoft.com/office/officeart/2005/8/layout/hProcess7"/>
    <dgm:cxn modelId="{1DC6B80F-4277-4F01-B107-9C2229CC876E}" type="presParOf" srcId="{C2128CCA-573E-4D95-AE2F-12AD440176A5}" destId="{6BE20282-8259-4802-8223-A2ACF48201B5}" srcOrd="14" destOrd="0" presId="urn:microsoft.com/office/officeart/2005/8/layout/hProcess7"/>
    <dgm:cxn modelId="{A36B74D8-12B2-4426-B4EC-EFD57E732DF5}" type="presParOf" srcId="{6BE20282-8259-4802-8223-A2ACF48201B5}" destId="{82DCBAE4-DB2D-4412-B697-E7805CFC178E}" srcOrd="0" destOrd="0" presId="urn:microsoft.com/office/officeart/2005/8/layout/hProcess7"/>
    <dgm:cxn modelId="{CD4A1F3D-5A04-4949-821C-ED2DD01B8F48}" type="presParOf" srcId="{6BE20282-8259-4802-8223-A2ACF48201B5}" destId="{C91E3B43-39BE-4BE4-BDB5-647806FE1EFD}" srcOrd="1" destOrd="0" presId="urn:microsoft.com/office/officeart/2005/8/layout/hProcess7"/>
    <dgm:cxn modelId="{6A4CE952-0CBB-49FF-8992-F5F87ACC863C}" type="presParOf" srcId="{6BE20282-8259-4802-8223-A2ACF48201B5}" destId="{63CD1DD3-6C60-4764-92C6-E3DC1C52124D}" srcOrd="2" destOrd="0" presId="urn:microsoft.com/office/officeart/2005/8/layout/hProcess7"/>
    <dgm:cxn modelId="{66C7C34F-13E3-48D6-B974-07316A94A27E}" type="presParOf" srcId="{C2128CCA-573E-4D95-AE2F-12AD440176A5}" destId="{C52960BD-B83E-4002-8E22-BDBFB70A0E12}" srcOrd="15" destOrd="0" presId="urn:microsoft.com/office/officeart/2005/8/layout/hProcess7"/>
    <dgm:cxn modelId="{14E40B62-7321-4DF8-A6EE-2C84B6B86291}" type="presParOf" srcId="{C2128CCA-573E-4D95-AE2F-12AD440176A5}" destId="{AE6C0F12-0340-4518-B1A3-CCEBEB496DFB}" srcOrd="16" destOrd="0" presId="urn:microsoft.com/office/officeart/2005/8/layout/hProcess7"/>
    <dgm:cxn modelId="{33DC7C25-D59A-4217-B1B9-0019C38C3257}" type="presParOf" srcId="{AE6C0F12-0340-4518-B1A3-CCEBEB496DFB}" destId="{850A6542-884B-410A-8752-248CA4D9FF90}" srcOrd="0" destOrd="0" presId="urn:microsoft.com/office/officeart/2005/8/layout/hProcess7"/>
    <dgm:cxn modelId="{6ABEED95-D50C-4F33-8F42-43BE44F6A738}" type="presParOf" srcId="{AE6C0F12-0340-4518-B1A3-CCEBEB496DFB}" destId="{88596D6D-7E67-45F9-9F6C-1642B73B0710}" srcOrd="1" destOrd="0" presId="urn:microsoft.com/office/officeart/2005/8/layout/hProcess7"/>
    <dgm:cxn modelId="{FDA8BC67-718D-4EC0-B955-05D31542EB3D}" type="presParOf" srcId="{AE6C0F12-0340-4518-B1A3-CCEBEB496DFB}" destId="{4B189143-6248-45F9-8BAF-837B90C54924}" srcOrd="2" destOrd="0" presId="urn:microsoft.com/office/officeart/2005/8/layout/hProcess7"/>
  </dgm:cxnLst>
  <dgm:bg/>
  <dgm:whole/>
  <dgm:extLst>
    <a:ext uri="http://schemas.microsoft.com/office/drawing/2008/diagram">
      <dsp:dataModelExt xmlns:dsp="http://schemas.microsoft.com/office/drawing/2008/diagram" relId="rId5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8B12BCF-032E-411F-ABCD-9C7A6BF2616C}" type="doc">
      <dgm:prSet loTypeId="urn:microsoft.com/office/officeart/2005/8/layout/lProcess3" loCatId="process" qsTypeId="urn:microsoft.com/office/officeart/2005/8/quickstyle/simple5" qsCatId="simple" csTypeId="urn:microsoft.com/office/officeart/2005/8/colors/accent6_2" csCatId="accent6" phldr="1"/>
      <dgm:spPr/>
    </dgm:pt>
    <dgm:pt modelId="{B4FC925E-F608-4185-8B2B-7EEC67563C53}">
      <dgm:prSet phldrT="[Text]" custT="1"/>
      <dgm:spPr/>
      <dgm:t>
        <a:bodyPr/>
        <a:lstStyle/>
        <a:p>
          <a:r>
            <a:rPr lang="en-US" sz="1400" b="1" dirty="0" smtClean="0"/>
            <a:t>Build Verification Speed</a:t>
          </a:r>
          <a:endParaRPr lang="en-US" sz="1400" b="1" dirty="0"/>
        </a:p>
      </dgm:t>
    </dgm:pt>
    <dgm:pt modelId="{7302C3E9-340D-4414-8437-71B658A11959}" type="parTrans" cxnId="{00ADBA30-0273-42A0-9360-EF30366E6724}">
      <dgm:prSet/>
      <dgm:spPr/>
      <dgm:t>
        <a:bodyPr/>
        <a:lstStyle/>
        <a:p>
          <a:endParaRPr lang="en-US" sz="1400" b="1"/>
        </a:p>
      </dgm:t>
    </dgm:pt>
    <dgm:pt modelId="{3B0820A8-D3CC-4FCC-BFC5-7A8824DDE5ED}" type="sibTrans" cxnId="{00ADBA30-0273-42A0-9360-EF30366E6724}">
      <dgm:prSet/>
      <dgm:spPr/>
      <dgm:t>
        <a:bodyPr/>
        <a:lstStyle/>
        <a:p>
          <a:endParaRPr lang="en-US" sz="1400" b="1"/>
        </a:p>
      </dgm:t>
    </dgm:pt>
    <dgm:pt modelId="{AEC2DEDB-96E1-4054-BFD3-E801DD9E6735}">
      <dgm:prSet custT="1"/>
      <dgm:spPr/>
      <dgm:t>
        <a:bodyPr/>
        <a:lstStyle/>
        <a:p>
          <a:r>
            <a:rPr lang="en-US" sz="1400" b="1" dirty="0" smtClean="0"/>
            <a:t>Build Verification Frequency</a:t>
          </a:r>
          <a:endParaRPr lang="en-US" sz="1400" b="1" dirty="0"/>
        </a:p>
      </dgm:t>
    </dgm:pt>
    <dgm:pt modelId="{8715FAFE-675E-4D6D-A1ED-C3946FC87DF8}" type="parTrans" cxnId="{163BA718-5A90-4581-A354-F5865E715B5E}">
      <dgm:prSet/>
      <dgm:spPr/>
      <dgm:t>
        <a:bodyPr/>
        <a:lstStyle/>
        <a:p>
          <a:endParaRPr lang="en-US" sz="1400" b="1"/>
        </a:p>
      </dgm:t>
    </dgm:pt>
    <dgm:pt modelId="{CD36015A-8673-4133-AEAC-B4F9D2AD6ED0}" type="sibTrans" cxnId="{163BA718-5A90-4581-A354-F5865E715B5E}">
      <dgm:prSet/>
      <dgm:spPr/>
      <dgm:t>
        <a:bodyPr/>
        <a:lstStyle/>
        <a:p>
          <a:endParaRPr lang="en-US" sz="1400" b="1"/>
        </a:p>
      </dgm:t>
    </dgm:pt>
    <dgm:pt modelId="{3F2EA8F7-AF6D-4055-9C12-E54AB6A8FE20}" type="pres">
      <dgm:prSet presAssocID="{28B12BCF-032E-411F-ABCD-9C7A6BF2616C}" presName="Name0" presStyleCnt="0">
        <dgm:presLayoutVars>
          <dgm:chPref val="3"/>
          <dgm:dir/>
          <dgm:animLvl val="lvl"/>
          <dgm:resizeHandles/>
        </dgm:presLayoutVars>
      </dgm:prSet>
      <dgm:spPr/>
    </dgm:pt>
    <dgm:pt modelId="{2295AEC2-25D3-49B8-A2C1-60E075FE83F8}" type="pres">
      <dgm:prSet presAssocID="{B4FC925E-F608-4185-8B2B-7EEC67563C53}" presName="horFlow" presStyleCnt="0"/>
      <dgm:spPr/>
    </dgm:pt>
    <dgm:pt modelId="{5EB642AD-D284-40B7-A10A-312D6F66A123}" type="pres">
      <dgm:prSet presAssocID="{B4FC925E-F608-4185-8B2B-7EEC67563C53}" presName="bigChev" presStyleLbl="node1" presStyleIdx="0" presStyleCnt="2" custScaleX="431703" custScaleY="251721"/>
      <dgm:spPr/>
      <dgm:t>
        <a:bodyPr/>
        <a:lstStyle/>
        <a:p>
          <a:endParaRPr lang="en-US"/>
        </a:p>
      </dgm:t>
    </dgm:pt>
    <dgm:pt modelId="{0F2F3FF5-9BD6-4A78-9786-9DA2A62A9D55}" type="pres">
      <dgm:prSet presAssocID="{B4FC925E-F608-4185-8B2B-7EEC67563C53}" presName="vSp" presStyleCnt="0"/>
      <dgm:spPr/>
    </dgm:pt>
    <dgm:pt modelId="{45F248D8-40D4-491D-84E1-7A2A9A2249F3}" type="pres">
      <dgm:prSet presAssocID="{AEC2DEDB-96E1-4054-BFD3-E801DD9E6735}" presName="horFlow" presStyleCnt="0"/>
      <dgm:spPr/>
    </dgm:pt>
    <dgm:pt modelId="{3B50C225-D666-4EA8-9ED1-107A69945DBD}" type="pres">
      <dgm:prSet presAssocID="{AEC2DEDB-96E1-4054-BFD3-E801DD9E6735}" presName="bigChev" presStyleLbl="node1" presStyleIdx="1" presStyleCnt="2" custScaleX="431703" custScaleY="251721"/>
      <dgm:spPr/>
      <dgm:t>
        <a:bodyPr/>
        <a:lstStyle/>
        <a:p>
          <a:endParaRPr lang="en-US"/>
        </a:p>
      </dgm:t>
    </dgm:pt>
  </dgm:ptLst>
  <dgm:cxnLst>
    <dgm:cxn modelId="{4809673B-05A7-4AD6-B0BB-D1414F7B1236}" type="presOf" srcId="{B4FC925E-F608-4185-8B2B-7EEC67563C53}" destId="{5EB642AD-D284-40B7-A10A-312D6F66A123}" srcOrd="0" destOrd="0" presId="urn:microsoft.com/office/officeart/2005/8/layout/lProcess3"/>
    <dgm:cxn modelId="{498864F5-848E-4995-B1DB-7070ACF29A6D}" type="presOf" srcId="{28B12BCF-032E-411F-ABCD-9C7A6BF2616C}" destId="{3F2EA8F7-AF6D-4055-9C12-E54AB6A8FE20}" srcOrd="0" destOrd="0" presId="urn:microsoft.com/office/officeart/2005/8/layout/lProcess3"/>
    <dgm:cxn modelId="{00ADBA30-0273-42A0-9360-EF30366E6724}" srcId="{28B12BCF-032E-411F-ABCD-9C7A6BF2616C}" destId="{B4FC925E-F608-4185-8B2B-7EEC67563C53}" srcOrd="0" destOrd="0" parTransId="{7302C3E9-340D-4414-8437-71B658A11959}" sibTransId="{3B0820A8-D3CC-4FCC-BFC5-7A8824DDE5ED}"/>
    <dgm:cxn modelId="{674F960D-748C-4179-9283-3B7CFED6A570}" type="presOf" srcId="{AEC2DEDB-96E1-4054-BFD3-E801DD9E6735}" destId="{3B50C225-D666-4EA8-9ED1-107A69945DBD}" srcOrd="0" destOrd="0" presId="urn:microsoft.com/office/officeart/2005/8/layout/lProcess3"/>
    <dgm:cxn modelId="{163BA718-5A90-4581-A354-F5865E715B5E}" srcId="{28B12BCF-032E-411F-ABCD-9C7A6BF2616C}" destId="{AEC2DEDB-96E1-4054-BFD3-E801DD9E6735}" srcOrd="1" destOrd="0" parTransId="{8715FAFE-675E-4D6D-A1ED-C3946FC87DF8}" sibTransId="{CD36015A-8673-4133-AEAC-B4F9D2AD6ED0}"/>
    <dgm:cxn modelId="{96F1198B-6937-4F22-996B-604E782113C9}" type="presParOf" srcId="{3F2EA8F7-AF6D-4055-9C12-E54AB6A8FE20}" destId="{2295AEC2-25D3-49B8-A2C1-60E075FE83F8}" srcOrd="0" destOrd="0" presId="urn:microsoft.com/office/officeart/2005/8/layout/lProcess3"/>
    <dgm:cxn modelId="{D6E9D147-E161-4F57-82AF-F981554445F8}" type="presParOf" srcId="{2295AEC2-25D3-49B8-A2C1-60E075FE83F8}" destId="{5EB642AD-D284-40B7-A10A-312D6F66A123}" srcOrd="0" destOrd="0" presId="urn:microsoft.com/office/officeart/2005/8/layout/lProcess3"/>
    <dgm:cxn modelId="{098BC2B7-5E12-4466-950D-B4945E72D845}" type="presParOf" srcId="{3F2EA8F7-AF6D-4055-9C12-E54AB6A8FE20}" destId="{0F2F3FF5-9BD6-4A78-9786-9DA2A62A9D55}" srcOrd="1" destOrd="0" presId="urn:microsoft.com/office/officeart/2005/8/layout/lProcess3"/>
    <dgm:cxn modelId="{8106D416-9A24-4725-B7C2-18CAF834FD53}" type="presParOf" srcId="{3F2EA8F7-AF6D-4055-9C12-E54AB6A8FE20}" destId="{45F248D8-40D4-491D-84E1-7A2A9A2249F3}" srcOrd="2" destOrd="0" presId="urn:microsoft.com/office/officeart/2005/8/layout/lProcess3"/>
    <dgm:cxn modelId="{429393A4-8060-4368-BED8-DD74ADFBCF00}" type="presParOf" srcId="{45F248D8-40D4-491D-84E1-7A2A9A2249F3}" destId="{3B50C225-D666-4EA8-9ED1-107A69945DBD}" srcOrd="0" destOrd="0" presId="urn:microsoft.com/office/officeart/2005/8/layout/lProcess3"/>
  </dgm:cxnLst>
  <dgm:bg/>
  <dgm:whole/>
  <dgm:extLst>
    <a:ext uri="http://schemas.microsoft.com/office/drawing/2008/diagram">
      <dsp:dataModelExt xmlns:dsp="http://schemas.microsoft.com/office/drawing/2008/diagram" relId="rId6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8B12BCF-032E-411F-ABCD-9C7A6BF2616C}" type="doc">
      <dgm:prSet loTypeId="urn:microsoft.com/office/officeart/2005/8/layout/lProcess3" loCatId="process" qsTypeId="urn:microsoft.com/office/officeart/2005/8/quickstyle/simple5" qsCatId="simple" csTypeId="urn:microsoft.com/office/officeart/2005/8/colors/accent6_2" csCatId="accent6" phldr="1"/>
      <dgm:spPr/>
    </dgm:pt>
    <dgm:pt modelId="{B4FC925E-F608-4185-8B2B-7EEC67563C53}">
      <dgm:prSet phldrT="[Text]" custT="1"/>
      <dgm:spPr/>
      <dgm:t>
        <a:bodyPr/>
        <a:lstStyle/>
        <a:p>
          <a:r>
            <a:rPr lang="en-US" sz="1400" b="1" dirty="0" smtClean="0"/>
            <a:t>Defect / Incident Volume</a:t>
          </a:r>
          <a:endParaRPr lang="en-US" sz="1400" b="1" dirty="0"/>
        </a:p>
      </dgm:t>
    </dgm:pt>
    <dgm:pt modelId="{7302C3E9-340D-4414-8437-71B658A11959}" type="parTrans" cxnId="{00ADBA30-0273-42A0-9360-EF30366E6724}">
      <dgm:prSet/>
      <dgm:spPr/>
      <dgm:t>
        <a:bodyPr/>
        <a:lstStyle/>
        <a:p>
          <a:endParaRPr lang="en-US" sz="1400" b="1"/>
        </a:p>
      </dgm:t>
    </dgm:pt>
    <dgm:pt modelId="{3B0820A8-D3CC-4FCC-BFC5-7A8824DDE5ED}" type="sibTrans" cxnId="{00ADBA30-0273-42A0-9360-EF30366E6724}">
      <dgm:prSet/>
      <dgm:spPr/>
      <dgm:t>
        <a:bodyPr/>
        <a:lstStyle/>
        <a:p>
          <a:endParaRPr lang="en-US" sz="1400" b="1"/>
        </a:p>
      </dgm:t>
    </dgm:pt>
    <dgm:pt modelId="{3F2EA8F7-AF6D-4055-9C12-E54AB6A8FE20}" type="pres">
      <dgm:prSet presAssocID="{28B12BCF-032E-411F-ABCD-9C7A6BF2616C}" presName="Name0" presStyleCnt="0">
        <dgm:presLayoutVars>
          <dgm:chPref val="3"/>
          <dgm:dir val="rev"/>
          <dgm:animLvl val="lvl"/>
          <dgm:resizeHandles/>
        </dgm:presLayoutVars>
      </dgm:prSet>
      <dgm:spPr/>
    </dgm:pt>
    <dgm:pt modelId="{2295AEC2-25D3-49B8-A2C1-60E075FE83F8}" type="pres">
      <dgm:prSet presAssocID="{B4FC925E-F608-4185-8B2B-7EEC67563C53}" presName="horFlow" presStyleCnt="0"/>
      <dgm:spPr/>
    </dgm:pt>
    <dgm:pt modelId="{5EB642AD-D284-40B7-A10A-312D6F66A123}" type="pres">
      <dgm:prSet presAssocID="{B4FC925E-F608-4185-8B2B-7EEC67563C53}" presName="bigChev" presStyleLbl="node1" presStyleIdx="0" presStyleCnt="1" custScaleX="61694" custScaleY="30576"/>
      <dgm:spPr/>
      <dgm:t>
        <a:bodyPr/>
        <a:lstStyle/>
        <a:p>
          <a:endParaRPr lang="en-US"/>
        </a:p>
      </dgm:t>
    </dgm:pt>
  </dgm:ptLst>
  <dgm:cxnLst>
    <dgm:cxn modelId="{FBB23DD5-E3AE-4968-B217-CCC8FB0CB935}" type="presOf" srcId="{28B12BCF-032E-411F-ABCD-9C7A6BF2616C}" destId="{3F2EA8F7-AF6D-4055-9C12-E54AB6A8FE20}" srcOrd="0" destOrd="0" presId="urn:microsoft.com/office/officeart/2005/8/layout/lProcess3"/>
    <dgm:cxn modelId="{5870A33D-762E-4FEB-912D-EFFE5143A059}" type="presOf" srcId="{B4FC925E-F608-4185-8B2B-7EEC67563C53}" destId="{5EB642AD-D284-40B7-A10A-312D6F66A123}" srcOrd="0" destOrd="0" presId="urn:microsoft.com/office/officeart/2005/8/layout/lProcess3"/>
    <dgm:cxn modelId="{00ADBA30-0273-42A0-9360-EF30366E6724}" srcId="{28B12BCF-032E-411F-ABCD-9C7A6BF2616C}" destId="{B4FC925E-F608-4185-8B2B-7EEC67563C53}" srcOrd="0" destOrd="0" parTransId="{7302C3E9-340D-4414-8437-71B658A11959}" sibTransId="{3B0820A8-D3CC-4FCC-BFC5-7A8824DDE5ED}"/>
    <dgm:cxn modelId="{53D96010-DE02-4396-87F0-535459BAD54F}" type="presParOf" srcId="{3F2EA8F7-AF6D-4055-9C12-E54AB6A8FE20}" destId="{2295AEC2-25D3-49B8-A2C1-60E075FE83F8}" srcOrd="0" destOrd="0" presId="urn:microsoft.com/office/officeart/2005/8/layout/lProcess3"/>
    <dgm:cxn modelId="{9EFDD03C-247F-4C78-9DC1-0D4A9D7E0066}" type="presParOf" srcId="{2295AEC2-25D3-49B8-A2C1-60E075FE83F8}" destId="{5EB642AD-D284-40B7-A10A-312D6F66A123}" srcOrd="0" destOrd="0" presId="urn:microsoft.com/office/officeart/2005/8/layout/lProcess3"/>
  </dgm:cxnLst>
  <dgm:bg/>
  <dgm:whole/>
  <dgm:extLst>
    <a:ext uri="http://schemas.microsoft.com/office/drawing/2008/diagram">
      <dsp:dataModelExt xmlns:dsp="http://schemas.microsoft.com/office/drawing/2008/diagram" relId="rId6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044225D-0635-4542-8DD3-AC6A374F28CC}" type="doc">
      <dgm:prSet loTypeId="urn:microsoft.com/office/officeart/2005/8/layout/hProcess7" loCatId="process" qsTypeId="urn:microsoft.com/office/officeart/2005/8/quickstyle/simple5" qsCatId="simple" csTypeId="urn:microsoft.com/office/officeart/2005/8/colors/accent2_3" csCatId="accent2" phldr="1"/>
      <dgm:spPr/>
      <dgm:t>
        <a:bodyPr/>
        <a:lstStyle/>
        <a:p>
          <a:endParaRPr lang="en-US"/>
        </a:p>
      </dgm:t>
    </dgm:pt>
    <dgm:pt modelId="{9AFFB948-0BDA-4BF3-8E6A-2D34176F565D}">
      <dgm:prSet phldrT="[Text]" custT="1"/>
      <dgm:spPr/>
      <dgm:t>
        <a:bodyPr/>
        <a:lstStyle/>
        <a:p>
          <a:r>
            <a:rPr lang="en-US" sz="1400" b="1" dirty="0" smtClean="0"/>
            <a:t>LEVEL 1 </a:t>
          </a:r>
          <a:endParaRPr lang="en-US" sz="1400" b="1" dirty="0"/>
        </a:p>
      </dgm:t>
    </dgm:pt>
    <dgm:pt modelId="{DAD36558-6374-4D6C-8BC1-C089619B5877}" type="parTrans" cxnId="{74EB85FC-F878-4DE6-9901-409DA9D0C915}">
      <dgm:prSet/>
      <dgm:spPr/>
      <dgm:t>
        <a:bodyPr/>
        <a:lstStyle/>
        <a:p>
          <a:endParaRPr lang="en-US" sz="2000" b="1"/>
        </a:p>
      </dgm:t>
    </dgm:pt>
    <dgm:pt modelId="{AD716A5B-4678-4C83-BD36-4A4209874597}" type="sibTrans" cxnId="{74EB85FC-F878-4DE6-9901-409DA9D0C915}">
      <dgm:prSet/>
      <dgm:spPr/>
      <dgm:t>
        <a:bodyPr/>
        <a:lstStyle/>
        <a:p>
          <a:endParaRPr lang="en-US" sz="2000" b="1"/>
        </a:p>
      </dgm:t>
    </dgm:pt>
    <dgm:pt modelId="{7C3EBDF4-3C87-4F23-AA8A-E58BF8544EB3}">
      <dgm:prSet phldrT="[Text]" custT="1"/>
      <dgm:spPr/>
      <dgm:t>
        <a:bodyPr/>
        <a:lstStyle/>
        <a:p>
          <a:r>
            <a:rPr lang="en-US" sz="1400" b="1" dirty="0" smtClean="0">
              <a:solidFill>
                <a:schemeClr val="tx1"/>
              </a:solidFill>
              <a:latin typeface="+mn-lt"/>
            </a:rPr>
            <a:t>- Baseline process metrics</a:t>
          </a:r>
          <a:endParaRPr lang="en-US" sz="1400" b="1" dirty="0"/>
        </a:p>
      </dgm:t>
    </dgm:pt>
    <dgm:pt modelId="{DF22EB53-FD32-408D-828D-3C81952CAB04}" type="parTrans" cxnId="{879CA045-89B4-4906-8940-1F8EEAED6891}">
      <dgm:prSet/>
      <dgm:spPr/>
      <dgm:t>
        <a:bodyPr/>
        <a:lstStyle/>
        <a:p>
          <a:endParaRPr lang="en-US" sz="2000" b="1"/>
        </a:p>
      </dgm:t>
    </dgm:pt>
    <dgm:pt modelId="{756D1970-5572-4E98-8C90-5A1F924785CE}" type="sibTrans" cxnId="{879CA045-89B4-4906-8940-1F8EEAED6891}">
      <dgm:prSet/>
      <dgm:spPr/>
      <dgm:t>
        <a:bodyPr/>
        <a:lstStyle/>
        <a:p>
          <a:endParaRPr lang="en-US" sz="2000" b="1"/>
        </a:p>
      </dgm:t>
    </dgm:pt>
    <dgm:pt modelId="{6CDD7833-C25B-49AC-8528-874DD13E39D1}">
      <dgm:prSet phldrT="[Text]" custT="1"/>
      <dgm:spPr/>
      <dgm:t>
        <a:bodyPr/>
        <a:lstStyle/>
        <a:p>
          <a:r>
            <a:rPr lang="en-US" sz="1400" b="1" dirty="0" smtClean="0"/>
            <a:t>LEVEL 2</a:t>
          </a:r>
          <a:endParaRPr lang="en-US" sz="1400" b="1" dirty="0"/>
        </a:p>
      </dgm:t>
    </dgm:pt>
    <dgm:pt modelId="{BD3FE64C-9B4B-4639-B031-58DE3B461635}" type="parTrans" cxnId="{540770DD-C324-4CE0-9041-ABD33732EE0E}">
      <dgm:prSet/>
      <dgm:spPr/>
      <dgm:t>
        <a:bodyPr/>
        <a:lstStyle/>
        <a:p>
          <a:endParaRPr lang="en-US" sz="2000" b="1"/>
        </a:p>
      </dgm:t>
    </dgm:pt>
    <dgm:pt modelId="{4C5F14A5-27E0-4716-9291-5950FA0114B9}" type="sibTrans" cxnId="{540770DD-C324-4CE0-9041-ABD33732EE0E}">
      <dgm:prSet/>
      <dgm:spPr/>
      <dgm:t>
        <a:bodyPr/>
        <a:lstStyle/>
        <a:p>
          <a:endParaRPr lang="en-US" sz="2000" b="1"/>
        </a:p>
      </dgm:t>
    </dgm:pt>
    <dgm:pt modelId="{B374867F-3BDC-4BA4-9AF1-E1F4D607A101}">
      <dgm:prSet phldrT="[Text]" custT="1"/>
      <dgm:spPr/>
      <dgm:t>
        <a:bodyPr/>
        <a:lstStyle/>
        <a:p>
          <a:r>
            <a:rPr lang="en-US" sz="1400" b="1" dirty="0" smtClean="0">
              <a:solidFill>
                <a:schemeClr val="tx1"/>
              </a:solidFill>
              <a:latin typeface="+mn-lt"/>
            </a:rPr>
            <a:t>- Measure the process</a:t>
          </a:r>
          <a:endParaRPr lang="en-US" sz="1400" b="1" dirty="0"/>
        </a:p>
      </dgm:t>
    </dgm:pt>
    <dgm:pt modelId="{22CAAB3B-6193-4C49-A5B9-992A2C7C5E90}" type="parTrans" cxnId="{8AB09427-7212-4E76-9CEA-005CEF9F0CAB}">
      <dgm:prSet/>
      <dgm:spPr/>
      <dgm:t>
        <a:bodyPr/>
        <a:lstStyle/>
        <a:p>
          <a:endParaRPr lang="en-US" sz="2000" b="1"/>
        </a:p>
      </dgm:t>
    </dgm:pt>
    <dgm:pt modelId="{F422D3DC-3462-4D9E-873A-F74021BBB896}" type="sibTrans" cxnId="{8AB09427-7212-4E76-9CEA-005CEF9F0CAB}">
      <dgm:prSet/>
      <dgm:spPr/>
      <dgm:t>
        <a:bodyPr/>
        <a:lstStyle/>
        <a:p>
          <a:endParaRPr lang="en-US" sz="2000" b="1"/>
        </a:p>
      </dgm:t>
    </dgm:pt>
    <dgm:pt modelId="{E0484BA9-BB24-4C58-A1BC-86088AC3E99F}">
      <dgm:prSet phldrT="[Text]" custT="1"/>
      <dgm:spPr/>
      <dgm:t>
        <a:bodyPr/>
        <a:lstStyle/>
        <a:p>
          <a:r>
            <a:rPr lang="en-US" sz="1400" b="1" dirty="0" smtClean="0"/>
            <a:t>LEVEL 3</a:t>
          </a:r>
          <a:endParaRPr lang="en-US" sz="1400" b="1" dirty="0"/>
        </a:p>
      </dgm:t>
    </dgm:pt>
    <dgm:pt modelId="{FF2E50F1-F526-4B3C-8E6D-F6624F9E78AD}" type="parTrans" cxnId="{9497FECB-FBD2-499D-90F2-5A8CC5777BB7}">
      <dgm:prSet/>
      <dgm:spPr/>
      <dgm:t>
        <a:bodyPr/>
        <a:lstStyle/>
        <a:p>
          <a:endParaRPr lang="en-US" sz="2000" b="1"/>
        </a:p>
      </dgm:t>
    </dgm:pt>
    <dgm:pt modelId="{D6DD3032-F30C-410F-A821-9547A0F2EB00}" type="sibTrans" cxnId="{9497FECB-FBD2-499D-90F2-5A8CC5777BB7}">
      <dgm:prSet/>
      <dgm:spPr/>
      <dgm:t>
        <a:bodyPr/>
        <a:lstStyle/>
        <a:p>
          <a:endParaRPr lang="en-US" sz="2000" b="1"/>
        </a:p>
      </dgm:t>
    </dgm:pt>
    <dgm:pt modelId="{F5B93CAF-AB1E-43E6-BD50-F009C3DF1E77}">
      <dgm:prSet phldrT="[Text]" custT="1"/>
      <dgm:spPr/>
      <dgm:t>
        <a:bodyPr/>
        <a:lstStyle/>
        <a:p>
          <a:r>
            <a:rPr lang="en-US" sz="1400" b="1" smtClean="0">
              <a:solidFill>
                <a:schemeClr val="tx1"/>
              </a:solidFill>
              <a:latin typeface="+mn-lt"/>
            </a:rPr>
            <a:t>- Automatic generation of release notes</a:t>
          </a:r>
          <a:endParaRPr lang="en-US" sz="1400" b="1" dirty="0"/>
        </a:p>
      </dgm:t>
    </dgm:pt>
    <dgm:pt modelId="{F1E23714-DDA8-461A-981B-0C18B47A1E5D}" type="parTrans" cxnId="{78927266-48E5-4817-ABEC-0DA77C1718A1}">
      <dgm:prSet/>
      <dgm:spPr/>
      <dgm:t>
        <a:bodyPr/>
        <a:lstStyle/>
        <a:p>
          <a:endParaRPr lang="en-US" sz="2000" b="1"/>
        </a:p>
      </dgm:t>
    </dgm:pt>
    <dgm:pt modelId="{3CFBEE43-AC5C-4491-8D23-DF10B7C933D6}" type="sibTrans" cxnId="{78927266-48E5-4817-ABEC-0DA77C1718A1}">
      <dgm:prSet/>
      <dgm:spPr/>
      <dgm:t>
        <a:bodyPr/>
        <a:lstStyle/>
        <a:p>
          <a:endParaRPr lang="en-US" sz="2000" b="1"/>
        </a:p>
      </dgm:t>
    </dgm:pt>
    <dgm:pt modelId="{7FB378DA-0765-447F-A697-8FBED0F50F37}">
      <dgm:prSet phldrT="[Text]" custT="1"/>
      <dgm:spPr/>
      <dgm:t>
        <a:bodyPr/>
        <a:lstStyle/>
        <a:p>
          <a:r>
            <a:rPr lang="en-US" sz="1400" b="1" dirty="0" smtClean="0"/>
            <a:t>LEVEL 4</a:t>
          </a:r>
          <a:endParaRPr lang="en-US" sz="1400" b="1" dirty="0"/>
        </a:p>
      </dgm:t>
    </dgm:pt>
    <dgm:pt modelId="{814D7E5E-3AB7-4D10-9B8D-0C8685E6C329}" type="parTrans" cxnId="{D39DC930-4B82-4307-ADFE-50CDE13CC371}">
      <dgm:prSet/>
      <dgm:spPr/>
      <dgm:t>
        <a:bodyPr/>
        <a:lstStyle/>
        <a:p>
          <a:endParaRPr lang="en-US" sz="2000" b="1"/>
        </a:p>
      </dgm:t>
    </dgm:pt>
    <dgm:pt modelId="{60C3EEA5-ACE3-42C5-9674-81A59FEFF23F}" type="sibTrans" cxnId="{D39DC930-4B82-4307-ADFE-50CDE13CC371}">
      <dgm:prSet/>
      <dgm:spPr/>
      <dgm:t>
        <a:bodyPr/>
        <a:lstStyle/>
        <a:p>
          <a:endParaRPr lang="en-US" sz="2000" b="1"/>
        </a:p>
      </dgm:t>
    </dgm:pt>
    <dgm:pt modelId="{6A881FF8-AA57-4BF4-94E2-CA674F735A71}">
      <dgm:prSet phldrT="[Text]" custT="1"/>
      <dgm:spPr/>
      <dgm:t>
        <a:bodyPr/>
        <a:lstStyle/>
        <a:p>
          <a:r>
            <a:rPr lang="en-US" sz="1400" b="1" smtClean="0">
              <a:solidFill>
                <a:schemeClr val="tx1"/>
              </a:solidFill>
              <a:latin typeface="+mn-lt"/>
            </a:rPr>
            <a:t>- Continuous deployments Auditing </a:t>
          </a:r>
          <a:endParaRPr lang="en-US" sz="1400" b="1" dirty="0"/>
        </a:p>
      </dgm:t>
    </dgm:pt>
    <dgm:pt modelId="{1FCDCD55-FC69-4B54-9E19-067668E4E32F}" type="parTrans" cxnId="{AC35CA17-5C59-4C0C-ADCC-29D431FFA058}">
      <dgm:prSet/>
      <dgm:spPr/>
      <dgm:t>
        <a:bodyPr/>
        <a:lstStyle/>
        <a:p>
          <a:endParaRPr lang="en-US" sz="2000" b="1"/>
        </a:p>
      </dgm:t>
    </dgm:pt>
    <dgm:pt modelId="{1F5AA62D-8AAB-4255-8DB4-6DF68BDA24AA}" type="sibTrans" cxnId="{AC35CA17-5C59-4C0C-ADCC-29D431FFA058}">
      <dgm:prSet/>
      <dgm:spPr/>
      <dgm:t>
        <a:bodyPr/>
        <a:lstStyle/>
        <a:p>
          <a:endParaRPr lang="en-US" sz="2000" b="1"/>
        </a:p>
      </dgm:t>
    </dgm:pt>
    <dgm:pt modelId="{46385C83-3ABB-4811-8DBA-685E5C03642B}">
      <dgm:prSet phldrT="[Text]" custT="1"/>
      <dgm:spPr/>
      <dgm:t>
        <a:bodyPr/>
        <a:lstStyle/>
        <a:p>
          <a:r>
            <a:rPr lang="en-US" sz="1400" b="1" dirty="0" smtClean="0"/>
            <a:t>LEVEL 5</a:t>
          </a:r>
          <a:endParaRPr lang="en-US" sz="1400" b="1" dirty="0"/>
        </a:p>
      </dgm:t>
    </dgm:pt>
    <dgm:pt modelId="{9609A452-576A-4018-9F45-CED5BA3F20A9}" type="parTrans" cxnId="{C3B08AE2-29C6-4CEA-A470-D548F47FA602}">
      <dgm:prSet/>
      <dgm:spPr/>
      <dgm:t>
        <a:bodyPr/>
        <a:lstStyle/>
        <a:p>
          <a:endParaRPr lang="en-US" sz="2000" b="1"/>
        </a:p>
      </dgm:t>
    </dgm:pt>
    <dgm:pt modelId="{F1470452-07C8-4BE1-8A90-6DF2886BA6F6}" type="sibTrans" cxnId="{C3B08AE2-29C6-4CEA-A470-D548F47FA602}">
      <dgm:prSet/>
      <dgm:spPr/>
      <dgm:t>
        <a:bodyPr/>
        <a:lstStyle/>
        <a:p>
          <a:endParaRPr lang="en-US" sz="2000" b="1"/>
        </a:p>
      </dgm:t>
    </dgm:pt>
    <dgm:pt modelId="{860B26E2-279C-447D-A262-FFA7E3AA164A}">
      <dgm:prSet phldrT="[Text]" custT="1"/>
      <dgm:spPr/>
      <dgm:t>
        <a:bodyPr/>
        <a:lstStyle/>
        <a:p>
          <a:r>
            <a:rPr lang="en-US" sz="1400" b="1" dirty="0" smtClean="0">
              <a:solidFill>
                <a:schemeClr val="tx1"/>
              </a:solidFill>
              <a:latin typeface="+mn-lt"/>
            </a:rPr>
            <a:t>- Dynamic customizable dashboards</a:t>
          </a:r>
          <a:endParaRPr lang="en-US" sz="1400" b="1" dirty="0"/>
        </a:p>
      </dgm:t>
    </dgm:pt>
    <dgm:pt modelId="{E4CC6321-9D9D-4BCA-A14C-89E2B5DACE88}" type="parTrans" cxnId="{B5E8C89B-BBDE-45B0-A4CE-76C123273C07}">
      <dgm:prSet/>
      <dgm:spPr/>
      <dgm:t>
        <a:bodyPr/>
        <a:lstStyle/>
        <a:p>
          <a:endParaRPr lang="en-US" sz="2000" b="1"/>
        </a:p>
      </dgm:t>
    </dgm:pt>
    <dgm:pt modelId="{EC8CF2E7-BAEA-494D-B32F-7288C02AFED9}" type="sibTrans" cxnId="{B5E8C89B-BBDE-45B0-A4CE-76C123273C07}">
      <dgm:prSet/>
      <dgm:spPr/>
      <dgm:t>
        <a:bodyPr/>
        <a:lstStyle/>
        <a:p>
          <a:endParaRPr lang="en-US" sz="2000" b="1"/>
        </a:p>
      </dgm:t>
    </dgm:pt>
    <dgm:pt modelId="{8E82A0EE-64BD-4E86-A797-4D6C75B287F4}">
      <dgm:prSet custT="1"/>
      <dgm:spPr/>
      <dgm:t>
        <a:bodyPr/>
        <a:lstStyle/>
        <a:p>
          <a:r>
            <a:rPr lang="en-US" sz="1400" b="1" dirty="0" smtClean="0">
              <a:solidFill>
                <a:schemeClr val="tx1"/>
              </a:solidFill>
              <a:latin typeface="+mn-lt"/>
            </a:rPr>
            <a:t>- Manual reporting</a:t>
          </a:r>
          <a:endParaRPr lang="en-US" sz="1400" b="1" dirty="0">
            <a:solidFill>
              <a:schemeClr val="tx1"/>
            </a:solidFill>
            <a:latin typeface="+mn-lt"/>
          </a:endParaRPr>
        </a:p>
      </dgm:t>
    </dgm:pt>
    <dgm:pt modelId="{FDA9ADD0-C493-4C74-9D4F-61FA44D763E9}" type="parTrans" cxnId="{77B580FA-7B60-4CAB-B81D-8667CAF3F5DB}">
      <dgm:prSet/>
      <dgm:spPr/>
      <dgm:t>
        <a:bodyPr/>
        <a:lstStyle/>
        <a:p>
          <a:endParaRPr lang="en-US"/>
        </a:p>
      </dgm:t>
    </dgm:pt>
    <dgm:pt modelId="{DF927BF1-CE33-47E6-84FB-60B7B13E32E6}" type="sibTrans" cxnId="{77B580FA-7B60-4CAB-B81D-8667CAF3F5DB}">
      <dgm:prSet/>
      <dgm:spPr/>
      <dgm:t>
        <a:bodyPr/>
        <a:lstStyle/>
        <a:p>
          <a:endParaRPr lang="en-US"/>
        </a:p>
      </dgm:t>
    </dgm:pt>
    <dgm:pt modelId="{2D12621F-D9A4-4E88-9D64-F9DA43D249FE}">
      <dgm:prSet custT="1"/>
      <dgm:spPr/>
      <dgm:t>
        <a:bodyPr/>
        <a:lstStyle/>
        <a:p>
          <a:r>
            <a:rPr lang="en-US" sz="1400" b="1" dirty="0" smtClean="0">
              <a:solidFill>
                <a:schemeClr val="tx1"/>
              </a:solidFill>
              <a:latin typeface="+mn-lt"/>
            </a:rPr>
            <a:t>- Automatic reporting</a:t>
          </a:r>
          <a:endParaRPr lang="en-US" sz="1400" b="1" dirty="0">
            <a:solidFill>
              <a:schemeClr val="tx1"/>
            </a:solidFill>
            <a:latin typeface="+mn-lt"/>
          </a:endParaRPr>
        </a:p>
      </dgm:t>
    </dgm:pt>
    <dgm:pt modelId="{28426A69-0F6D-423A-AF56-81BEBE25242E}" type="parTrans" cxnId="{25214370-3A16-42FE-B603-636C922F9040}">
      <dgm:prSet/>
      <dgm:spPr/>
      <dgm:t>
        <a:bodyPr/>
        <a:lstStyle/>
        <a:p>
          <a:endParaRPr lang="en-US"/>
        </a:p>
      </dgm:t>
    </dgm:pt>
    <dgm:pt modelId="{1A5DD817-806B-46F0-A7C7-4F234EF8F5FB}" type="sibTrans" cxnId="{25214370-3A16-42FE-B603-636C922F9040}">
      <dgm:prSet/>
      <dgm:spPr/>
      <dgm:t>
        <a:bodyPr/>
        <a:lstStyle/>
        <a:p>
          <a:endParaRPr lang="en-US"/>
        </a:p>
      </dgm:t>
    </dgm:pt>
    <dgm:pt modelId="{31B48EEC-6EAC-4701-848E-7961E2E61C49}">
      <dgm:prSet custT="1"/>
      <dgm:spPr/>
      <dgm:t>
        <a:bodyPr/>
        <a:lstStyle/>
        <a:p>
          <a:r>
            <a:rPr lang="en-US" sz="1400" b="1" dirty="0" smtClean="0">
              <a:solidFill>
                <a:schemeClr val="tx1"/>
              </a:solidFill>
              <a:latin typeface="+mn-lt"/>
            </a:rPr>
            <a:t>- Pipeline traceability</a:t>
          </a:r>
          <a:endParaRPr lang="en-US" sz="1400" b="1" dirty="0">
            <a:solidFill>
              <a:schemeClr val="tx1"/>
            </a:solidFill>
            <a:latin typeface="+mn-lt"/>
          </a:endParaRPr>
        </a:p>
      </dgm:t>
    </dgm:pt>
    <dgm:pt modelId="{1A76A364-30CE-4613-AA5D-25730AF17D09}" type="parTrans" cxnId="{400BA8A6-D659-46E1-A6A5-BBA429E061A9}">
      <dgm:prSet/>
      <dgm:spPr/>
      <dgm:t>
        <a:bodyPr/>
        <a:lstStyle/>
        <a:p>
          <a:endParaRPr lang="en-US"/>
        </a:p>
      </dgm:t>
    </dgm:pt>
    <dgm:pt modelId="{97BE662D-6512-4C6E-A9AD-92CB28930FEA}" type="sibTrans" cxnId="{400BA8A6-D659-46E1-A6A5-BBA429E061A9}">
      <dgm:prSet/>
      <dgm:spPr/>
      <dgm:t>
        <a:bodyPr/>
        <a:lstStyle/>
        <a:p>
          <a:endParaRPr lang="en-US"/>
        </a:p>
      </dgm:t>
    </dgm:pt>
    <dgm:pt modelId="{60428C7E-3A58-4DF9-8AFB-1FEA239CB3F7}">
      <dgm:prSet custT="1"/>
      <dgm:spPr/>
      <dgm:t>
        <a:bodyPr/>
        <a:lstStyle/>
        <a:p>
          <a:r>
            <a:rPr lang="en-US" sz="1400" b="1" dirty="0" smtClean="0">
              <a:solidFill>
                <a:schemeClr val="tx1"/>
              </a:solidFill>
              <a:latin typeface="+mn-lt"/>
            </a:rPr>
            <a:t>- Real time graphs on deployment pipeline metrics</a:t>
          </a:r>
          <a:endParaRPr lang="en-US" sz="1400" b="1" dirty="0">
            <a:solidFill>
              <a:schemeClr val="tx1"/>
            </a:solidFill>
            <a:latin typeface="+mn-lt"/>
          </a:endParaRPr>
        </a:p>
      </dgm:t>
    </dgm:pt>
    <dgm:pt modelId="{F3C04D1E-AFF8-4C42-B470-DB8BE7315272}" type="parTrans" cxnId="{FEC35EA6-3FA1-46B9-8466-0087E5C542C0}">
      <dgm:prSet/>
      <dgm:spPr/>
      <dgm:t>
        <a:bodyPr/>
        <a:lstStyle/>
        <a:p>
          <a:endParaRPr lang="en-US"/>
        </a:p>
      </dgm:t>
    </dgm:pt>
    <dgm:pt modelId="{69744067-4B73-4563-BA9B-5461AB17C15B}" type="sibTrans" cxnId="{FEC35EA6-3FA1-46B9-8466-0087E5C542C0}">
      <dgm:prSet/>
      <dgm:spPr/>
      <dgm:t>
        <a:bodyPr/>
        <a:lstStyle/>
        <a:p>
          <a:endParaRPr lang="en-US"/>
        </a:p>
      </dgm:t>
    </dgm:pt>
    <dgm:pt modelId="{30A6449D-78D5-4FFF-830A-B64D86168DF7}">
      <dgm:prSet custT="1"/>
      <dgm:spPr/>
      <dgm:t>
        <a:bodyPr/>
        <a:lstStyle/>
        <a:p>
          <a:r>
            <a:rPr lang="en-US" sz="1400" b="1" dirty="0" smtClean="0">
              <a:solidFill>
                <a:schemeClr val="tx1"/>
              </a:solidFill>
              <a:latin typeface="+mn-lt"/>
            </a:rPr>
            <a:t>- Cross reference across organizational boundaries</a:t>
          </a:r>
          <a:endParaRPr lang="en-US" sz="1400" b="1" dirty="0">
            <a:solidFill>
              <a:schemeClr val="tx1"/>
            </a:solidFill>
            <a:latin typeface="+mn-lt"/>
          </a:endParaRPr>
        </a:p>
      </dgm:t>
    </dgm:pt>
    <dgm:pt modelId="{1EC5114F-BE02-4207-A4A8-DA34D7D367E1}" type="parTrans" cxnId="{1DE6573B-FACB-41DB-A4A8-3A450496B2FB}">
      <dgm:prSet/>
      <dgm:spPr/>
      <dgm:t>
        <a:bodyPr/>
        <a:lstStyle/>
        <a:p>
          <a:endParaRPr lang="en-US"/>
        </a:p>
      </dgm:t>
    </dgm:pt>
    <dgm:pt modelId="{4030F141-9F27-4821-A42F-E6E2CA3B119E}" type="sibTrans" cxnId="{1DE6573B-FACB-41DB-A4A8-3A450496B2FB}">
      <dgm:prSet/>
      <dgm:spPr/>
      <dgm:t>
        <a:bodyPr/>
        <a:lstStyle/>
        <a:p>
          <a:endParaRPr lang="en-US"/>
        </a:p>
      </dgm:t>
    </dgm:pt>
    <dgm:pt modelId="{C2128CCA-573E-4D95-AE2F-12AD440176A5}" type="pres">
      <dgm:prSet presAssocID="{A044225D-0635-4542-8DD3-AC6A374F28CC}" presName="Name0" presStyleCnt="0">
        <dgm:presLayoutVars>
          <dgm:dir/>
          <dgm:animLvl val="lvl"/>
          <dgm:resizeHandles val="exact"/>
        </dgm:presLayoutVars>
      </dgm:prSet>
      <dgm:spPr/>
      <dgm:t>
        <a:bodyPr/>
        <a:lstStyle/>
        <a:p>
          <a:endParaRPr lang="en-US"/>
        </a:p>
      </dgm:t>
    </dgm:pt>
    <dgm:pt modelId="{19AC91E6-5C3F-42F6-BFD0-45E69B99320B}" type="pres">
      <dgm:prSet presAssocID="{9AFFB948-0BDA-4BF3-8E6A-2D34176F565D}" presName="compositeNode" presStyleCnt="0">
        <dgm:presLayoutVars>
          <dgm:bulletEnabled val="1"/>
        </dgm:presLayoutVars>
      </dgm:prSet>
      <dgm:spPr/>
    </dgm:pt>
    <dgm:pt modelId="{A3BC177E-459E-47AD-8950-FFECE33BE126}" type="pres">
      <dgm:prSet presAssocID="{9AFFB948-0BDA-4BF3-8E6A-2D34176F565D}" presName="bgRect" presStyleLbl="node1" presStyleIdx="0" presStyleCnt="5"/>
      <dgm:spPr/>
      <dgm:t>
        <a:bodyPr/>
        <a:lstStyle/>
        <a:p>
          <a:endParaRPr lang="en-US"/>
        </a:p>
      </dgm:t>
    </dgm:pt>
    <dgm:pt modelId="{ED449B31-70C9-4E6A-9A6A-00505A766149}" type="pres">
      <dgm:prSet presAssocID="{9AFFB948-0BDA-4BF3-8E6A-2D34176F565D}" presName="parentNode" presStyleLbl="node1" presStyleIdx="0" presStyleCnt="5">
        <dgm:presLayoutVars>
          <dgm:chMax val="0"/>
          <dgm:bulletEnabled val="1"/>
        </dgm:presLayoutVars>
      </dgm:prSet>
      <dgm:spPr/>
      <dgm:t>
        <a:bodyPr/>
        <a:lstStyle/>
        <a:p>
          <a:endParaRPr lang="en-US"/>
        </a:p>
      </dgm:t>
    </dgm:pt>
    <dgm:pt modelId="{65341071-A215-4B2F-8359-FBBB541238A2}" type="pres">
      <dgm:prSet presAssocID="{9AFFB948-0BDA-4BF3-8E6A-2D34176F565D}" presName="childNode" presStyleLbl="node1" presStyleIdx="0" presStyleCnt="5">
        <dgm:presLayoutVars>
          <dgm:bulletEnabled val="1"/>
        </dgm:presLayoutVars>
      </dgm:prSet>
      <dgm:spPr/>
      <dgm:t>
        <a:bodyPr/>
        <a:lstStyle/>
        <a:p>
          <a:endParaRPr lang="en-US"/>
        </a:p>
      </dgm:t>
    </dgm:pt>
    <dgm:pt modelId="{3ACB6AE6-D442-44EA-AB97-7DAF5FA0AC43}" type="pres">
      <dgm:prSet presAssocID="{AD716A5B-4678-4C83-BD36-4A4209874597}" presName="hSp" presStyleCnt="0"/>
      <dgm:spPr/>
    </dgm:pt>
    <dgm:pt modelId="{9C0A5EE8-B36C-416B-BE94-F19965CB1F05}" type="pres">
      <dgm:prSet presAssocID="{AD716A5B-4678-4C83-BD36-4A4209874597}" presName="vProcSp" presStyleCnt="0"/>
      <dgm:spPr/>
    </dgm:pt>
    <dgm:pt modelId="{7B9DB325-3455-46C0-B09F-1D13E8FA0415}" type="pres">
      <dgm:prSet presAssocID="{AD716A5B-4678-4C83-BD36-4A4209874597}" presName="vSp1" presStyleCnt="0"/>
      <dgm:spPr/>
    </dgm:pt>
    <dgm:pt modelId="{C5041224-A44B-48BA-B48F-C761615A03E2}" type="pres">
      <dgm:prSet presAssocID="{AD716A5B-4678-4C83-BD36-4A4209874597}" presName="simulatedConn" presStyleLbl="solidFgAcc1" presStyleIdx="0" presStyleCnt="4"/>
      <dgm:spPr/>
    </dgm:pt>
    <dgm:pt modelId="{EF000316-C3AF-4CCC-94A2-814D14B5F235}" type="pres">
      <dgm:prSet presAssocID="{AD716A5B-4678-4C83-BD36-4A4209874597}" presName="vSp2" presStyleCnt="0"/>
      <dgm:spPr/>
    </dgm:pt>
    <dgm:pt modelId="{B466AA7C-038F-4D59-BE77-D0B4CA5791B1}" type="pres">
      <dgm:prSet presAssocID="{AD716A5B-4678-4C83-BD36-4A4209874597}" presName="sibTrans" presStyleCnt="0"/>
      <dgm:spPr/>
    </dgm:pt>
    <dgm:pt modelId="{C104047E-85FF-42C6-8A49-4C8D1033DE6F}" type="pres">
      <dgm:prSet presAssocID="{6CDD7833-C25B-49AC-8528-874DD13E39D1}" presName="compositeNode" presStyleCnt="0">
        <dgm:presLayoutVars>
          <dgm:bulletEnabled val="1"/>
        </dgm:presLayoutVars>
      </dgm:prSet>
      <dgm:spPr/>
    </dgm:pt>
    <dgm:pt modelId="{B9EE34D4-4CC4-4693-B33A-7B8445627E3A}" type="pres">
      <dgm:prSet presAssocID="{6CDD7833-C25B-49AC-8528-874DD13E39D1}" presName="bgRect" presStyleLbl="node1" presStyleIdx="1" presStyleCnt="5"/>
      <dgm:spPr/>
      <dgm:t>
        <a:bodyPr/>
        <a:lstStyle/>
        <a:p>
          <a:endParaRPr lang="en-US"/>
        </a:p>
      </dgm:t>
    </dgm:pt>
    <dgm:pt modelId="{2357D01E-EC5D-44F6-A5B7-2012FC6B2220}" type="pres">
      <dgm:prSet presAssocID="{6CDD7833-C25B-49AC-8528-874DD13E39D1}" presName="parentNode" presStyleLbl="node1" presStyleIdx="1" presStyleCnt="5">
        <dgm:presLayoutVars>
          <dgm:chMax val="0"/>
          <dgm:bulletEnabled val="1"/>
        </dgm:presLayoutVars>
      </dgm:prSet>
      <dgm:spPr/>
      <dgm:t>
        <a:bodyPr/>
        <a:lstStyle/>
        <a:p>
          <a:endParaRPr lang="en-US"/>
        </a:p>
      </dgm:t>
    </dgm:pt>
    <dgm:pt modelId="{BFAD481E-331B-443B-BBE2-254B68D4D037}" type="pres">
      <dgm:prSet presAssocID="{6CDD7833-C25B-49AC-8528-874DD13E39D1}" presName="childNode" presStyleLbl="node1" presStyleIdx="1" presStyleCnt="5">
        <dgm:presLayoutVars>
          <dgm:bulletEnabled val="1"/>
        </dgm:presLayoutVars>
      </dgm:prSet>
      <dgm:spPr/>
      <dgm:t>
        <a:bodyPr/>
        <a:lstStyle/>
        <a:p>
          <a:endParaRPr lang="en-US"/>
        </a:p>
      </dgm:t>
    </dgm:pt>
    <dgm:pt modelId="{FFB03D2C-A07F-4E8D-BF61-F793F336AF37}" type="pres">
      <dgm:prSet presAssocID="{4C5F14A5-27E0-4716-9291-5950FA0114B9}" presName="hSp" presStyleCnt="0"/>
      <dgm:spPr/>
    </dgm:pt>
    <dgm:pt modelId="{B5D35D20-0322-49B8-A121-0354BBC62AA4}" type="pres">
      <dgm:prSet presAssocID="{4C5F14A5-27E0-4716-9291-5950FA0114B9}" presName="vProcSp" presStyleCnt="0"/>
      <dgm:spPr/>
    </dgm:pt>
    <dgm:pt modelId="{A141FD9F-43ED-46C7-A44A-5434494E502C}" type="pres">
      <dgm:prSet presAssocID="{4C5F14A5-27E0-4716-9291-5950FA0114B9}" presName="vSp1" presStyleCnt="0"/>
      <dgm:spPr/>
    </dgm:pt>
    <dgm:pt modelId="{219684F3-32B6-4FF4-B5E8-1EC8A2136CA9}" type="pres">
      <dgm:prSet presAssocID="{4C5F14A5-27E0-4716-9291-5950FA0114B9}" presName="simulatedConn" presStyleLbl="solidFgAcc1" presStyleIdx="1" presStyleCnt="4"/>
      <dgm:spPr/>
    </dgm:pt>
    <dgm:pt modelId="{2B61A422-2E84-44C9-8F84-2CDDDF63490E}" type="pres">
      <dgm:prSet presAssocID="{4C5F14A5-27E0-4716-9291-5950FA0114B9}" presName="vSp2" presStyleCnt="0"/>
      <dgm:spPr/>
    </dgm:pt>
    <dgm:pt modelId="{E19BA56C-D44A-4277-8545-0A6AA31EC70C}" type="pres">
      <dgm:prSet presAssocID="{4C5F14A5-27E0-4716-9291-5950FA0114B9}" presName="sibTrans" presStyleCnt="0"/>
      <dgm:spPr/>
    </dgm:pt>
    <dgm:pt modelId="{FC7C8EC5-D62F-4F4C-B6AF-683B662CABBB}" type="pres">
      <dgm:prSet presAssocID="{E0484BA9-BB24-4C58-A1BC-86088AC3E99F}" presName="compositeNode" presStyleCnt="0">
        <dgm:presLayoutVars>
          <dgm:bulletEnabled val="1"/>
        </dgm:presLayoutVars>
      </dgm:prSet>
      <dgm:spPr/>
    </dgm:pt>
    <dgm:pt modelId="{F19F2145-31BB-48E0-9A3F-1ECF6AEFDA57}" type="pres">
      <dgm:prSet presAssocID="{E0484BA9-BB24-4C58-A1BC-86088AC3E99F}" presName="bgRect" presStyleLbl="node1" presStyleIdx="2" presStyleCnt="5"/>
      <dgm:spPr/>
      <dgm:t>
        <a:bodyPr/>
        <a:lstStyle/>
        <a:p>
          <a:endParaRPr lang="en-US"/>
        </a:p>
      </dgm:t>
    </dgm:pt>
    <dgm:pt modelId="{C5404943-8C01-4D30-A35D-8D7C11FF20E3}" type="pres">
      <dgm:prSet presAssocID="{E0484BA9-BB24-4C58-A1BC-86088AC3E99F}" presName="parentNode" presStyleLbl="node1" presStyleIdx="2" presStyleCnt="5">
        <dgm:presLayoutVars>
          <dgm:chMax val="0"/>
          <dgm:bulletEnabled val="1"/>
        </dgm:presLayoutVars>
      </dgm:prSet>
      <dgm:spPr/>
      <dgm:t>
        <a:bodyPr/>
        <a:lstStyle/>
        <a:p>
          <a:endParaRPr lang="en-US"/>
        </a:p>
      </dgm:t>
    </dgm:pt>
    <dgm:pt modelId="{CA72E71E-77B2-4983-B396-DB841DFDF52E}" type="pres">
      <dgm:prSet presAssocID="{E0484BA9-BB24-4C58-A1BC-86088AC3E99F}" presName="childNode" presStyleLbl="node1" presStyleIdx="2" presStyleCnt="5">
        <dgm:presLayoutVars>
          <dgm:bulletEnabled val="1"/>
        </dgm:presLayoutVars>
      </dgm:prSet>
      <dgm:spPr/>
      <dgm:t>
        <a:bodyPr/>
        <a:lstStyle/>
        <a:p>
          <a:endParaRPr lang="en-US"/>
        </a:p>
      </dgm:t>
    </dgm:pt>
    <dgm:pt modelId="{8EBDC3A4-17CD-4B9F-9564-6AD1F24D7E8A}" type="pres">
      <dgm:prSet presAssocID="{D6DD3032-F30C-410F-A821-9547A0F2EB00}" presName="hSp" presStyleCnt="0"/>
      <dgm:spPr/>
    </dgm:pt>
    <dgm:pt modelId="{EE3073F9-6550-4F2F-9ABC-B6A2C59F3D3C}" type="pres">
      <dgm:prSet presAssocID="{D6DD3032-F30C-410F-A821-9547A0F2EB00}" presName="vProcSp" presStyleCnt="0"/>
      <dgm:spPr/>
    </dgm:pt>
    <dgm:pt modelId="{31469326-AD87-4DF0-B599-DB2CCE602D0F}" type="pres">
      <dgm:prSet presAssocID="{D6DD3032-F30C-410F-A821-9547A0F2EB00}" presName="vSp1" presStyleCnt="0"/>
      <dgm:spPr/>
    </dgm:pt>
    <dgm:pt modelId="{2BE201AF-71FF-4713-AE66-A54DAD3BB51F}" type="pres">
      <dgm:prSet presAssocID="{D6DD3032-F30C-410F-A821-9547A0F2EB00}" presName="simulatedConn" presStyleLbl="solidFgAcc1" presStyleIdx="2" presStyleCnt="4"/>
      <dgm:spPr/>
    </dgm:pt>
    <dgm:pt modelId="{4D3BDAB6-1047-48E3-A0EB-B586CAA48518}" type="pres">
      <dgm:prSet presAssocID="{D6DD3032-F30C-410F-A821-9547A0F2EB00}" presName="vSp2" presStyleCnt="0"/>
      <dgm:spPr/>
    </dgm:pt>
    <dgm:pt modelId="{BD0FA5DC-B58F-4175-826D-485B660698BF}" type="pres">
      <dgm:prSet presAssocID="{D6DD3032-F30C-410F-A821-9547A0F2EB00}" presName="sibTrans" presStyleCnt="0"/>
      <dgm:spPr/>
    </dgm:pt>
    <dgm:pt modelId="{2D253B5F-8C51-4715-918E-8697F75F817D}" type="pres">
      <dgm:prSet presAssocID="{7FB378DA-0765-447F-A697-8FBED0F50F37}" presName="compositeNode" presStyleCnt="0">
        <dgm:presLayoutVars>
          <dgm:bulletEnabled val="1"/>
        </dgm:presLayoutVars>
      </dgm:prSet>
      <dgm:spPr/>
    </dgm:pt>
    <dgm:pt modelId="{CA57180B-0C05-4983-95DF-562DB6A1ADDD}" type="pres">
      <dgm:prSet presAssocID="{7FB378DA-0765-447F-A697-8FBED0F50F37}" presName="bgRect" presStyleLbl="node1" presStyleIdx="3" presStyleCnt="5"/>
      <dgm:spPr/>
      <dgm:t>
        <a:bodyPr/>
        <a:lstStyle/>
        <a:p>
          <a:endParaRPr lang="en-US"/>
        </a:p>
      </dgm:t>
    </dgm:pt>
    <dgm:pt modelId="{8D947D59-35EB-4C30-B575-6DF2F4B657D8}" type="pres">
      <dgm:prSet presAssocID="{7FB378DA-0765-447F-A697-8FBED0F50F37}" presName="parentNode" presStyleLbl="node1" presStyleIdx="3" presStyleCnt="5">
        <dgm:presLayoutVars>
          <dgm:chMax val="0"/>
          <dgm:bulletEnabled val="1"/>
        </dgm:presLayoutVars>
      </dgm:prSet>
      <dgm:spPr/>
      <dgm:t>
        <a:bodyPr/>
        <a:lstStyle/>
        <a:p>
          <a:endParaRPr lang="en-US"/>
        </a:p>
      </dgm:t>
    </dgm:pt>
    <dgm:pt modelId="{1BDD8870-A4EE-42F4-8832-F8D01843698E}" type="pres">
      <dgm:prSet presAssocID="{7FB378DA-0765-447F-A697-8FBED0F50F37}" presName="childNode" presStyleLbl="node1" presStyleIdx="3" presStyleCnt="5">
        <dgm:presLayoutVars>
          <dgm:bulletEnabled val="1"/>
        </dgm:presLayoutVars>
      </dgm:prSet>
      <dgm:spPr/>
      <dgm:t>
        <a:bodyPr/>
        <a:lstStyle/>
        <a:p>
          <a:endParaRPr lang="en-US"/>
        </a:p>
      </dgm:t>
    </dgm:pt>
    <dgm:pt modelId="{0B33E80E-A00E-443F-8435-7D478197112E}" type="pres">
      <dgm:prSet presAssocID="{60C3EEA5-ACE3-42C5-9674-81A59FEFF23F}" presName="hSp" presStyleCnt="0"/>
      <dgm:spPr/>
    </dgm:pt>
    <dgm:pt modelId="{6BE20282-8259-4802-8223-A2ACF48201B5}" type="pres">
      <dgm:prSet presAssocID="{60C3EEA5-ACE3-42C5-9674-81A59FEFF23F}" presName="vProcSp" presStyleCnt="0"/>
      <dgm:spPr/>
    </dgm:pt>
    <dgm:pt modelId="{82DCBAE4-DB2D-4412-B697-E7805CFC178E}" type="pres">
      <dgm:prSet presAssocID="{60C3EEA5-ACE3-42C5-9674-81A59FEFF23F}" presName="vSp1" presStyleCnt="0"/>
      <dgm:spPr/>
    </dgm:pt>
    <dgm:pt modelId="{C91E3B43-39BE-4BE4-BDB5-647806FE1EFD}" type="pres">
      <dgm:prSet presAssocID="{60C3EEA5-ACE3-42C5-9674-81A59FEFF23F}" presName="simulatedConn" presStyleLbl="solidFgAcc1" presStyleIdx="3" presStyleCnt="4"/>
      <dgm:spPr/>
    </dgm:pt>
    <dgm:pt modelId="{63CD1DD3-6C60-4764-92C6-E3DC1C52124D}" type="pres">
      <dgm:prSet presAssocID="{60C3EEA5-ACE3-42C5-9674-81A59FEFF23F}" presName="vSp2" presStyleCnt="0"/>
      <dgm:spPr/>
    </dgm:pt>
    <dgm:pt modelId="{C52960BD-B83E-4002-8E22-BDBFB70A0E12}" type="pres">
      <dgm:prSet presAssocID="{60C3EEA5-ACE3-42C5-9674-81A59FEFF23F}" presName="sibTrans" presStyleCnt="0"/>
      <dgm:spPr/>
    </dgm:pt>
    <dgm:pt modelId="{AE6C0F12-0340-4518-B1A3-CCEBEB496DFB}" type="pres">
      <dgm:prSet presAssocID="{46385C83-3ABB-4811-8DBA-685E5C03642B}" presName="compositeNode" presStyleCnt="0">
        <dgm:presLayoutVars>
          <dgm:bulletEnabled val="1"/>
        </dgm:presLayoutVars>
      </dgm:prSet>
      <dgm:spPr/>
    </dgm:pt>
    <dgm:pt modelId="{850A6542-884B-410A-8752-248CA4D9FF90}" type="pres">
      <dgm:prSet presAssocID="{46385C83-3ABB-4811-8DBA-685E5C03642B}" presName="bgRect" presStyleLbl="node1" presStyleIdx="4" presStyleCnt="5"/>
      <dgm:spPr/>
      <dgm:t>
        <a:bodyPr/>
        <a:lstStyle/>
        <a:p>
          <a:endParaRPr lang="en-US"/>
        </a:p>
      </dgm:t>
    </dgm:pt>
    <dgm:pt modelId="{88596D6D-7E67-45F9-9F6C-1642B73B0710}" type="pres">
      <dgm:prSet presAssocID="{46385C83-3ABB-4811-8DBA-685E5C03642B}" presName="parentNode" presStyleLbl="node1" presStyleIdx="4" presStyleCnt="5">
        <dgm:presLayoutVars>
          <dgm:chMax val="0"/>
          <dgm:bulletEnabled val="1"/>
        </dgm:presLayoutVars>
      </dgm:prSet>
      <dgm:spPr/>
      <dgm:t>
        <a:bodyPr/>
        <a:lstStyle/>
        <a:p>
          <a:endParaRPr lang="en-US"/>
        </a:p>
      </dgm:t>
    </dgm:pt>
    <dgm:pt modelId="{4B189143-6248-45F9-8BAF-837B90C54924}" type="pres">
      <dgm:prSet presAssocID="{46385C83-3ABB-4811-8DBA-685E5C03642B}" presName="childNode" presStyleLbl="node1" presStyleIdx="4" presStyleCnt="5">
        <dgm:presLayoutVars>
          <dgm:bulletEnabled val="1"/>
        </dgm:presLayoutVars>
      </dgm:prSet>
      <dgm:spPr/>
      <dgm:t>
        <a:bodyPr/>
        <a:lstStyle/>
        <a:p>
          <a:endParaRPr lang="en-US"/>
        </a:p>
      </dgm:t>
    </dgm:pt>
  </dgm:ptLst>
  <dgm:cxnLst>
    <dgm:cxn modelId="{C3B08AE2-29C6-4CEA-A470-D548F47FA602}" srcId="{A044225D-0635-4542-8DD3-AC6A374F28CC}" destId="{46385C83-3ABB-4811-8DBA-685E5C03642B}" srcOrd="4" destOrd="0" parTransId="{9609A452-576A-4018-9F45-CED5BA3F20A9}" sibTransId="{F1470452-07C8-4BE1-8A90-6DF2886BA6F6}"/>
    <dgm:cxn modelId="{78927266-48E5-4817-ABEC-0DA77C1718A1}" srcId="{E0484BA9-BB24-4C58-A1BC-86088AC3E99F}" destId="{F5B93CAF-AB1E-43E6-BD50-F009C3DF1E77}" srcOrd="0" destOrd="0" parTransId="{F1E23714-DDA8-461A-981B-0C18B47A1E5D}" sibTransId="{3CFBEE43-AC5C-4491-8D23-DF10B7C933D6}"/>
    <dgm:cxn modelId="{4EC2C73A-E0FA-41AF-BB83-2741730F4ACE}" type="presOf" srcId="{6CDD7833-C25B-49AC-8528-874DD13E39D1}" destId="{B9EE34D4-4CC4-4693-B33A-7B8445627E3A}" srcOrd="0" destOrd="0" presId="urn:microsoft.com/office/officeart/2005/8/layout/hProcess7"/>
    <dgm:cxn modelId="{FD441B8E-1999-4509-BA88-67E161C7EB9F}" type="presOf" srcId="{E0484BA9-BB24-4C58-A1BC-86088AC3E99F}" destId="{C5404943-8C01-4D30-A35D-8D7C11FF20E3}" srcOrd="1" destOrd="0" presId="urn:microsoft.com/office/officeart/2005/8/layout/hProcess7"/>
    <dgm:cxn modelId="{400AF0AE-C4A7-4343-8A21-11B6563A16DB}" type="presOf" srcId="{6CDD7833-C25B-49AC-8528-874DD13E39D1}" destId="{2357D01E-EC5D-44F6-A5B7-2012FC6B2220}" srcOrd="1" destOrd="0" presId="urn:microsoft.com/office/officeart/2005/8/layout/hProcess7"/>
    <dgm:cxn modelId="{C5A27886-50B7-4B88-BF1B-1AD7C97FA75F}" type="presOf" srcId="{860B26E2-279C-447D-A262-FFA7E3AA164A}" destId="{4B189143-6248-45F9-8BAF-837B90C54924}" srcOrd="0" destOrd="0" presId="urn:microsoft.com/office/officeart/2005/8/layout/hProcess7"/>
    <dgm:cxn modelId="{B5E8C89B-BBDE-45B0-A4CE-76C123273C07}" srcId="{46385C83-3ABB-4811-8DBA-685E5C03642B}" destId="{860B26E2-279C-447D-A262-FFA7E3AA164A}" srcOrd="0" destOrd="0" parTransId="{E4CC6321-9D9D-4BCA-A14C-89E2B5DACE88}" sibTransId="{EC8CF2E7-BAEA-494D-B32F-7288C02AFED9}"/>
    <dgm:cxn modelId="{400BA8A6-D659-46E1-A6A5-BBA429E061A9}" srcId="{E0484BA9-BB24-4C58-A1BC-86088AC3E99F}" destId="{31B48EEC-6EAC-4701-848E-7961E2E61C49}" srcOrd="1" destOrd="0" parTransId="{1A76A364-30CE-4613-AA5D-25730AF17D09}" sibTransId="{97BE662D-6512-4C6E-A9AD-92CB28930FEA}"/>
    <dgm:cxn modelId="{CA116C9D-AEB2-4F1E-A9A9-FE22D5772E56}" type="presOf" srcId="{30A6449D-78D5-4FFF-830A-B64D86168DF7}" destId="{4B189143-6248-45F9-8BAF-837B90C54924}" srcOrd="0" destOrd="1" presId="urn:microsoft.com/office/officeart/2005/8/layout/hProcess7"/>
    <dgm:cxn modelId="{B1755AEE-396F-45BA-BE0A-1C9F6E184033}" type="presOf" srcId="{9AFFB948-0BDA-4BF3-8E6A-2D34176F565D}" destId="{A3BC177E-459E-47AD-8950-FFECE33BE126}" srcOrd="0" destOrd="0" presId="urn:microsoft.com/office/officeart/2005/8/layout/hProcess7"/>
    <dgm:cxn modelId="{9C3B0468-248C-4519-93FF-F86D9FABB275}" type="presOf" srcId="{E0484BA9-BB24-4C58-A1BC-86088AC3E99F}" destId="{F19F2145-31BB-48E0-9A3F-1ECF6AEFDA57}" srcOrd="0" destOrd="0" presId="urn:microsoft.com/office/officeart/2005/8/layout/hProcess7"/>
    <dgm:cxn modelId="{1DE6573B-FACB-41DB-A4A8-3A450496B2FB}" srcId="{46385C83-3ABB-4811-8DBA-685E5C03642B}" destId="{30A6449D-78D5-4FFF-830A-B64D86168DF7}" srcOrd="1" destOrd="0" parTransId="{1EC5114F-BE02-4207-A4A8-DA34D7D367E1}" sibTransId="{4030F141-9F27-4821-A42F-E6E2CA3B119E}"/>
    <dgm:cxn modelId="{D39DC930-4B82-4307-ADFE-50CDE13CC371}" srcId="{A044225D-0635-4542-8DD3-AC6A374F28CC}" destId="{7FB378DA-0765-447F-A697-8FBED0F50F37}" srcOrd="3" destOrd="0" parTransId="{814D7E5E-3AB7-4D10-9B8D-0C8685E6C329}" sibTransId="{60C3EEA5-ACE3-42C5-9674-81A59FEFF23F}"/>
    <dgm:cxn modelId="{CF6E4B97-9F27-450C-8DE6-6C5AD81054A2}" type="presOf" srcId="{2D12621F-D9A4-4E88-9D64-F9DA43D249FE}" destId="{BFAD481E-331B-443B-BBE2-254B68D4D037}" srcOrd="0" destOrd="1" presId="urn:microsoft.com/office/officeart/2005/8/layout/hProcess7"/>
    <dgm:cxn modelId="{9436CBB0-4165-4BD3-A2B4-EA50291F33B7}" type="presOf" srcId="{7FB378DA-0765-447F-A697-8FBED0F50F37}" destId="{CA57180B-0C05-4983-95DF-562DB6A1ADDD}" srcOrd="0" destOrd="0" presId="urn:microsoft.com/office/officeart/2005/8/layout/hProcess7"/>
    <dgm:cxn modelId="{57CA76EC-0BD9-45D3-A747-98661073C3C0}" type="presOf" srcId="{7C3EBDF4-3C87-4F23-AA8A-E58BF8544EB3}" destId="{65341071-A215-4B2F-8359-FBBB541238A2}" srcOrd="0" destOrd="0" presId="urn:microsoft.com/office/officeart/2005/8/layout/hProcess7"/>
    <dgm:cxn modelId="{74EB85FC-F878-4DE6-9901-409DA9D0C915}" srcId="{A044225D-0635-4542-8DD3-AC6A374F28CC}" destId="{9AFFB948-0BDA-4BF3-8E6A-2D34176F565D}" srcOrd="0" destOrd="0" parTransId="{DAD36558-6374-4D6C-8BC1-C089619B5877}" sibTransId="{AD716A5B-4678-4C83-BD36-4A4209874597}"/>
    <dgm:cxn modelId="{EC2D8A2A-D6EA-43A3-93D3-C97C465B196B}" type="presOf" srcId="{6A881FF8-AA57-4BF4-94E2-CA674F735A71}" destId="{1BDD8870-A4EE-42F4-8832-F8D01843698E}" srcOrd="0" destOrd="0" presId="urn:microsoft.com/office/officeart/2005/8/layout/hProcess7"/>
    <dgm:cxn modelId="{77B580FA-7B60-4CAB-B81D-8667CAF3F5DB}" srcId="{9AFFB948-0BDA-4BF3-8E6A-2D34176F565D}" destId="{8E82A0EE-64BD-4E86-A797-4D6C75B287F4}" srcOrd="1" destOrd="0" parTransId="{FDA9ADD0-C493-4C74-9D4F-61FA44D763E9}" sibTransId="{DF927BF1-CE33-47E6-84FB-60B7B13E32E6}"/>
    <dgm:cxn modelId="{577401D7-ED08-4D02-88DF-4D5F71F90E19}" type="presOf" srcId="{7FB378DA-0765-447F-A697-8FBED0F50F37}" destId="{8D947D59-35EB-4C30-B575-6DF2F4B657D8}" srcOrd="1" destOrd="0" presId="urn:microsoft.com/office/officeart/2005/8/layout/hProcess7"/>
    <dgm:cxn modelId="{01D5A8B6-EC97-41E3-AD5F-BA80E102349E}" type="presOf" srcId="{8E82A0EE-64BD-4E86-A797-4D6C75B287F4}" destId="{65341071-A215-4B2F-8359-FBBB541238A2}" srcOrd="0" destOrd="1" presId="urn:microsoft.com/office/officeart/2005/8/layout/hProcess7"/>
    <dgm:cxn modelId="{86ACC10D-4C61-4CBE-BEF9-5B3F1CDD4B9F}" type="presOf" srcId="{9AFFB948-0BDA-4BF3-8E6A-2D34176F565D}" destId="{ED449B31-70C9-4E6A-9A6A-00505A766149}" srcOrd="1" destOrd="0" presId="urn:microsoft.com/office/officeart/2005/8/layout/hProcess7"/>
    <dgm:cxn modelId="{FC414B63-57D2-4963-BFCC-FFA5EECD975A}" type="presOf" srcId="{A044225D-0635-4542-8DD3-AC6A374F28CC}" destId="{C2128CCA-573E-4D95-AE2F-12AD440176A5}" srcOrd="0" destOrd="0" presId="urn:microsoft.com/office/officeart/2005/8/layout/hProcess7"/>
    <dgm:cxn modelId="{6B3563D2-1467-4AE0-823C-DBF312C4E238}" type="presOf" srcId="{B374867F-3BDC-4BA4-9AF1-E1F4D607A101}" destId="{BFAD481E-331B-443B-BBE2-254B68D4D037}" srcOrd="0" destOrd="0" presId="urn:microsoft.com/office/officeart/2005/8/layout/hProcess7"/>
    <dgm:cxn modelId="{25214370-3A16-42FE-B603-636C922F9040}" srcId="{6CDD7833-C25B-49AC-8528-874DD13E39D1}" destId="{2D12621F-D9A4-4E88-9D64-F9DA43D249FE}" srcOrd="1" destOrd="0" parTransId="{28426A69-0F6D-423A-AF56-81BEBE25242E}" sibTransId="{1A5DD817-806B-46F0-A7C7-4F234EF8F5FB}"/>
    <dgm:cxn modelId="{FEC35EA6-3FA1-46B9-8466-0087E5C542C0}" srcId="{7FB378DA-0765-447F-A697-8FBED0F50F37}" destId="{60428C7E-3A58-4DF9-8AFB-1FEA239CB3F7}" srcOrd="1" destOrd="0" parTransId="{F3C04D1E-AFF8-4C42-B470-DB8BE7315272}" sibTransId="{69744067-4B73-4563-BA9B-5461AB17C15B}"/>
    <dgm:cxn modelId="{2F5F505A-2F47-414B-B0E6-98AD07B86995}" type="presOf" srcId="{31B48EEC-6EAC-4701-848E-7961E2E61C49}" destId="{CA72E71E-77B2-4983-B396-DB841DFDF52E}" srcOrd="0" destOrd="1" presId="urn:microsoft.com/office/officeart/2005/8/layout/hProcess7"/>
    <dgm:cxn modelId="{8AB09427-7212-4E76-9CEA-005CEF9F0CAB}" srcId="{6CDD7833-C25B-49AC-8528-874DD13E39D1}" destId="{B374867F-3BDC-4BA4-9AF1-E1F4D607A101}" srcOrd="0" destOrd="0" parTransId="{22CAAB3B-6193-4C49-A5B9-992A2C7C5E90}" sibTransId="{F422D3DC-3462-4D9E-873A-F74021BBB896}"/>
    <dgm:cxn modelId="{879CA045-89B4-4906-8940-1F8EEAED6891}" srcId="{9AFFB948-0BDA-4BF3-8E6A-2D34176F565D}" destId="{7C3EBDF4-3C87-4F23-AA8A-E58BF8544EB3}" srcOrd="0" destOrd="0" parTransId="{DF22EB53-FD32-408D-828D-3C81952CAB04}" sibTransId="{756D1970-5572-4E98-8C90-5A1F924785CE}"/>
    <dgm:cxn modelId="{56C594AB-9C26-4F1A-A29D-9EE6F41C77BC}" type="presOf" srcId="{60428C7E-3A58-4DF9-8AFB-1FEA239CB3F7}" destId="{1BDD8870-A4EE-42F4-8832-F8D01843698E}" srcOrd="0" destOrd="1" presId="urn:microsoft.com/office/officeart/2005/8/layout/hProcess7"/>
    <dgm:cxn modelId="{96945201-301A-4671-B65D-9D46E1EC8F4A}" type="presOf" srcId="{46385C83-3ABB-4811-8DBA-685E5C03642B}" destId="{88596D6D-7E67-45F9-9F6C-1642B73B0710}" srcOrd="1" destOrd="0" presId="urn:microsoft.com/office/officeart/2005/8/layout/hProcess7"/>
    <dgm:cxn modelId="{9497FECB-FBD2-499D-90F2-5A8CC5777BB7}" srcId="{A044225D-0635-4542-8DD3-AC6A374F28CC}" destId="{E0484BA9-BB24-4C58-A1BC-86088AC3E99F}" srcOrd="2" destOrd="0" parTransId="{FF2E50F1-F526-4B3C-8E6D-F6624F9E78AD}" sibTransId="{D6DD3032-F30C-410F-A821-9547A0F2EB00}"/>
    <dgm:cxn modelId="{A0CED1CE-4254-41ED-9A83-A59B9E748ADE}" type="presOf" srcId="{46385C83-3ABB-4811-8DBA-685E5C03642B}" destId="{850A6542-884B-410A-8752-248CA4D9FF90}" srcOrd="0" destOrd="0" presId="urn:microsoft.com/office/officeart/2005/8/layout/hProcess7"/>
    <dgm:cxn modelId="{6DA923EC-7F80-4BFC-8D8A-CEB438C82533}" type="presOf" srcId="{F5B93CAF-AB1E-43E6-BD50-F009C3DF1E77}" destId="{CA72E71E-77B2-4983-B396-DB841DFDF52E}" srcOrd="0" destOrd="0" presId="urn:microsoft.com/office/officeart/2005/8/layout/hProcess7"/>
    <dgm:cxn modelId="{540770DD-C324-4CE0-9041-ABD33732EE0E}" srcId="{A044225D-0635-4542-8DD3-AC6A374F28CC}" destId="{6CDD7833-C25B-49AC-8528-874DD13E39D1}" srcOrd="1" destOrd="0" parTransId="{BD3FE64C-9B4B-4639-B031-58DE3B461635}" sibTransId="{4C5F14A5-27E0-4716-9291-5950FA0114B9}"/>
    <dgm:cxn modelId="{AC35CA17-5C59-4C0C-ADCC-29D431FFA058}" srcId="{7FB378DA-0765-447F-A697-8FBED0F50F37}" destId="{6A881FF8-AA57-4BF4-94E2-CA674F735A71}" srcOrd="0" destOrd="0" parTransId="{1FCDCD55-FC69-4B54-9E19-067668E4E32F}" sibTransId="{1F5AA62D-8AAB-4255-8DB4-6DF68BDA24AA}"/>
    <dgm:cxn modelId="{2FFB7CA9-7A6A-4583-8AA2-2CD9EF236912}" type="presParOf" srcId="{C2128CCA-573E-4D95-AE2F-12AD440176A5}" destId="{19AC91E6-5C3F-42F6-BFD0-45E69B99320B}" srcOrd="0" destOrd="0" presId="urn:microsoft.com/office/officeart/2005/8/layout/hProcess7"/>
    <dgm:cxn modelId="{17991FC7-A511-4349-9A51-66B85D264B28}" type="presParOf" srcId="{19AC91E6-5C3F-42F6-BFD0-45E69B99320B}" destId="{A3BC177E-459E-47AD-8950-FFECE33BE126}" srcOrd="0" destOrd="0" presId="urn:microsoft.com/office/officeart/2005/8/layout/hProcess7"/>
    <dgm:cxn modelId="{5DA039DA-4E1B-43D0-ADB2-73F2ABEBB723}" type="presParOf" srcId="{19AC91E6-5C3F-42F6-BFD0-45E69B99320B}" destId="{ED449B31-70C9-4E6A-9A6A-00505A766149}" srcOrd="1" destOrd="0" presId="urn:microsoft.com/office/officeart/2005/8/layout/hProcess7"/>
    <dgm:cxn modelId="{BA153BDC-A670-4180-8AC7-976836C87098}" type="presParOf" srcId="{19AC91E6-5C3F-42F6-BFD0-45E69B99320B}" destId="{65341071-A215-4B2F-8359-FBBB541238A2}" srcOrd="2" destOrd="0" presId="urn:microsoft.com/office/officeart/2005/8/layout/hProcess7"/>
    <dgm:cxn modelId="{D9D2A3BB-5CDB-4E39-97B2-EDA7C92857BB}" type="presParOf" srcId="{C2128CCA-573E-4D95-AE2F-12AD440176A5}" destId="{3ACB6AE6-D442-44EA-AB97-7DAF5FA0AC43}" srcOrd="1" destOrd="0" presId="urn:microsoft.com/office/officeart/2005/8/layout/hProcess7"/>
    <dgm:cxn modelId="{BE0D47C3-3DBA-451B-9D99-57DB8E568CEF}" type="presParOf" srcId="{C2128CCA-573E-4D95-AE2F-12AD440176A5}" destId="{9C0A5EE8-B36C-416B-BE94-F19965CB1F05}" srcOrd="2" destOrd="0" presId="urn:microsoft.com/office/officeart/2005/8/layout/hProcess7"/>
    <dgm:cxn modelId="{DB23B47C-862A-425B-A450-E61A218026E1}" type="presParOf" srcId="{9C0A5EE8-B36C-416B-BE94-F19965CB1F05}" destId="{7B9DB325-3455-46C0-B09F-1D13E8FA0415}" srcOrd="0" destOrd="0" presId="urn:microsoft.com/office/officeart/2005/8/layout/hProcess7"/>
    <dgm:cxn modelId="{55091251-6C46-49F9-BD21-BF239622ADA0}" type="presParOf" srcId="{9C0A5EE8-B36C-416B-BE94-F19965CB1F05}" destId="{C5041224-A44B-48BA-B48F-C761615A03E2}" srcOrd="1" destOrd="0" presId="urn:microsoft.com/office/officeart/2005/8/layout/hProcess7"/>
    <dgm:cxn modelId="{341928D0-E0D5-42A2-825E-509DA1C6A289}" type="presParOf" srcId="{9C0A5EE8-B36C-416B-BE94-F19965CB1F05}" destId="{EF000316-C3AF-4CCC-94A2-814D14B5F235}" srcOrd="2" destOrd="0" presId="urn:microsoft.com/office/officeart/2005/8/layout/hProcess7"/>
    <dgm:cxn modelId="{AFAD768C-752E-4EC0-A3E8-2CFB30AE4F1B}" type="presParOf" srcId="{C2128CCA-573E-4D95-AE2F-12AD440176A5}" destId="{B466AA7C-038F-4D59-BE77-D0B4CA5791B1}" srcOrd="3" destOrd="0" presId="urn:microsoft.com/office/officeart/2005/8/layout/hProcess7"/>
    <dgm:cxn modelId="{B7A936C7-73A4-4489-BF6E-8ED8FFC9F5AA}" type="presParOf" srcId="{C2128CCA-573E-4D95-AE2F-12AD440176A5}" destId="{C104047E-85FF-42C6-8A49-4C8D1033DE6F}" srcOrd="4" destOrd="0" presId="urn:microsoft.com/office/officeart/2005/8/layout/hProcess7"/>
    <dgm:cxn modelId="{D068F74E-32E4-4A7D-8D64-6487D2666B76}" type="presParOf" srcId="{C104047E-85FF-42C6-8A49-4C8D1033DE6F}" destId="{B9EE34D4-4CC4-4693-B33A-7B8445627E3A}" srcOrd="0" destOrd="0" presId="urn:microsoft.com/office/officeart/2005/8/layout/hProcess7"/>
    <dgm:cxn modelId="{386853D4-45F1-4162-8428-948B9A5F3213}" type="presParOf" srcId="{C104047E-85FF-42C6-8A49-4C8D1033DE6F}" destId="{2357D01E-EC5D-44F6-A5B7-2012FC6B2220}" srcOrd="1" destOrd="0" presId="urn:microsoft.com/office/officeart/2005/8/layout/hProcess7"/>
    <dgm:cxn modelId="{36BACD50-01EC-4835-A25E-577380D96396}" type="presParOf" srcId="{C104047E-85FF-42C6-8A49-4C8D1033DE6F}" destId="{BFAD481E-331B-443B-BBE2-254B68D4D037}" srcOrd="2" destOrd="0" presId="urn:microsoft.com/office/officeart/2005/8/layout/hProcess7"/>
    <dgm:cxn modelId="{A8B374CB-5760-49FE-9592-AD928AE91345}" type="presParOf" srcId="{C2128CCA-573E-4D95-AE2F-12AD440176A5}" destId="{FFB03D2C-A07F-4E8D-BF61-F793F336AF37}" srcOrd="5" destOrd="0" presId="urn:microsoft.com/office/officeart/2005/8/layout/hProcess7"/>
    <dgm:cxn modelId="{F04B0F44-7BE4-43B9-B9D8-36AA28B1AAA4}" type="presParOf" srcId="{C2128CCA-573E-4D95-AE2F-12AD440176A5}" destId="{B5D35D20-0322-49B8-A121-0354BBC62AA4}" srcOrd="6" destOrd="0" presId="urn:microsoft.com/office/officeart/2005/8/layout/hProcess7"/>
    <dgm:cxn modelId="{31D0C11F-E0C1-4656-8AB6-C5B36FA3B19A}" type="presParOf" srcId="{B5D35D20-0322-49B8-A121-0354BBC62AA4}" destId="{A141FD9F-43ED-46C7-A44A-5434494E502C}" srcOrd="0" destOrd="0" presId="urn:microsoft.com/office/officeart/2005/8/layout/hProcess7"/>
    <dgm:cxn modelId="{CFB822B1-059C-41E4-99E0-7592992B663C}" type="presParOf" srcId="{B5D35D20-0322-49B8-A121-0354BBC62AA4}" destId="{219684F3-32B6-4FF4-B5E8-1EC8A2136CA9}" srcOrd="1" destOrd="0" presId="urn:microsoft.com/office/officeart/2005/8/layout/hProcess7"/>
    <dgm:cxn modelId="{B99B48E7-6325-4BC4-8FE6-D76AB6B17056}" type="presParOf" srcId="{B5D35D20-0322-49B8-A121-0354BBC62AA4}" destId="{2B61A422-2E84-44C9-8F84-2CDDDF63490E}" srcOrd="2" destOrd="0" presId="urn:microsoft.com/office/officeart/2005/8/layout/hProcess7"/>
    <dgm:cxn modelId="{87074274-AC03-4384-9474-BBDFFA9C1074}" type="presParOf" srcId="{C2128CCA-573E-4D95-AE2F-12AD440176A5}" destId="{E19BA56C-D44A-4277-8545-0A6AA31EC70C}" srcOrd="7" destOrd="0" presId="urn:microsoft.com/office/officeart/2005/8/layout/hProcess7"/>
    <dgm:cxn modelId="{EAB75226-510B-4488-A87D-FFD9778450D0}" type="presParOf" srcId="{C2128CCA-573E-4D95-AE2F-12AD440176A5}" destId="{FC7C8EC5-D62F-4F4C-B6AF-683B662CABBB}" srcOrd="8" destOrd="0" presId="urn:microsoft.com/office/officeart/2005/8/layout/hProcess7"/>
    <dgm:cxn modelId="{9A041B8A-1D53-494D-AD51-82A7E4C37572}" type="presParOf" srcId="{FC7C8EC5-D62F-4F4C-B6AF-683B662CABBB}" destId="{F19F2145-31BB-48E0-9A3F-1ECF6AEFDA57}" srcOrd="0" destOrd="0" presId="urn:microsoft.com/office/officeart/2005/8/layout/hProcess7"/>
    <dgm:cxn modelId="{E3CEE5DE-B86A-4DDB-9DF4-1C3C4815EF8A}" type="presParOf" srcId="{FC7C8EC5-D62F-4F4C-B6AF-683B662CABBB}" destId="{C5404943-8C01-4D30-A35D-8D7C11FF20E3}" srcOrd="1" destOrd="0" presId="urn:microsoft.com/office/officeart/2005/8/layout/hProcess7"/>
    <dgm:cxn modelId="{80A596C5-E992-4A12-BCDD-F5AA6D1AB217}" type="presParOf" srcId="{FC7C8EC5-D62F-4F4C-B6AF-683B662CABBB}" destId="{CA72E71E-77B2-4983-B396-DB841DFDF52E}" srcOrd="2" destOrd="0" presId="urn:microsoft.com/office/officeart/2005/8/layout/hProcess7"/>
    <dgm:cxn modelId="{B7D1CB99-EF8A-4FA5-A68A-AB53229D8D0A}" type="presParOf" srcId="{C2128CCA-573E-4D95-AE2F-12AD440176A5}" destId="{8EBDC3A4-17CD-4B9F-9564-6AD1F24D7E8A}" srcOrd="9" destOrd="0" presId="urn:microsoft.com/office/officeart/2005/8/layout/hProcess7"/>
    <dgm:cxn modelId="{86B24513-6614-41BA-9E6D-CCC499581117}" type="presParOf" srcId="{C2128CCA-573E-4D95-AE2F-12AD440176A5}" destId="{EE3073F9-6550-4F2F-9ABC-B6A2C59F3D3C}" srcOrd="10" destOrd="0" presId="urn:microsoft.com/office/officeart/2005/8/layout/hProcess7"/>
    <dgm:cxn modelId="{84047AB9-9D7A-46FB-B3BF-71BBC74E25F3}" type="presParOf" srcId="{EE3073F9-6550-4F2F-9ABC-B6A2C59F3D3C}" destId="{31469326-AD87-4DF0-B599-DB2CCE602D0F}" srcOrd="0" destOrd="0" presId="urn:microsoft.com/office/officeart/2005/8/layout/hProcess7"/>
    <dgm:cxn modelId="{D241CE77-40DD-409E-B591-A8C11D5EE911}" type="presParOf" srcId="{EE3073F9-6550-4F2F-9ABC-B6A2C59F3D3C}" destId="{2BE201AF-71FF-4713-AE66-A54DAD3BB51F}" srcOrd="1" destOrd="0" presId="urn:microsoft.com/office/officeart/2005/8/layout/hProcess7"/>
    <dgm:cxn modelId="{51E972DF-0B1B-48CE-BAA3-19F57DC0DAD4}" type="presParOf" srcId="{EE3073F9-6550-4F2F-9ABC-B6A2C59F3D3C}" destId="{4D3BDAB6-1047-48E3-A0EB-B586CAA48518}" srcOrd="2" destOrd="0" presId="urn:microsoft.com/office/officeart/2005/8/layout/hProcess7"/>
    <dgm:cxn modelId="{EC7F3495-D38A-4766-AAE7-FD9F2E40ED4C}" type="presParOf" srcId="{C2128CCA-573E-4D95-AE2F-12AD440176A5}" destId="{BD0FA5DC-B58F-4175-826D-485B660698BF}" srcOrd="11" destOrd="0" presId="urn:microsoft.com/office/officeart/2005/8/layout/hProcess7"/>
    <dgm:cxn modelId="{215807CA-D480-4D4A-A716-24B3600D8D9D}" type="presParOf" srcId="{C2128CCA-573E-4D95-AE2F-12AD440176A5}" destId="{2D253B5F-8C51-4715-918E-8697F75F817D}" srcOrd="12" destOrd="0" presId="urn:microsoft.com/office/officeart/2005/8/layout/hProcess7"/>
    <dgm:cxn modelId="{2C99BF43-1900-4195-B448-2E602D9EFA2F}" type="presParOf" srcId="{2D253B5F-8C51-4715-918E-8697F75F817D}" destId="{CA57180B-0C05-4983-95DF-562DB6A1ADDD}" srcOrd="0" destOrd="0" presId="urn:microsoft.com/office/officeart/2005/8/layout/hProcess7"/>
    <dgm:cxn modelId="{1CC37DAA-3AFB-4AC6-9AA6-3BC40254C228}" type="presParOf" srcId="{2D253B5F-8C51-4715-918E-8697F75F817D}" destId="{8D947D59-35EB-4C30-B575-6DF2F4B657D8}" srcOrd="1" destOrd="0" presId="urn:microsoft.com/office/officeart/2005/8/layout/hProcess7"/>
    <dgm:cxn modelId="{C249114D-F388-4806-88CA-A25B7D612AE6}" type="presParOf" srcId="{2D253B5F-8C51-4715-918E-8697F75F817D}" destId="{1BDD8870-A4EE-42F4-8832-F8D01843698E}" srcOrd="2" destOrd="0" presId="urn:microsoft.com/office/officeart/2005/8/layout/hProcess7"/>
    <dgm:cxn modelId="{C286C1A9-BA11-4FD9-AE01-04DB24E3BEFF}" type="presParOf" srcId="{C2128CCA-573E-4D95-AE2F-12AD440176A5}" destId="{0B33E80E-A00E-443F-8435-7D478197112E}" srcOrd="13" destOrd="0" presId="urn:microsoft.com/office/officeart/2005/8/layout/hProcess7"/>
    <dgm:cxn modelId="{97A2812E-8DDD-42A5-A3A6-C7242C044F61}" type="presParOf" srcId="{C2128CCA-573E-4D95-AE2F-12AD440176A5}" destId="{6BE20282-8259-4802-8223-A2ACF48201B5}" srcOrd="14" destOrd="0" presId="urn:microsoft.com/office/officeart/2005/8/layout/hProcess7"/>
    <dgm:cxn modelId="{004A2099-5800-4A10-BBB7-AD21AE692187}" type="presParOf" srcId="{6BE20282-8259-4802-8223-A2ACF48201B5}" destId="{82DCBAE4-DB2D-4412-B697-E7805CFC178E}" srcOrd="0" destOrd="0" presId="urn:microsoft.com/office/officeart/2005/8/layout/hProcess7"/>
    <dgm:cxn modelId="{E35655AB-977F-463E-B9C0-424D8EC1EA44}" type="presParOf" srcId="{6BE20282-8259-4802-8223-A2ACF48201B5}" destId="{C91E3B43-39BE-4BE4-BDB5-647806FE1EFD}" srcOrd="1" destOrd="0" presId="urn:microsoft.com/office/officeart/2005/8/layout/hProcess7"/>
    <dgm:cxn modelId="{94459285-F1E9-4AE4-A087-490499458EA8}" type="presParOf" srcId="{6BE20282-8259-4802-8223-A2ACF48201B5}" destId="{63CD1DD3-6C60-4764-92C6-E3DC1C52124D}" srcOrd="2" destOrd="0" presId="urn:microsoft.com/office/officeart/2005/8/layout/hProcess7"/>
    <dgm:cxn modelId="{DAC4BFDD-1AAE-42A4-A1CA-9086009F2554}" type="presParOf" srcId="{C2128CCA-573E-4D95-AE2F-12AD440176A5}" destId="{C52960BD-B83E-4002-8E22-BDBFB70A0E12}" srcOrd="15" destOrd="0" presId="urn:microsoft.com/office/officeart/2005/8/layout/hProcess7"/>
    <dgm:cxn modelId="{F2D5BDA7-0475-4293-B229-DEC70534A854}" type="presParOf" srcId="{C2128CCA-573E-4D95-AE2F-12AD440176A5}" destId="{AE6C0F12-0340-4518-B1A3-CCEBEB496DFB}" srcOrd="16" destOrd="0" presId="urn:microsoft.com/office/officeart/2005/8/layout/hProcess7"/>
    <dgm:cxn modelId="{B91492F9-0558-4B40-A8C9-FE6B226D77FF}" type="presParOf" srcId="{AE6C0F12-0340-4518-B1A3-CCEBEB496DFB}" destId="{850A6542-884B-410A-8752-248CA4D9FF90}" srcOrd="0" destOrd="0" presId="urn:microsoft.com/office/officeart/2005/8/layout/hProcess7"/>
    <dgm:cxn modelId="{755547C7-1C36-4D26-9BB5-856EFEBBA36D}" type="presParOf" srcId="{AE6C0F12-0340-4518-B1A3-CCEBEB496DFB}" destId="{88596D6D-7E67-45F9-9F6C-1642B73B0710}" srcOrd="1" destOrd="0" presId="urn:microsoft.com/office/officeart/2005/8/layout/hProcess7"/>
    <dgm:cxn modelId="{5772237C-FD5A-422F-989F-DEED7D310EE5}" type="presParOf" srcId="{AE6C0F12-0340-4518-B1A3-CCEBEB496DFB}" destId="{4B189143-6248-45F9-8BAF-837B90C54924}" srcOrd="2" destOrd="0" presId="urn:microsoft.com/office/officeart/2005/8/layout/hProcess7"/>
  </dgm:cxnLst>
  <dgm:bg/>
  <dgm:whole/>
  <dgm:extLst>
    <a:ext uri="http://schemas.microsoft.com/office/drawing/2008/diagram">
      <dsp:dataModelExt xmlns:dsp="http://schemas.microsoft.com/office/drawing/2008/diagram" relId="rId7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8B12BCF-032E-411F-ABCD-9C7A6BF2616C}" type="doc">
      <dgm:prSet loTypeId="urn:microsoft.com/office/officeart/2005/8/layout/lProcess3" loCatId="process" qsTypeId="urn:microsoft.com/office/officeart/2005/8/quickstyle/simple5" qsCatId="simple" csTypeId="urn:microsoft.com/office/officeart/2005/8/colors/accent2_2" csCatId="accent2" phldr="1"/>
      <dgm:spPr/>
    </dgm:pt>
    <dgm:pt modelId="{B4FC925E-F608-4185-8B2B-7EEC67563C53}">
      <dgm:prSet phldrT="[Text]" custT="1"/>
      <dgm:spPr/>
      <dgm:t>
        <a:bodyPr/>
        <a:lstStyle/>
        <a:p>
          <a:r>
            <a:rPr lang="en-US" sz="1400" b="1" dirty="0" smtClean="0"/>
            <a:t>Requirement Coverage Ratio</a:t>
          </a:r>
          <a:endParaRPr lang="en-US" sz="1400" b="1" dirty="0"/>
        </a:p>
      </dgm:t>
    </dgm:pt>
    <dgm:pt modelId="{7302C3E9-340D-4414-8437-71B658A11959}" type="parTrans" cxnId="{00ADBA30-0273-42A0-9360-EF30366E6724}">
      <dgm:prSet/>
      <dgm:spPr/>
      <dgm:t>
        <a:bodyPr/>
        <a:lstStyle/>
        <a:p>
          <a:endParaRPr lang="en-US" sz="1200" b="1"/>
        </a:p>
      </dgm:t>
    </dgm:pt>
    <dgm:pt modelId="{3B0820A8-D3CC-4FCC-BFC5-7A8824DDE5ED}" type="sibTrans" cxnId="{00ADBA30-0273-42A0-9360-EF30366E6724}">
      <dgm:prSet/>
      <dgm:spPr/>
      <dgm:t>
        <a:bodyPr/>
        <a:lstStyle/>
        <a:p>
          <a:endParaRPr lang="en-US" sz="1200" b="1"/>
        </a:p>
      </dgm:t>
    </dgm:pt>
    <dgm:pt modelId="{3F2EA8F7-AF6D-4055-9C12-E54AB6A8FE20}" type="pres">
      <dgm:prSet presAssocID="{28B12BCF-032E-411F-ABCD-9C7A6BF2616C}" presName="Name0" presStyleCnt="0">
        <dgm:presLayoutVars>
          <dgm:chPref val="3"/>
          <dgm:dir/>
          <dgm:animLvl val="lvl"/>
          <dgm:resizeHandles/>
        </dgm:presLayoutVars>
      </dgm:prSet>
      <dgm:spPr/>
    </dgm:pt>
    <dgm:pt modelId="{2295AEC2-25D3-49B8-A2C1-60E075FE83F8}" type="pres">
      <dgm:prSet presAssocID="{B4FC925E-F608-4185-8B2B-7EEC67563C53}" presName="horFlow" presStyleCnt="0"/>
      <dgm:spPr/>
    </dgm:pt>
    <dgm:pt modelId="{5EB642AD-D284-40B7-A10A-312D6F66A123}" type="pres">
      <dgm:prSet presAssocID="{B4FC925E-F608-4185-8B2B-7EEC67563C53}" presName="bigChev" presStyleLbl="node1" presStyleIdx="0" presStyleCnt="1" custScaleX="274776" custScaleY="114349"/>
      <dgm:spPr/>
      <dgm:t>
        <a:bodyPr/>
        <a:lstStyle/>
        <a:p>
          <a:endParaRPr lang="en-US"/>
        </a:p>
      </dgm:t>
    </dgm:pt>
  </dgm:ptLst>
  <dgm:cxnLst>
    <dgm:cxn modelId="{85413F34-A135-439F-83E1-7FB788C0238F}" type="presOf" srcId="{B4FC925E-F608-4185-8B2B-7EEC67563C53}" destId="{5EB642AD-D284-40B7-A10A-312D6F66A123}" srcOrd="0" destOrd="0" presId="urn:microsoft.com/office/officeart/2005/8/layout/lProcess3"/>
    <dgm:cxn modelId="{5DF0FA20-BCB1-4849-994E-968BB1391CA5}" type="presOf" srcId="{28B12BCF-032E-411F-ABCD-9C7A6BF2616C}" destId="{3F2EA8F7-AF6D-4055-9C12-E54AB6A8FE20}" srcOrd="0" destOrd="0" presId="urn:microsoft.com/office/officeart/2005/8/layout/lProcess3"/>
    <dgm:cxn modelId="{00ADBA30-0273-42A0-9360-EF30366E6724}" srcId="{28B12BCF-032E-411F-ABCD-9C7A6BF2616C}" destId="{B4FC925E-F608-4185-8B2B-7EEC67563C53}" srcOrd="0" destOrd="0" parTransId="{7302C3E9-340D-4414-8437-71B658A11959}" sibTransId="{3B0820A8-D3CC-4FCC-BFC5-7A8824DDE5ED}"/>
    <dgm:cxn modelId="{0E67CB21-A5CB-4ADE-9EEE-E2C1EEC041BE}" type="presParOf" srcId="{3F2EA8F7-AF6D-4055-9C12-E54AB6A8FE20}" destId="{2295AEC2-25D3-49B8-A2C1-60E075FE83F8}" srcOrd="0" destOrd="0" presId="urn:microsoft.com/office/officeart/2005/8/layout/lProcess3"/>
    <dgm:cxn modelId="{432BDECC-C172-4869-A3CF-C478BBAE704E}" type="presParOf" srcId="{2295AEC2-25D3-49B8-A2C1-60E075FE83F8}" destId="{5EB642AD-D284-40B7-A10A-312D6F66A123}" srcOrd="0" destOrd="0" presId="urn:microsoft.com/office/officeart/2005/8/layout/lProcess3"/>
  </dgm:cxnLst>
  <dgm:bg/>
  <dgm:whole/>
  <dgm:extLst>
    <a:ext uri="http://schemas.microsoft.com/office/drawing/2008/diagram">
      <dsp:dataModelExt xmlns:dsp="http://schemas.microsoft.com/office/drawing/2008/diagram" relId="rId7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F024017-36C7-4811-9F43-E5D964161BD9}" type="doc">
      <dgm:prSet loTypeId="urn:microsoft.com/office/officeart/2005/8/layout/lProcess3" loCatId="process" qsTypeId="urn:microsoft.com/office/officeart/2005/8/quickstyle/simple5" qsCatId="simple" csTypeId="urn:microsoft.com/office/officeart/2005/8/colors/colorful3" csCatId="colorful" phldr="1"/>
      <dgm:spPr/>
      <dgm:t>
        <a:bodyPr/>
        <a:lstStyle/>
        <a:p>
          <a:endParaRPr lang="en-US"/>
        </a:p>
      </dgm:t>
    </dgm:pt>
    <dgm:pt modelId="{5F205542-771C-448F-851E-5D4ED6B50FC0}">
      <dgm:prSet phldrT="[Text]" custT="1"/>
      <dgm:spPr/>
      <dgm:t>
        <a:bodyPr/>
        <a:lstStyle/>
        <a:p>
          <a:r>
            <a:rPr lang="en-US" sz="1400" b="1" dirty="0" smtClean="0"/>
            <a:t>Culture &amp; Organization</a:t>
          </a:r>
          <a:endParaRPr lang="en-US" sz="1400" b="1" dirty="0"/>
        </a:p>
      </dgm:t>
    </dgm:pt>
    <dgm:pt modelId="{E77D61B0-0A1F-440D-949A-B440BEB4E8F0}" type="parTrans" cxnId="{AA02584A-720A-4539-9585-CC43A24D86C1}">
      <dgm:prSet/>
      <dgm:spPr/>
      <dgm:t>
        <a:bodyPr/>
        <a:lstStyle/>
        <a:p>
          <a:endParaRPr lang="en-US" sz="1400" b="1"/>
        </a:p>
      </dgm:t>
    </dgm:pt>
    <dgm:pt modelId="{6AC0F265-5D63-4D28-8C0D-7BFCFD3CE43F}" type="sibTrans" cxnId="{AA02584A-720A-4539-9585-CC43A24D86C1}">
      <dgm:prSet/>
      <dgm:spPr/>
      <dgm:t>
        <a:bodyPr/>
        <a:lstStyle/>
        <a:p>
          <a:endParaRPr lang="en-US" sz="1400" b="1"/>
        </a:p>
      </dgm:t>
    </dgm:pt>
    <dgm:pt modelId="{D0D19F3A-C6E5-4DD3-831E-FB69FA0222D8}">
      <dgm:prSet phldrT="[Text]" custT="1"/>
      <dgm:spPr/>
      <dgm:t>
        <a:bodyPr/>
        <a:lstStyle/>
        <a:p>
          <a:endParaRPr lang="en-US" sz="1400" b="1" dirty="0"/>
        </a:p>
      </dgm:t>
    </dgm:pt>
    <dgm:pt modelId="{20963F14-28C8-4CAB-BBD0-B185F840817F}" type="parTrans" cxnId="{39408092-5979-488C-811C-27AAB65F881B}">
      <dgm:prSet/>
      <dgm:spPr/>
      <dgm:t>
        <a:bodyPr/>
        <a:lstStyle/>
        <a:p>
          <a:endParaRPr lang="en-US" sz="1400" b="1"/>
        </a:p>
      </dgm:t>
    </dgm:pt>
    <dgm:pt modelId="{C8D2CF64-65E9-480D-8461-872A2AFB5C3D}" type="sibTrans" cxnId="{39408092-5979-488C-811C-27AAB65F881B}">
      <dgm:prSet/>
      <dgm:spPr/>
      <dgm:t>
        <a:bodyPr/>
        <a:lstStyle/>
        <a:p>
          <a:endParaRPr lang="en-US" sz="1400" b="1"/>
        </a:p>
      </dgm:t>
    </dgm:pt>
    <dgm:pt modelId="{A7BDD714-AE6B-4A28-A7BB-6705CCECEA4F}">
      <dgm:prSet phldrT="[Text]" custT="1"/>
      <dgm:spPr/>
      <dgm:t>
        <a:bodyPr/>
        <a:lstStyle/>
        <a:p>
          <a:endParaRPr lang="en-US" sz="1400" b="1" dirty="0"/>
        </a:p>
      </dgm:t>
    </dgm:pt>
    <dgm:pt modelId="{3128CD5F-B512-4116-A608-407F882388FF}" type="parTrans" cxnId="{21179B76-962E-4EA8-A8C3-DB6FB4F503EE}">
      <dgm:prSet/>
      <dgm:spPr/>
      <dgm:t>
        <a:bodyPr/>
        <a:lstStyle/>
        <a:p>
          <a:endParaRPr lang="en-US" sz="1400" b="1"/>
        </a:p>
      </dgm:t>
    </dgm:pt>
    <dgm:pt modelId="{C9D0338E-CA7F-459A-988C-87F71443A11C}" type="sibTrans" cxnId="{21179B76-962E-4EA8-A8C3-DB6FB4F503EE}">
      <dgm:prSet/>
      <dgm:spPr/>
      <dgm:t>
        <a:bodyPr/>
        <a:lstStyle/>
        <a:p>
          <a:endParaRPr lang="en-US" sz="1400" b="1"/>
        </a:p>
      </dgm:t>
    </dgm:pt>
    <dgm:pt modelId="{81E60B34-4BD8-46F1-A7F5-0DD2D307F4C1}">
      <dgm:prSet phldrT="[Text]" custT="1"/>
      <dgm:spPr/>
      <dgm:t>
        <a:bodyPr/>
        <a:lstStyle/>
        <a:p>
          <a:r>
            <a:rPr lang="en-US" sz="1400" b="1" dirty="0" smtClean="0"/>
            <a:t>Continuous Build</a:t>
          </a:r>
          <a:endParaRPr lang="en-US" sz="1400" b="1" dirty="0"/>
        </a:p>
      </dgm:t>
    </dgm:pt>
    <dgm:pt modelId="{7DD2FB6E-4019-457A-A5F3-2FBC45FA3FA0}" type="parTrans" cxnId="{6514DC4D-532B-4E46-A7BA-FC46C979B6D0}">
      <dgm:prSet/>
      <dgm:spPr/>
      <dgm:t>
        <a:bodyPr/>
        <a:lstStyle/>
        <a:p>
          <a:endParaRPr lang="en-US" sz="1400" b="1"/>
        </a:p>
      </dgm:t>
    </dgm:pt>
    <dgm:pt modelId="{6EC73C8A-6074-4BC1-BF7B-B069E5463161}" type="sibTrans" cxnId="{6514DC4D-532B-4E46-A7BA-FC46C979B6D0}">
      <dgm:prSet/>
      <dgm:spPr/>
      <dgm:t>
        <a:bodyPr/>
        <a:lstStyle/>
        <a:p>
          <a:endParaRPr lang="en-US" sz="1400" b="1"/>
        </a:p>
      </dgm:t>
    </dgm:pt>
    <dgm:pt modelId="{F3C4CB3F-C2DF-45F9-8F41-83530FEAF83B}">
      <dgm:prSet phldrT="[Text]" custT="1"/>
      <dgm:spPr/>
      <dgm:t>
        <a:bodyPr/>
        <a:lstStyle/>
        <a:p>
          <a:endParaRPr lang="en-US" sz="1400" b="1" dirty="0"/>
        </a:p>
      </dgm:t>
    </dgm:pt>
    <dgm:pt modelId="{30E88AB7-27C6-4A7A-B2EC-7E86CC242ABC}" type="parTrans" cxnId="{09204228-04CA-4766-8E45-265F0B9A83C5}">
      <dgm:prSet/>
      <dgm:spPr/>
      <dgm:t>
        <a:bodyPr/>
        <a:lstStyle/>
        <a:p>
          <a:endParaRPr lang="en-US" sz="1400" b="1"/>
        </a:p>
      </dgm:t>
    </dgm:pt>
    <dgm:pt modelId="{E0B3B2E4-B9A3-452D-956F-8D47A093488A}" type="sibTrans" cxnId="{09204228-04CA-4766-8E45-265F0B9A83C5}">
      <dgm:prSet/>
      <dgm:spPr/>
      <dgm:t>
        <a:bodyPr/>
        <a:lstStyle/>
        <a:p>
          <a:endParaRPr lang="en-US" sz="1400" b="1"/>
        </a:p>
      </dgm:t>
    </dgm:pt>
    <dgm:pt modelId="{5AF5EC52-3381-4FA1-A6AC-BBAB99D1F96E}">
      <dgm:prSet phldrT="[Text]" custT="1"/>
      <dgm:spPr/>
      <dgm:t>
        <a:bodyPr/>
        <a:lstStyle/>
        <a:p>
          <a:endParaRPr lang="en-US" sz="1400" b="1" dirty="0"/>
        </a:p>
      </dgm:t>
    </dgm:pt>
    <dgm:pt modelId="{24C93E90-86F9-4DD9-ABB3-7A76DD5100F3}" type="parTrans" cxnId="{3955247D-F106-4F68-8F86-B3C39D913C98}">
      <dgm:prSet/>
      <dgm:spPr/>
      <dgm:t>
        <a:bodyPr/>
        <a:lstStyle/>
        <a:p>
          <a:endParaRPr lang="en-US" sz="1400" b="1"/>
        </a:p>
      </dgm:t>
    </dgm:pt>
    <dgm:pt modelId="{DA4E1F4C-6C67-45D6-9FD1-3B2F6797153C}" type="sibTrans" cxnId="{3955247D-F106-4F68-8F86-B3C39D913C98}">
      <dgm:prSet/>
      <dgm:spPr/>
      <dgm:t>
        <a:bodyPr/>
        <a:lstStyle/>
        <a:p>
          <a:endParaRPr lang="en-US" sz="1400" b="1"/>
        </a:p>
      </dgm:t>
    </dgm:pt>
    <dgm:pt modelId="{7598B906-4242-44D8-92F2-CEE91E4287E2}">
      <dgm:prSet phldrT="[Text]" custT="1"/>
      <dgm:spPr/>
      <dgm:t>
        <a:bodyPr/>
        <a:lstStyle/>
        <a:p>
          <a:r>
            <a:rPr lang="en-US" sz="1400" b="1" dirty="0" smtClean="0"/>
            <a:t>Environments</a:t>
          </a:r>
          <a:endParaRPr lang="en-US" sz="1400" b="1" dirty="0"/>
        </a:p>
      </dgm:t>
    </dgm:pt>
    <dgm:pt modelId="{4711D8DF-ADBC-4FDF-A07A-BFEABA1C1C7E}" type="parTrans" cxnId="{9734E895-82B2-4607-B021-28DB2F5D48A8}">
      <dgm:prSet/>
      <dgm:spPr/>
      <dgm:t>
        <a:bodyPr/>
        <a:lstStyle/>
        <a:p>
          <a:endParaRPr lang="en-US" sz="1400" b="1"/>
        </a:p>
      </dgm:t>
    </dgm:pt>
    <dgm:pt modelId="{09C02A59-4CAC-402A-9775-418C0BD3D8ED}" type="sibTrans" cxnId="{9734E895-82B2-4607-B021-28DB2F5D48A8}">
      <dgm:prSet/>
      <dgm:spPr/>
      <dgm:t>
        <a:bodyPr/>
        <a:lstStyle/>
        <a:p>
          <a:endParaRPr lang="en-US" sz="1400" b="1"/>
        </a:p>
      </dgm:t>
    </dgm:pt>
    <dgm:pt modelId="{6F6DFE18-B461-40DE-A8EC-97FA941F4A8A}">
      <dgm:prSet phldrT="[Text]" custT="1"/>
      <dgm:spPr/>
      <dgm:t>
        <a:bodyPr/>
        <a:lstStyle/>
        <a:p>
          <a:endParaRPr lang="en-US" sz="1400" b="1" dirty="0"/>
        </a:p>
      </dgm:t>
    </dgm:pt>
    <dgm:pt modelId="{DAAB9426-CC32-4F29-8E99-A06156837D21}" type="parTrans" cxnId="{0FAAAD0F-A950-4903-88C2-38D2F0EEAD16}">
      <dgm:prSet/>
      <dgm:spPr/>
      <dgm:t>
        <a:bodyPr/>
        <a:lstStyle/>
        <a:p>
          <a:endParaRPr lang="en-US" sz="1400" b="1"/>
        </a:p>
      </dgm:t>
    </dgm:pt>
    <dgm:pt modelId="{2984D896-EABF-4BCE-899C-9CF48BD3AF56}" type="sibTrans" cxnId="{0FAAAD0F-A950-4903-88C2-38D2F0EEAD16}">
      <dgm:prSet/>
      <dgm:spPr/>
      <dgm:t>
        <a:bodyPr/>
        <a:lstStyle/>
        <a:p>
          <a:endParaRPr lang="en-US" sz="1400" b="1"/>
        </a:p>
      </dgm:t>
    </dgm:pt>
    <dgm:pt modelId="{4A550687-2C6C-43CE-AD88-A31FFAD60EAC}">
      <dgm:prSet phldrT="[Text]" custT="1"/>
      <dgm:spPr/>
      <dgm:t>
        <a:bodyPr/>
        <a:lstStyle/>
        <a:p>
          <a:endParaRPr lang="en-US" sz="1400" b="1" dirty="0"/>
        </a:p>
      </dgm:t>
    </dgm:pt>
    <dgm:pt modelId="{5889ADFD-E565-4F8F-941E-44ACA4D9A177}" type="parTrans" cxnId="{DAD28E2E-EC85-4525-A59E-2603C619B36D}">
      <dgm:prSet/>
      <dgm:spPr/>
      <dgm:t>
        <a:bodyPr/>
        <a:lstStyle/>
        <a:p>
          <a:endParaRPr lang="en-US" sz="1400" b="1"/>
        </a:p>
      </dgm:t>
    </dgm:pt>
    <dgm:pt modelId="{495FE7C7-2A1E-4F09-8271-8B871F5ED66A}" type="sibTrans" cxnId="{DAD28E2E-EC85-4525-A59E-2603C619B36D}">
      <dgm:prSet/>
      <dgm:spPr/>
      <dgm:t>
        <a:bodyPr/>
        <a:lstStyle/>
        <a:p>
          <a:endParaRPr lang="en-US" sz="1400" b="1"/>
        </a:p>
      </dgm:t>
    </dgm:pt>
    <dgm:pt modelId="{00EB668C-105A-4666-BD34-23BE2A1107E0}">
      <dgm:prSet custT="1"/>
      <dgm:spPr/>
      <dgm:t>
        <a:bodyPr/>
        <a:lstStyle/>
        <a:p>
          <a:r>
            <a:rPr lang="en-US" sz="1400" b="1" dirty="0" smtClean="0"/>
            <a:t>3</a:t>
          </a:r>
          <a:endParaRPr lang="en-US" sz="1400" b="1" dirty="0"/>
        </a:p>
      </dgm:t>
    </dgm:pt>
    <dgm:pt modelId="{267CF793-F538-416C-8D4D-A208F5CB34CC}" type="parTrans" cxnId="{9A68E84D-CF2B-422D-B877-F3EB03338D22}">
      <dgm:prSet/>
      <dgm:spPr/>
      <dgm:t>
        <a:bodyPr/>
        <a:lstStyle/>
        <a:p>
          <a:endParaRPr lang="en-US" sz="1400" b="1"/>
        </a:p>
      </dgm:t>
    </dgm:pt>
    <dgm:pt modelId="{F1449954-FE72-4FDD-81F9-0B1C466C0396}" type="sibTrans" cxnId="{9A68E84D-CF2B-422D-B877-F3EB03338D22}">
      <dgm:prSet/>
      <dgm:spPr/>
      <dgm:t>
        <a:bodyPr/>
        <a:lstStyle/>
        <a:p>
          <a:endParaRPr lang="en-US" sz="1400" b="1"/>
        </a:p>
      </dgm:t>
    </dgm:pt>
    <dgm:pt modelId="{A60A2C34-CF22-4B3C-8B18-DFB428877DB2}">
      <dgm:prSet custT="1"/>
      <dgm:spPr/>
      <dgm:t>
        <a:bodyPr/>
        <a:lstStyle/>
        <a:p>
          <a:r>
            <a:rPr lang="en-US" sz="1400" b="1" dirty="0" smtClean="0"/>
            <a:t>Release</a:t>
          </a:r>
          <a:endParaRPr lang="en-US" sz="1400" b="1" dirty="0"/>
        </a:p>
      </dgm:t>
    </dgm:pt>
    <dgm:pt modelId="{8F775C7D-6337-438F-8DB5-2588C5551A69}" type="parTrans" cxnId="{1C0FA8BA-A775-494B-8CA4-0BFEC2F4AC2E}">
      <dgm:prSet/>
      <dgm:spPr/>
      <dgm:t>
        <a:bodyPr/>
        <a:lstStyle/>
        <a:p>
          <a:endParaRPr lang="en-US" sz="1400" b="1"/>
        </a:p>
      </dgm:t>
    </dgm:pt>
    <dgm:pt modelId="{8D343216-9459-4819-87B0-4ADDCB54BEEE}" type="sibTrans" cxnId="{1C0FA8BA-A775-494B-8CA4-0BFEC2F4AC2E}">
      <dgm:prSet/>
      <dgm:spPr/>
      <dgm:t>
        <a:bodyPr/>
        <a:lstStyle/>
        <a:p>
          <a:endParaRPr lang="en-US" sz="1400" b="1"/>
        </a:p>
      </dgm:t>
    </dgm:pt>
    <dgm:pt modelId="{C0476E3E-7427-4A38-899B-E4E908067982}">
      <dgm:prSet custT="1"/>
      <dgm:spPr/>
      <dgm:t>
        <a:bodyPr/>
        <a:lstStyle/>
        <a:p>
          <a:r>
            <a:rPr lang="en-US" sz="1400" b="1" dirty="0" smtClean="0"/>
            <a:t>Test &amp; Validation</a:t>
          </a:r>
          <a:endParaRPr lang="en-US" sz="1400" b="1" dirty="0"/>
        </a:p>
      </dgm:t>
    </dgm:pt>
    <dgm:pt modelId="{F6FCD456-C97A-4E4F-9440-0035E10704F2}" type="parTrans" cxnId="{C7E73837-64A6-4FC7-B090-66BD260F9B6D}">
      <dgm:prSet/>
      <dgm:spPr/>
      <dgm:t>
        <a:bodyPr/>
        <a:lstStyle/>
        <a:p>
          <a:endParaRPr lang="en-US" sz="1400" b="1"/>
        </a:p>
      </dgm:t>
    </dgm:pt>
    <dgm:pt modelId="{86C3FE42-627A-4547-BBF1-6AF854AEF65E}" type="sibTrans" cxnId="{C7E73837-64A6-4FC7-B090-66BD260F9B6D}">
      <dgm:prSet/>
      <dgm:spPr/>
      <dgm:t>
        <a:bodyPr/>
        <a:lstStyle/>
        <a:p>
          <a:endParaRPr lang="en-US" sz="1400" b="1"/>
        </a:p>
      </dgm:t>
    </dgm:pt>
    <dgm:pt modelId="{2D57BD32-F6AE-4220-9F9F-08EA7CA1CA9D}">
      <dgm:prSet custT="1"/>
      <dgm:spPr/>
      <dgm:t>
        <a:bodyPr/>
        <a:lstStyle/>
        <a:p>
          <a:r>
            <a:rPr lang="en-US" sz="1400" b="1" dirty="0" smtClean="0"/>
            <a:t>Information &amp; Reporting</a:t>
          </a:r>
          <a:endParaRPr lang="en-US" sz="1400" b="1" dirty="0"/>
        </a:p>
      </dgm:t>
    </dgm:pt>
    <dgm:pt modelId="{338F729A-A43E-44BB-895F-31AE1FE60441}" type="parTrans" cxnId="{70C30B7E-2C30-41F5-8653-63512B1F6B70}">
      <dgm:prSet/>
      <dgm:spPr/>
      <dgm:t>
        <a:bodyPr/>
        <a:lstStyle/>
        <a:p>
          <a:endParaRPr lang="en-US" sz="1400" b="1"/>
        </a:p>
      </dgm:t>
    </dgm:pt>
    <dgm:pt modelId="{93F43D0C-8BC4-44BC-963D-A7ADF71FF116}" type="sibTrans" cxnId="{70C30B7E-2C30-41F5-8653-63512B1F6B70}">
      <dgm:prSet/>
      <dgm:spPr/>
      <dgm:t>
        <a:bodyPr/>
        <a:lstStyle/>
        <a:p>
          <a:endParaRPr lang="en-US" sz="1400" b="1"/>
        </a:p>
      </dgm:t>
    </dgm:pt>
    <dgm:pt modelId="{1F7B9649-B907-4C64-AB8B-EAA5BF9106A6}">
      <dgm:prSet custT="1"/>
      <dgm:spPr/>
      <dgm:t>
        <a:bodyPr/>
        <a:lstStyle/>
        <a:p>
          <a:endParaRPr lang="en-US" sz="1400" b="1" dirty="0"/>
        </a:p>
      </dgm:t>
    </dgm:pt>
    <dgm:pt modelId="{F09EE56D-40F3-417B-B3CB-CD7F2EE8B55E}" type="parTrans" cxnId="{B142B1F0-C5A6-46C1-A0B9-E953835306D4}">
      <dgm:prSet/>
      <dgm:spPr/>
      <dgm:t>
        <a:bodyPr/>
        <a:lstStyle/>
        <a:p>
          <a:endParaRPr lang="en-US" sz="1400" b="1"/>
        </a:p>
      </dgm:t>
    </dgm:pt>
    <dgm:pt modelId="{274949D5-55C1-449C-8462-EA93AEEAA850}" type="sibTrans" cxnId="{B142B1F0-C5A6-46C1-A0B9-E953835306D4}">
      <dgm:prSet/>
      <dgm:spPr/>
      <dgm:t>
        <a:bodyPr/>
        <a:lstStyle/>
        <a:p>
          <a:endParaRPr lang="en-US" sz="1400" b="1"/>
        </a:p>
      </dgm:t>
    </dgm:pt>
    <dgm:pt modelId="{0210EF3B-590F-4F5E-94E7-876FF1CA7857}">
      <dgm:prSet custT="1"/>
      <dgm:spPr/>
      <dgm:t>
        <a:bodyPr/>
        <a:lstStyle/>
        <a:p>
          <a:endParaRPr lang="en-US" sz="1400" b="1" dirty="0"/>
        </a:p>
      </dgm:t>
    </dgm:pt>
    <dgm:pt modelId="{999C8D79-7259-43B8-A253-C8B841195150}" type="parTrans" cxnId="{DE7F7664-E90C-4B87-872C-28C7AD87A4C9}">
      <dgm:prSet/>
      <dgm:spPr/>
      <dgm:t>
        <a:bodyPr/>
        <a:lstStyle/>
        <a:p>
          <a:endParaRPr lang="en-US" sz="1400" b="1"/>
        </a:p>
      </dgm:t>
    </dgm:pt>
    <dgm:pt modelId="{2C7391A0-6F85-486B-AFFC-2A88FD855795}" type="sibTrans" cxnId="{DE7F7664-E90C-4B87-872C-28C7AD87A4C9}">
      <dgm:prSet/>
      <dgm:spPr/>
      <dgm:t>
        <a:bodyPr/>
        <a:lstStyle/>
        <a:p>
          <a:endParaRPr lang="en-US" sz="1400" b="1"/>
        </a:p>
      </dgm:t>
    </dgm:pt>
    <dgm:pt modelId="{50CBD4FB-6DFE-4D40-90D8-B4C482A08244}">
      <dgm:prSet custT="1"/>
      <dgm:spPr/>
      <dgm:t>
        <a:bodyPr/>
        <a:lstStyle/>
        <a:p>
          <a:r>
            <a:rPr lang="en-US" sz="1400" b="1" dirty="0" smtClean="0"/>
            <a:t>5</a:t>
          </a:r>
          <a:endParaRPr lang="en-US" sz="1400" b="1" dirty="0"/>
        </a:p>
      </dgm:t>
    </dgm:pt>
    <dgm:pt modelId="{34A772BC-F8AA-4BEE-84FD-DD7609ABC760}" type="parTrans" cxnId="{CE6C2FAC-3778-48C7-B0B4-E9FCFBFED3A1}">
      <dgm:prSet/>
      <dgm:spPr/>
      <dgm:t>
        <a:bodyPr/>
        <a:lstStyle/>
        <a:p>
          <a:endParaRPr lang="en-US" sz="1400" b="1"/>
        </a:p>
      </dgm:t>
    </dgm:pt>
    <dgm:pt modelId="{B136D072-1D1F-4176-827B-477076DCA2F3}" type="sibTrans" cxnId="{CE6C2FAC-3778-48C7-B0B4-E9FCFBFED3A1}">
      <dgm:prSet/>
      <dgm:spPr/>
      <dgm:t>
        <a:bodyPr/>
        <a:lstStyle/>
        <a:p>
          <a:endParaRPr lang="en-US" sz="1400" b="1"/>
        </a:p>
      </dgm:t>
    </dgm:pt>
    <dgm:pt modelId="{5B01E877-022C-41A6-80A4-AD114E78AA06}">
      <dgm:prSet custT="1"/>
      <dgm:spPr/>
      <dgm:t>
        <a:bodyPr/>
        <a:lstStyle/>
        <a:p>
          <a:r>
            <a:rPr lang="en-US" sz="1400" b="1" dirty="0" smtClean="0"/>
            <a:t>3</a:t>
          </a:r>
          <a:endParaRPr lang="en-US" sz="1400" b="1" dirty="0"/>
        </a:p>
      </dgm:t>
    </dgm:pt>
    <dgm:pt modelId="{788A17A9-BCEC-462C-BDC9-418219C2C8FC}" type="parTrans" cxnId="{A6BFB1FE-78B2-4BFF-90C7-0C21D2612FB5}">
      <dgm:prSet/>
      <dgm:spPr/>
      <dgm:t>
        <a:bodyPr/>
        <a:lstStyle/>
        <a:p>
          <a:endParaRPr lang="en-US" sz="1400" b="1"/>
        </a:p>
      </dgm:t>
    </dgm:pt>
    <dgm:pt modelId="{D8CC5ECB-45BE-48B9-B053-808B00FB9180}" type="sibTrans" cxnId="{A6BFB1FE-78B2-4BFF-90C7-0C21D2612FB5}">
      <dgm:prSet/>
      <dgm:spPr/>
      <dgm:t>
        <a:bodyPr/>
        <a:lstStyle/>
        <a:p>
          <a:endParaRPr lang="en-US" sz="1400" b="1"/>
        </a:p>
      </dgm:t>
    </dgm:pt>
    <dgm:pt modelId="{DC0F7AA5-AAD7-4618-82A7-02666ED41BD1}">
      <dgm:prSet custT="1"/>
      <dgm:spPr/>
      <dgm:t>
        <a:bodyPr/>
        <a:lstStyle/>
        <a:p>
          <a:endParaRPr lang="en-US" sz="1400" b="1" dirty="0"/>
        </a:p>
      </dgm:t>
    </dgm:pt>
    <dgm:pt modelId="{E2B0B0A9-E90B-4D2B-AED8-712A767FEA8D}" type="parTrans" cxnId="{F8CD62DD-8AB8-425E-A55A-C9ABB786B310}">
      <dgm:prSet/>
      <dgm:spPr/>
      <dgm:t>
        <a:bodyPr/>
        <a:lstStyle/>
        <a:p>
          <a:endParaRPr lang="en-US" sz="1400" b="1"/>
        </a:p>
      </dgm:t>
    </dgm:pt>
    <dgm:pt modelId="{02FC6F6D-D2EE-4E66-92EF-5E45E48FF2D1}" type="sibTrans" cxnId="{F8CD62DD-8AB8-425E-A55A-C9ABB786B310}">
      <dgm:prSet/>
      <dgm:spPr/>
      <dgm:t>
        <a:bodyPr/>
        <a:lstStyle/>
        <a:p>
          <a:endParaRPr lang="en-US" sz="1400" b="1"/>
        </a:p>
      </dgm:t>
    </dgm:pt>
    <dgm:pt modelId="{BA9A26A4-ADAE-4D31-86C8-EF7C913A3D27}">
      <dgm:prSet custT="1"/>
      <dgm:spPr/>
      <dgm:t>
        <a:bodyPr/>
        <a:lstStyle/>
        <a:p>
          <a:endParaRPr lang="en-US" sz="1400" b="1" dirty="0"/>
        </a:p>
      </dgm:t>
    </dgm:pt>
    <dgm:pt modelId="{704FCF09-9CED-4942-ACB1-EA926368CBF5}" type="parTrans" cxnId="{C67A114E-92DB-401C-8FEB-00EC64B7ADAE}">
      <dgm:prSet/>
      <dgm:spPr/>
      <dgm:t>
        <a:bodyPr/>
        <a:lstStyle/>
        <a:p>
          <a:endParaRPr lang="en-US" sz="1400" b="1"/>
        </a:p>
      </dgm:t>
    </dgm:pt>
    <dgm:pt modelId="{F4F40B8F-6C26-443E-A052-C8DCAD748745}" type="sibTrans" cxnId="{C67A114E-92DB-401C-8FEB-00EC64B7ADAE}">
      <dgm:prSet/>
      <dgm:spPr/>
      <dgm:t>
        <a:bodyPr/>
        <a:lstStyle/>
        <a:p>
          <a:endParaRPr lang="en-US" sz="1400" b="1"/>
        </a:p>
      </dgm:t>
    </dgm:pt>
    <dgm:pt modelId="{D623F313-5503-418A-ABAD-6726B15A3AAB}">
      <dgm:prSet custT="1"/>
      <dgm:spPr/>
      <dgm:t>
        <a:bodyPr/>
        <a:lstStyle/>
        <a:p>
          <a:r>
            <a:rPr lang="en-US" sz="1400" b="1" dirty="0" smtClean="0"/>
            <a:t>3</a:t>
          </a:r>
          <a:endParaRPr lang="en-US" sz="1400" b="1" dirty="0"/>
        </a:p>
      </dgm:t>
    </dgm:pt>
    <dgm:pt modelId="{6DBAC9C6-26F0-4FC6-B16F-7D6338F14B38}" type="parTrans" cxnId="{44956836-F882-40E0-98AF-43097A909708}">
      <dgm:prSet/>
      <dgm:spPr/>
      <dgm:t>
        <a:bodyPr/>
        <a:lstStyle/>
        <a:p>
          <a:endParaRPr lang="en-US" sz="1400" b="1"/>
        </a:p>
      </dgm:t>
    </dgm:pt>
    <dgm:pt modelId="{4F375CFB-CFFA-4840-8A44-AA2E16F2B0DB}" type="sibTrans" cxnId="{44956836-F882-40E0-98AF-43097A909708}">
      <dgm:prSet/>
      <dgm:spPr/>
      <dgm:t>
        <a:bodyPr/>
        <a:lstStyle/>
        <a:p>
          <a:endParaRPr lang="en-US" sz="1400" b="1"/>
        </a:p>
      </dgm:t>
    </dgm:pt>
    <dgm:pt modelId="{1A05C16B-E96C-4FB8-A2C8-858476382AE7}">
      <dgm:prSet custT="1"/>
      <dgm:spPr/>
      <dgm:t>
        <a:bodyPr/>
        <a:lstStyle/>
        <a:p>
          <a:endParaRPr lang="en-US" sz="1400" b="1" dirty="0"/>
        </a:p>
      </dgm:t>
    </dgm:pt>
    <dgm:pt modelId="{02DAC5F8-5FFA-4F04-9794-2BD33387EA4E}" type="parTrans" cxnId="{42070869-E926-46E3-BF97-F5BB559E3392}">
      <dgm:prSet/>
      <dgm:spPr/>
      <dgm:t>
        <a:bodyPr/>
        <a:lstStyle/>
        <a:p>
          <a:endParaRPr lang="en-US" sz="1400" b="1"/>
        </a:p>
      </dgm:t>
    </dgm:pt>
    <dgm:pt modelId="{CCAB599B-91A2-4AF9-B6C4-3EED41B57207}" type="sibTrans" cxnId="{42070869-E926-46E3-BF97-F5BB559E3392}">
      <dgm:prSet/>
      <dgm:spPr/>
      <dgm:t>
        <a:bodyPr/>
        <a:lstStyle/>
        <a:p>
          <a:endParaRPr lang="en-US" sz="1400" b="1"/>
        </a:p>
      </dgm:t>
    </dgm:pt>
    <dgm:pt modelId="{D71A0125-DE74-49A7-BA4E-E66318F7E6CF}">
      <dgm:prSet custT="1"/>
      <dgm:spPr/>
      <dgm:t>
        <a:bodyPr/>
        <a:lstStyle/>
        <a:p>
          <a:endParaRPr lang="en-US" sz="1400" b="1" dirty="0"/>
        </a:p>
      </dgm:t>
    </dgm:pt>
    <dgm:pt modelId="{FB3E8961-0F40-4FC7-A13B-C792548F1490}" type="parTrans" cxnId="{6E84521E-A595-48C1-A14C-1E4467332A54}">
      <dgm:prSet/>
      <dgm:spPr/>
      <dgm:t>
        <a:bodyPr/>
        <a:lstStyle/>
        <a:p>
          <a:endParaRPr lang="en-US" sz="1400" b="1"/>
        </a:p>
      </dgm:t>
    </dgm:pt>
    <dgm:pt modelId="{823D2D7A-CDE2-4EE3-B2B6-0D344C71359A}" type="sibTrans" cxnId="{6E84521E-A595-48C1-A14C-1E4467332A54}">
      <dgm:prSet/>
      <dgm:spPr/>
      <dgm:t>
        <a:bodyPr/>
        <a:lstStyle/>
        <a:p>
          <a:endParaRPr lang="en-US" sz="1400" b="1"/>
        </a:p>
      </dgm:t>
    </dgm:pt>
    <dgm:pt modelId="{64E2FDF9-2480-4F9F-94B9-3DD1685A376E}">
      <dgm:prSet custT="1"/>
      <dgm:spPr/>
      <dgm:t>
        <a:bodyPr/>
        <a:lstStyle/>
        <a:p>
          <a:r>
            <a:rPr lang="en-US" sz="1400" b="1" dirty="0" smtClean="0"/>
            <a:t>3</a:t>
          </a:r>
          <a:endParaRPr lang="en-US" sz="1400" b="1" dirty="0"/>
        </a:p>
      </dgm:t>
    </dgm:pt>
    <dgm:pt modelId="{951F21F5-B339-4ECF-B268-95ECD367A47A}" type="parTrans" cxnId="{FF8D70E9-B2F0-43FA-9B38-B6D30EB90ACB}">
      <dgm:prSet/>
      <dgm:spPr/>
      <dgm:t>
        <a:bodyPr/>
        <a:lstStyle/>
        <a:p>
          <a:endParaRPr lang="en-US" sz="1400" b="1"/>
        </a:p>
      </dgm:t>
    </dgm:pt>
    <dgm:pt modelId="{69216017-7685-4AAB-8A40-64545921DC9E}" type="sibTrans" cxnId="{FF8D70E9-B2F0-43FA-9B38-B6D30EB90ACB}">
      <dgm:prSet/>
      <dgm:spPr/>
      <dgm:t>
        <a:bodyPr/>
        <a:lstStyle/>
        <a:p>
          <a:endParaRPr lang="en-US" sz="1400" b="1"/>
        </a:p>
      </dgm:t>
    </dgm:pt>
    <dgm:pt modelId="{100AE2D9-20E4-4D1B-9BE3-91DA3EAAF8C6}">
      <dgm:prSet custT="1"/>
      <dgm:spPr/>
      <dgm:t>
        <a:bodyPr/>
        <a:lstStyle/>
        <a:p>
          <a:endParaRPr lang="en-US" sz="1400" b="1" dirty="0"/>
        </a:p>
      </dgm:t>
    </dgm:pt>
    <dgm:pt modelId="{AD8DAA3B-DC8B-408B-AD36-3BD864C70E32}" type="parTrans" cxnId="{A7415D4B-CAF3-4BB1-8321-6881BA4F7CEA}">
      <dgm:prSet/>
      <dgm:spPr/>
      <dgm:t>
        <a:bodyPr/>
        <a:lstStyle/>
        <a:p>
          <a:endParaRPr lang="en-US" sz="1400" b="1"/>
        </a:p>
      </dgm:t>
    </dgm:pt>
    <dgm:pt modelId="{0BB7F5A2-0143-4440-B991-6F6AB510870A}" type="sibTrans" cxnId="{A7415D4B-CAF3-4BB1-8321-6881BA4F7CEA}">
      <dgm:prSet/>
      <dgm:spPr/>
      <dgm:t>
        <a:bodyPr/>
        <a:lstStyle/>
        <a:p>
          <a:endParaRPr lang="en-US" sz="1400" b="1"/>
        </a:p>
      </dgm:t>
    </dgm:pt>
    <dgm:pt modelId="{2937F64E-9C23-4ABE-8E9D-6E4926E204DE}">
      <dgm:prSet custT="1"/>
      <dgm:spPr/>
      <dgm:t>
        <a:bodyPr/>
        <a:lstStyle/>
        <a:p>
          <a:r>
            <a:rPr lang="en-US" sz="1400" b="1" dirty="0" smtClean="0"/>
            <a:t>2</a:t>
          </a:r>
          <a:endParaRPr lang="en-US" sz="1400" b="1" dirty="0"/>
        </a:p>
      </dgm:t>
    </dgm:pt>
    <dgm:pt modelId="{4DD2BF1D-13CF-48A1-8D7F-D09B6FE5294E}" type="parTrans" cxnId="{BD8AFC46-4A91-49F6-A741-BF648038DE07}">
      <dgm:prSet/>
      <dgm:spPr/>
      <dgm:t>
        <a:bodyPr/>
        <a:lstStyle/>
        <a:p>
          <a:endParaRPr lang="en-US" sz="1400" b="1"/>
        </a:p>
      </dgm:t>
    </dgm:pt>
    <dgm:pt modelId="{45521099-371F-4BA3-BDB4-88DB4195CF65}" type="sibTrans" cxnId="{BD8AFC46-4A91-49F6-A741-BF648038DE07}">
      <dgm:prSet/>
      <dgm:spPr/>
      <dgm:t>
        <a:bodyPr/>
        <a:lstStyle/>
        <a:p>
          <a:endParaRPr lang="en-US" sz="1400" b="1"/>
        </a:p>
      </dgm:t>
    </dgm:pt>
    <dgm:pt modelId="{4D38B560-C514-4D40-B87E-D6A733407B53}" type="pres">
      <dgm:prSet presAssocID="{FF024017-36C7-4811-9F43-E5D964161BD9}" presName="Name0" presStyleCnt="0">
        <dgm:presLayoutVars>
          <dgm:chPref val="3"/>
          <dgm:dir/>
          <dgm:animLvl val="lvl"/>
          <dgm:resizeHandles/>
        </dgm:presLayoutVars>
      </dgm:prSet>
      <dgm:spPr/>
      <dgm:t>
        <a:bodyPr/>
        <a:lstStyle/>
        <a:p>
          <a:endParaRPr lang="en-US"/>
        </a:p>
      </dgm:t>
    </dgm:pt>
    <dgm:pt modelId="{47E899BF-2BF3-4288-9587-70E9436B7180}" type="pres">
      <dgm:prSet presAssocID="{5F205542-771C-448F-851E-5D4ED6B50FC0}" presName="horFlow" presStyleCnt="0"/>
      <dgm:spPr/>
    </dgm:pt>
    <dgm:pt modelId="{1AC45627-4303-4C94-9DFB-FBD939D72154}" type="pres">
      <dgm:prSet presAssocID="{5F205542-771C-448F-851E-5D4ED6B50FC0}" presName="bigChev" presStyleLbl="node1" presStyleIdx="0" presStyleCnt="6" custScaleX="293688" custScaleY="120417"/>
      <dgm:spPr/>
      <dgm:t>
        <a:bodyPr/>
        <a:lstStyle/>
        <a:p>
          <a:endParaRPr lang="en-US"/>
        </a:p>
      </dgm:t>
    </dgm:pt>
    <dgm:pt modelId="{1E08AFCE-7C03-42EC-AC9A-5105C175A9DE}" type="pres">
      <dgm:prSet presAssocID="{20963F14-28C8-4CAB-BBD0-B185F840817F}" presName="parTrans" presStyleCnt="0"/>
      <dgm:spPr/>
    </dgm:pt>
    <dgm:pt modelId="{013970E4-6D08-484A-B20F-85F75F0C07CE}" type="pres">
      <dgm:prSet presAssocID="{D0D19F3A-C6E5-4DD3-831E-FB69FA0222D8}" presName="node" presStyleLbl="alignAccFollowNode1" presStyleIdx="0" presStyleCnt="19">
        <dgm:presLayoutVars>
          <dgm:bulletEnabled val="1"/>
        </dgm:presLayoutVars>
      </dgm:prSet>
      <dgm:spPr/>
      <dgm:t>
        <a:bodyPr/>
        <a:lstStyle/>
        <a:p>
          <a:endParaRPr lang="en-US"/>
        </a:p>
      </dgm:t>
    </dgm:pt>
    <dgm:pt modelId="{6B5FB736-EADB-4CF3-B9E1-2AE90280FA44}" type="pres">
      <dgm:prSet presAssocID="{C8D2CF64-65E9-480D-8461-872A2AFB5C3D}" presName="sibTrans" presStyleCnt="0"/>
      <dgm:spPr/>
    </dgm:pt>
    <dgm:pt modelId="{E5B24520-2BE2-47BF-9199-12B529A69A14}" type="pres">
      <dgm:prSet presAssocID="{A7BDD714-AE6B-4A28-A7BB-6705CCECEA4F}" presName="node" presStyleLbl="alignAccFollowNode1" presStyleIdx="1" presStyleCnt="19">
        <dgm:presLayoutVars>
          <dgm:bulletEnabled val="1"/>
        </dgm:presLayoutVars>
      </dgm:prSet>
      <dgm:spPr/>
      <dgm:t>
        <a:bodyPr/>
        <a:lstStyle/>
        <a:p>
          <a:endParaRPr lang="en-US"/>
        </a:p>
      </dgm:t>
    </dgm:pt>
    <dgm:pt modelId="{08FA9388-4055-4DDA-9E67-61ECB25ADB7D}" type="pres">
      <dgm:prSet presAssocID="{C9D0338E-CA7F-459A-988C-87F71443A11C}" presName="sibTrans" presStyleCnt="0"/>
      <dgm:spPr/>
    </dgm:pt>
    <dgm:pt modelId="{1B2170AD-7DA7-4853-88EA-0678E0118D8A}" type="pres">
      <dgm:prSet presAssocID="{00EB668C-105A-4666-BD34-23BE2A1107E0}" presName="node" presStyleLbl="alignAccFollowNode1" presStyleIdx="2" presStyleCnt="19">
        <dgm:presLayoutVars>
          <dgm:bulletEnabled val="1"/>
        </dgm:presLayoutVars>
      </dgm:prSet>
      <dgm:spPr/>
      <dgm:t>
        <a:bodyPr/>
        <a:lstStyle/>
        <a:p>
          <a:endParaRPr lang="en-US"/>
        </a:p>
      </dgm:t>
    </dgm:pt>
    <dgm:pt modelId="{F0CDF870-6AFD-4DEA-BA97-26B60262C19D}" type="pres">
      <dgm:prSet presAssocID="{5F205542-771C-448F-851E-5D4ED6B50FC0}" presName="vSp" presStyleCnt="0"/>
      <dgm:spPr/>
    </dgm:pt>
    <dgm:pt modelId="{3A43C9E3-8AE7-41F3-9CFA-280150C572C5}" type="pres">
      <dgm:prSet presAssocID="{81E60B34-4BD8-46F1-A7F5-0DD2D307F4C1}" presName="horFlow" presStyleCnt="0"/>
      <dgm:spPr/>
    </dgm:pt>
    <dgm:pt modelId="{32F2BFC4-52D5-4180-A397-7E061FC680B6}" type="pres">
      <dgm:prSet presAssocID="{81E60B34-4BD8-46F1-A7F5-0DD2D307F4C1}" presName="bigChev" presStyleLbl="node1" presStyleIdx="1" presStyleCnt="6" custScaleX="293688" custScaleY="120417"/>
      <dgm:spPr/>
      <dgm:t>
        <a:bodyPr/>
        <a:lstStyle/>
        <a:p>
          <a:endParaRPr lang="en-US"/>
        </a:p>
      </dgm:t>
    </dgm:pt>
    <dgm:pt modelId="{4C83096E-F368-448C-9BE3-3F4C61E40693}" type="pres">
      <dgm:prSet presAssocID="{30E88AB7-27C6-4A7A-B2EC-7E86CC242ABC}" presName="parTrans" presStyleCnt="0"/>
      <dgm:spPr/>
    </dgm:pt>
    <dgm:pt modelId="{D60DF21E-D950-4620-8162-2F8ABDF20FC8}" type="pres">
      <dgm:prSet presAssocID="{F3C4CB3F-C2DF-45F9-8F41-83530FEAF83B}" presName="node" presStyleLbl="alignAccFollowNode1" presStyleIdx="3" presStyleCnt="19">
        <dgm:presLayoutVars>
          <dgm:bulletEnabled val="1"/>
        </dgm:presLayoutVars>
      </dgm:prSet>
      <dgm:spPr/>
      <dgm:t>
        <a:bodyPr/>
        <a:lstStyle/>
        <a:p>
          <a:endParaRPr lang="en-US"/>
        </a:p>
      </dgm:t>
    </dgm:pt>
    <dgm:pt modelId="{1EEF30A5-93A9-4523-A842-4E1613A0F6AE}" type="pres">
      <dgm:prSet presAssocID="{E0B3B2E4-B9A3-452D-956F-8D47A093488A}" presName="sibTrans" presStyleCnt="0"/>
      <dgm:spPr/>
    </dgm:pt>
    <dgm:pt modelId="{BECFE973-39E4-46F5-AA05-5B72B8F369C4}" type="pres">
      <dgm:prSet presAssocID="{5AF5EC52-3381-4FA1-A6AC-BBAB99D1F96E}" presName="node" presStyleLbl="alignAccFollowNode1" presStyleIdx="4" presStyleCnt="19">
        <dgm:presLayoutVars>
          <dgm:bulletEnabled val="1"/>
        </dgm:presLayoutVars>
      </dgm:prSet>
      <dgm:spPr/>
      <dgm:t>
        <a:bodyPr/>
        <a:lstStyle/>
        <a:p>
          <a:endParaRPr lang="en-US"/>
        </a:p>
      </dgm:t>
    </dgm:pt>
    <dgm:pt modelId="{BAF9E2C2-289B-4FD4-BD84-758F0C692136}" type="pres">
      <dgm:prSet presAssocID="{DA4E1F4C-6C67-45D6-9FD1-3B2F6797153C}" presName="sibTrans" presStyleCnt="0"/>
      <dgm:spPr/>
    </dgm:pt>
    <dgm:pt modelId="{4B53FE9E-4354-4EFF-A63B-736CC4CFF0D0}" type="pres">
      <dgm:prSet presAssocID="{1F7B9649-B907-4C64-AB8B-EAA5BF9106A6}" presName="node" presStyleLbl="alignAccFollowNode1" presStyleIdx="5" presStyleCnt="19">
        <dgm:presLayoutVars>
          <dgm:bulletEnabled val="1"/>
        </dgm:presLayoutVars>
      </dgm:prSet>
      <dgm:spPr/>
      <dgm:t>
        <a:bodyPr/>
        <a:lstStyle/>
        <a:p>
          <a:endParaRPr lang="en-US"/>
        </a:p>
      </dgm:t>
    </dgm:pt>
    <dgm:pt modelId="{CB95B549-F679-4739-A8A2-6E74E1158289}" type="pres">
      <dgm:prSet presAssocID="{274949D5-55C1-449C-8462-EA93AEEAA850}" presName="sibTrans" presStyleCnt="0"/>
      <dgm:spPr/>
    </dgm:pt>
    <dgm:pt modelId="{5276D43F-FBFB-482F-B910-75A7253E1AA2}" type="pres">
      <dgm:prSet presAssocID="{0210EF3B-590F-4F5E-94E7-876FF1CA7857}" presName="node" presStyleLbl="alignAccFollowNode1" presStyleIdx="6" presStyleCnt="19">
        <dgm:presLayoutVars>
          <dgm:bulletEnabled val="1"/>
        </dgm:presLayoutVars>
      </dgm:prSet>
      <dgm:spPr/>
      <dgm:t>
        <a:bodyPr/>
        <a:lstStyle/>
        <a:p>
          <a:endParaRPr lang="en-US"/>
        </a:p>
      </dgm:t>
    </dgm:pt>
    <dgm:pt modelId="{7A71C76F-3311-4D5E-86CF-7E785F4B6D8A}" type="pres">
      <dgm:prSet presAssocID="{2C7391A0-6F85-486B-AFFC-2A88FD855795}" presName="sibTrans" presStyleCnt="0"/>
      <dgm:spPr/>
    </dgm:pt>
    <dgm:pt modelId="{F87834AD-AC74-4556-846B-9B3EC2655631}" type="pres">
      <dgm:prSet presAssocID="{50CBD4FB-6DFE-4D40-90D8-B4C482A08244}" presName="node" presStyleLbl="alignAccFollowNode1" presStyleIdx="7" presStyleCnt="19">
        <dgm:presLayoutVars>
          <dgm:bulletEnabled val="1"/>
        </dgm:presLayoutVars>
      </dgm:prSet>
      <dgm:spPr/>
      <dgm:t>
        <a:bodyPr/>
        <a:lstStyle/>
        <a:p>
          <a:endParaRPr lang="en-US"/>
        </a:p>
      </dgm:t>
    </dgm:pt>
    <dgm:pt modelId="{2CE4B4F7-48B7-4149-AC09-7229C69E1E4E}" type="pres">
      <dgm:prSet presAssocID="{81E60B34-4BD8-46F1-A7F5-0DD2D307F4C1}" presName="vSp" presStyleCnt="0"/>
      <dgm:spPr/>
    </dgm:pt>
    <dgm:pt modelId="{C7A6B01A-1F8A-4862-952B-FA666D5DE3B2}" type="pres">
      <dgm:prSet presAssocID="{7598B906-4242-44D8-92F2-CEE91E4287E2}" presName="horFlow" presStyleCnt="0"/>
      <dgm:spPr/>
    </dgm:pt>
    <dgm:pt modelId="{269203A7-4A0D-4974-80BF-5E7A76AA8C2F}" type="pres">
      <dgm:prSet presAssocID="{7598B906-4242-44D8-92F2-CEE91E4287E2}" presName="bigChev" presStyleLbl="node1" presStyleIdx="2" presStyleCnt="6" custScaleX="293688" custScaleY="120417"/>
      <dgm:spPr/>
      <dgm:t>
        <a:bodyPr/>
        <a:lstStyle/>
        <a:p>
          <a:endParaRPr lang="en-US"/>
        </a:p>
      </dgm:t>
    </dgm:pt>
    <dgm:pt modelId="{871A7DFA-367F-456B-BD41-C19F239A66BF}" type="pres">
      <dgm:prSet presAssocID="{DAAB9426-CC32-4F29-8E99-A06156837D21}" presName="parTrans" presStyleCnt="0"/>
      <dgm:spPr/>
    </dgm:pt>
    <dgm:pt modelId="{3AC19A4E-D337-40C3-90CB-8E88846045BA}" type="pres">
      <dgm:prSet presAssocID="{6F6DFE18-B461-40DE-A8EC-97FA941F4A8A}" presName="node" presStyleLbl="alignAccFollowNode1" presStyleIdx="8" presStyleCnt="19">
        <dgm:presLayoutVars>
          <dgm:bulletEnabled val="1"/>
        </dgm:presLayoutVars>
      </dgm:prSet>
      <dgm:spPr/>
      <dgm:t>
        <a:bodyPr/>
        <a:lstStyle/>
        <a:p>
          <a:endParaRPr lang="en-US"/>
        </a:p>
      </dgm:t>
    </dgm:pt>
    <dgm:pt modelId="{C906B13F-5B54-42C3-BBB0-D2C0DE5196EC}" type="pres">
      <dgm:prSet presAssocID="{2984D896-EABF-4BCE-899C-9CF48BD3AF56}" presName="sibTrans" presStyleCnt="0"/>
      <dgm:spPr/>
    </dgm:pt>
    <dgm:pt modelId="{64FC5953-3300-4C7E-9CD8-40A9CF760ED4}" type="pres">
      <dgm:prSet presAssocID="{4A550687-2C6C-43CE-AD88-A31FFAD60EAC}" presName="node" presStyleLbl="alignAccFollowNode1" presStyleIdx="9" presStyleCnt="19">
        <dgm:presLayoutVars>
          <dgm:bulletEnabled val="1"/>
        </dgm:presLayoutVars>
      </dgm:prSet>
      <dgm:spPr/>
      <dgm:t>
        <a:bodyPr/>
        <a:lstStyle/>
        <a:p>
          <a:endParaRPr lang="en-US"/>
        </a:p>
      </dgm:t>
    </dgm:pt>
    <dgm:pt modelId="{9077E5BD-8723-4628-83DA-39E16502413A}" type="pres">
      <dgm:prSet presAssocID="{495FE7C7-2A1E-4F09-8271-8B871F5ED66A}" presName="sibTrans" presStyleCnt="0"/>
      <dgm:spPr/>
    </dgm:pt>
    <dgm:pt modelId="{61958614-50D1-4457-A821-9A639A04FF75}" type="pres">
      <dgm:prSet presAssocID="{5B01E877-022C-41A6-80A4-AD114E78AA06}" presName="node" presStyleLbl="alignAccFollowNode1" presStyleIdx="10" presStyleCnt="19">
        <dgm:presLayoutVars>
          <dgm:bulletEnabled val="1"/>
        </dgm:presLayoutVars>
      </dgm:prSet>
      <dgm:spPr/>
      <dgm:t>
        <a:bodyPr/>
        <a:lstStyle/>
        <a:p>
          <a:endParaRPr lang="en-US"/>
        </a:p>
      </dgm:t>
    </dgm:pt>
    <dgm:pt modelId="{6F632CD0-94A8-41A6-9EE6-53DF82FE71D9}" type="pres">
      <dgm:prSet presAssocID="{7598B906-4242-44D8-92F2-CEE91E4287E2}" presName="vSp" presStyleCnt="0"/>
      <dgm:spPr/>
    </dgm:pt>
    <dgm:pt modelId="{74DFFEA3-99FC-4835-A103-B56CEF19673A}" type="pres">
      <dgm:prSet presAssocID="{A60A2C34-CF22-4B3C-8B18-DFB428877DB2}" presName="horFlow" presStyleCnt="0"/>
      <dgm:spPr/>
    </dgm:pt>
    <dgm:pt modelId="{C273439A-CF1B-48AB-9898-303B116D4657}" type="pres">
      <dgm:prSet presAssocID="{A60A2C34-CF22-4B3C-8B18-DFB428877DB2}" presName="bigChev" presStyleLbl="node1" presStyleIdx="3" presStyleCnt="6" custScaleX="293688" custScaleY="120417"/>
      <dgm:spPr/>
      <dgm:t>
        <a:bodyPr/>
        <a:lstStyle/>
        <a:p>
          <a:endParaRPr lang="en-US"/>
        </a:p>
      </dgm:t>
    </dgm:pt>
    <dgm:pt modelId="{EEE8CAA2-740C-4785-97A6-C9D9489800B4}" type="pres">
      <dgm:prSet presAssocID="{E2B0B0A9-E90B-4D2B-AED8-712A767FEA8D}" presName="parTrans" presStyleCnt="0"/>
      <dgm:spPr/>
    </dgm:pt>
    <dgm:pt modelId="{A4624917-0FF3-4BE1-9B60-3F439A5E4B52}" type="pres">
      <dgm:prSet presAssocID="{DC0F7AA5-AAD7-4618-82A7-02666ED41BD1}" presName="node" presStyleLbl="alignAccFollowNode1" presStyleIdx="11" presStyleCnt="19">
        <dgm:presLayoutVars>
          <dgm:bulletEnabled val="1"/>
        </dgm:presLayoutVars>
      </dgm:prSet>
      <dgm:spPr/>
      <dgm:t>
        <a:bodyPr/>
        <a:lstStyle/>
        <a:p>
          <a:endParaRPr lang="en-US"/>
        </a:p>
      </dgm:t>
    </dgm:pt>
    <dgm:pt modelId="{3A3E88CB-EA82-4F82-9E39-62054E9B9D1B}" type="pres">
      <dgm:prSet presAssocID="{02FC6F6D-D2EE-4E66-92EF-5E45E48FF2D1}" presName="sibTrans" presStyleCnt="0"/>
      <dgm:spPr/>
    </dgm:pt>
    <dgm:pt modelId="{646F0AC0-2436-4448-A19C-3CCAA5F2FD02}" type="pres">
      <dgm:prSet presAssocID="{BA9A26A4-ADAE-4D31-86C8-EF7C913A3D27}" presName="node" presStyleLbl="alignAccFollowNode1" presStyleIdx="12" presStyleCnt="19">
        <dgm:presLayoutVars>
          <dgm:bulletEnabled val="1"/>
        </dgm:presLayoutVars>
      </dgm:prSet>
      <dgm:spPr/>
      <dgm:t>
        <a:bodyPr/>
        <a:lstStyle/>
        <a:p>
          <a:endParaRPr lang="en-US"/>
        </a:p>
      </dgm:t>
    </dgm:pt>
    <dgm:pt modelId="{4F9FC863-B661-43DF-8A61-7996C60403F7}" type="pres">
      <dgm:prSet presAssocID="{F4F40B8F-6C26-443E-A052-C8DCAD748745}" presName="sibTrans" presStyleCnt="0"/>
      <dgm:spPr/>
    </dgm:pt>
    <dgm:pt modelId="{2C79D7A3-F342-4B0B-881C-6941C2E8DDBB}" type="pres">
      <dgm:prSet presAssocID="{D623F313-5503-418A-ABAD-6726B15A3AAB}" presName="node" presStyleLbl="alignAccFollowNode1" presStyleIdx="13" presStyleCnt="19">
        <dgm:presLayoutVars>
          <dgm:bulletEnabled val="1"/>
        </dgm:presLayoutVars>
      </dgm:prSet>
      <dgm:spPr/>
      <dgm:t>
        <a:bodyPr/>
        <a:lstStyle/>
        <a:p>
          <a:endParaRPr lang="en-US"/>
        </a:p>
      </dgm:t>
    </dgm:pt>
    <dgm:pt modelId="{659C5289-AE00-4BFD-A6F9-E553EA058F6A}" type="pres">
      <dgm:prSet presAssocID="{A60A2C34-CF22-4B3C-8B18-DFB428877DB2}" presName="vSp" presStyleCnt="0"/>
      <dgm:spPr/>
    </dgm:pt>
    <dgm:pt modelId="{28028277-6F02-4F97-A2CE-9C805B32D830}" type="pres">
      <dgm:prSet presAssocID="{C0476E3E-7427-4A38-899B-E4E908067982}" presName="horFlow" presStyleCnt="0"/>
      <dgm:spPr/>
    </dgm:pt>
    <dgm:pt modelId="{A7DCFA4A-F18E-4D56-9D45-52BDF242DFDF}" type="pres">
      <dgm:prSet presAssocID="{C0476E3E-7427-4A38-899B-E4E908067982}" presName="bigChev" presStyleLbl="node1" presStyleIdx="4" presStyleCnt="6" custScaleX="293688" custScaleY="120417"/>
      <dgm:spPr/>
      <dgm:t>
        <a:bodyPr/>
        <a:lstStyle/>
        <a:p>
          <a:endParaRPr lang="en-US"/>
        </a:p>
      </dgm:t>
    </dgm:pt>
    <dgm:pt modelId="{9DF31BAA-F3C8-4448-B8B4-5A3A1027A68F}" type="pres">
      <dgm:prSet presAssocID="{02DAC5F8-5FFA-4F04-9794-2BD33387EA4E}" presName="parTrans" presStyleCnt="0"/>
      <dgm:spPr/>
    </dgm:pt>
    <dgm:pt modelId="{4277948B-3BC8-4AF1-855A-A835048E1726}" type="pres">
      <dgm:prSet presAssocID="{1A05C16B-E96C-4FB8-A2C8-858476382AE7}" presName="node" presStyleLbl="alignAccFollowNode1" presStyleIdx="14" presStyleCnt="19">
        <dgm:presLayoutVars>
          <dgm:bulletEnabled val="1"/>
        </dgm:presLayoutVars>
      </dgm:prSet>
      <dgm:spPr/>
      <dgm:t>
        <a:bodyPr/>
        <a:lstStyle/>
        <a:p>
          <a:endParaRPr lang="en-US"/>
        </a:p>
      </dgm:t>
    </dgm:pt>
    <dgm:pt modelId="{0E75A12A-BF87-455D-961A-B55745E766A7}" type="pres">
      <dgm:prSet presAssocID="{CCAB599B-91A2-4AF9-B6C4-3EED41B57207}" presName="sibTrans" presStyleCnt="0"/>
      <dgm:spPr/>
    </dgm:pt>
    <dgm:pt modelId="{AC4D7B8B-7BFB-456C-9DBE-396A439268FB}" type="pres">
      <dgm:prSet presAssocID="{D71A0125-DE74-49A7-BA4E-E66318F7E6CF}" presName="node" presStyleLbl="alignAccFollowNode1" presStyleIdx="15" presStyleCnt="19">
        <dgm:presLayoutVars>
          <dgm:bulletEnabled val="1"/>
        </dgm:presLayoutVars>
      </dgm:prSet>
      <dgm:spPr/>
      <dgm:t>
        <a:bodyPr/>
        <a:lstStyle/>
        <a:p>
          <a:endParaRPr lang="en-US"/>
        </a:p>
      </dgm:t>
    </dgm:pt>
    <dgm:pt modelId="{A7E20457-5154-41FB-B63C-709B5CF630B4}" type="pres">
      <dgm:prSet presAssocID="{823D2D7A-CDE2-4EE3-B2B6-0D344C71359A}" presName="sibTrans" presStyleCnt="0"/>
      <dgm:spPr/>
    </dgm:pt>
    <dgm:pt modelId="{F7081296-4559-4483-89CE-09776AD078FF}" type="pres">
      <dgm:prSet presAssocID="{64E2FDF9-2480-4F9F-94B9-3DD1685A376E}" presName="node" presStyleLbl="alignAccFollowNode1" presStyleIdx="16" presStyleCnt="19">
        <dgm:presLayoutVars>
          <dgm:bulletEnabled val="1"/>
        </dgm:presLayoutVars>
      </dgm:prSet>
      <dgm:spPr/>
      <dgm:t>
        <a:bodyPr/>
        <a:lstStyle/>
        <a:p>
          <a:endParaRPr lang="en-US"/>
        </a:p>
      </dgm:t>
    </dgm:pt>
    <dgm:pt modelId="{A7FA546F-EF1E-4120-9DB4-00532812068A}" type="pres">
      <dgm:prSet presAssocID="{C0476E3E-7427-4A38-899B-E4E908067982}" presName="vSp" presStyleCnt="0"/>
      <dgm:spPr/>
    </dgm:pt>
    <dgm:pt modelId="{A1BB5563-2070-426D-B070-F1DB8771657C}" type="pres">
      <dgm:prSet presAssocID="{2D57BD32-F6AE-4220-9F9F-08EA7CA1CA9D}" presName="horFlow" presStyleCnt="0"/>
      <dgm:spPr/>
    </dgm:pt>
    <dgm:pt modelId="{41FED0CF-2066-4B1A-B648-30269A328FCD}" type="pres">
      <dgm:prSet presAssocID="{2D57BD32-F6AE-4220-9F9F-08EA7CA1CA9D}" presName="bigChev" presStyleLbl="node1" presStyleIdx="5" presStyleCnt="6" custScaleX="293688" custScaleY="120417"/>
      <dgm:spPr/>
      <dgm:t>
        <a:bodyPr/>
        <a:lstStyle/>
        <a:p>
          <a:endParaRPr lang="en-US"/>
        </a:p>
      </dgm:t>
    </dgm:pt>
    <dgm:pt modelId="{2CD40D59-4E96-4136-B40E-BFFD5A1CC40E}" type="pres">
      <dgm:prSet presAssocID="{AD8DAA3B-DC8B-408B-AD36-3BD864C70E32}" presName="parTrans" presStyleCnt="0"/>
      <dgm:spPr/>
    </dgm:pt>
    <dgm:pt modelId="{12C19C06-7572-45D3-89B9-BFE7B4C846BC}" type="pres">
      <dgm:prSet presAssocID="{100AE2D9-20E4-4D1B-9BE3-91DA3EAAF8C6}" presName="node" presStyleLbl="alignAccFollowNode1" presStyleIdx="17" presStyleCnt="19">
        <dgm:presLayoutVars>
          <dgm:bulletEnabled val="1"/>
        </dgm:presLayoutVars>
      </dgm:prSet>
      <dgm:spPr/>
      <dgm:t>
        <a:bodyPr/>
        <a:lstStyle/>
        <a:p>
          <a:endParaRPr lang="en-US"/>
        </a:p>
      </dgm:t>
    </dgm:pt>
    <dgm:pt modelId="{D7110758-DF4B-4588-8F32-7D93D9196859}" type="pres">
      <dgm:prSet presAssocID="{0BB7F5A2-0143-4440-B991-6F6AB510870A}" presName="sibTrans" presStyleCnt="0"/>
      <dgm:spPr/>
    </dgm:pt>
    <dgm:pt modelId="{AED3A045-0701-493B-9B0E-0F18D32386BA}" type="pres">
      <dgm:prSet presAssocID="{2937F64E-9C23-4ABE-8E9D-6E4926E204DE}" presName="node" presStyleLbl="alignAccFollowNode1" presStyleIdx="18" presStyleCnt="19">
        <dgm:presLayoutVars>
          <dgm:bulletEnabled val="1"/>
        </dgm:presLayoutVars>
      </dgm:prSet>
      <dgm:spPr/>
      <dgm:t>
        <a:bodyPr/>
        <a:lstStyle/>
        <a:p>
          <a:endParaRPr lang="en-US"/>
        </a:p>
      </dgm:t>
    </dgm:pt>
  </dgm:ptLst>
  <dgm:cxnLst>
    <dgm:cxn modelId="{9734E895-82B2-4607-B021-28DB2F5D48A8}" srcId="{FF024017-36C7-4811-9F43-E5D964161BD9}" destId="{7598B906-4242-44D8-92F2-CEE91E4287E2}" srcOrd="2" destOrd="0" parTransId="{4711D8DF-ADBC-4FDF-A07A-BFEABA1C1C7E}" sibTransId="{09C02A59-4CAC-402A-9775-418C0BD3D8ED}"/>
    <dgm:cxn modelId="{DAD28E2E-EC85-4525-A59E-2603C619B36D}" srcId="{7598B906-4242-44D8-92F2-CEE91E4287E2}" destId="{4A550687-2C6C-43CE-AD88-A31FFAD60EAC}" srcOrd="1" destOrd="0" parTransId="{5889ADFD-E565-4F8F-941E-44ACA4D9A177}" sibTransId="{495FE7C7-2A1E-4F09-8271-8B871F5ED66A}"/>
    <dgm:cxn modelId="{32ED1314-64F4-44EE-BEDF-304652398BC2}" type="presOf" srcId="{F3C4CB3F-C2DF-45F9-8F41-83530FEAF83B}" destId="{D60DF21E-D950-4620-8162-2F8ABDF20FC8}" srcOrd="0" destOrd="0" presId="urn:microsoft.com/office/officeart/2005/8/layout/lProcess3"/>
    <dgm:cxn modelId="{5FB2579F-96E0-43C7-A0C7-446B551605B4}" type="presOf" srcId="{5AF5EC52-3381-4FA1-A6AC-BBAB99D1F96E}" destId="{BECFE973-39E4-46F5-AA05-5B72B8F369C4}" srcOrd="0" destOrd="0" presId="urn:microsoft.com/office/officeart/2005/8/layout/lProcess3"/>
    <dgm:cxn modelId="{C92A2949-1973-4EE3-9E48-A39AE1EFDCAA}" type="presOf" srcId="{64E2FDF9-2480-4F9F-94B9-3DD1685A376E}" destId="{F7081296-4559-4483-89CE-09776AD078FF}" srcOrd="0" destOrd="0" presId="urn:microsoft.com/office/officeart/2005/8/layout/lProcess3"/>
    <dgm:cxn modelId="{39408092-5979-488C-811C-27AAB65F881B}" srcId="{5F205542-771C-448F-851E-5D4ED6B50FC0}" destId="{D0D19F3A-C6E5-4DD3-831E-FB69FA0222D8}" srcOrd="0" destOrd="0" parTransId="{20963F14-28C8-4CAB-BBD0-B185F840817F}" sibTransId="{C8D2CF64-65E9-480D-8461-872A2AFB5C3D}"/>
    <dgm:cxn modelId="{09204228-04CA-4766-8E45-265F0B9A83C5}" srcId="{81E60B34-4BD8-46F1-A7F5-0DD2D307F4C1}" destId="{F3C4CB3F-C2DF-45F9-8F41-83530FEAF83B}" srcOrd="0" destOrd="0" parTransId="{30E88AB7-27C6-4A7A-B2EC-7E86CC242ABC}" sibTransId="{E0B3B2E4-B9A3-452D-956F-8D47A093488A}"/>
    <dgm:cxn modelId="{C7E73837-64A6-4FC7-B090-66BD260F9B6D}" srcId="{FF024017-36C7-4811-9F43-E5D964161BD9}" destId="{C0476E3E-7427-4A38-899B-E4E908067982}" srcOrd="4" destOrd="0" parTransId="{F6FCD456-C97A-4E4F-9440-0035E10704F2}" sibTransId="{86C3FE42-627A-4547-BBF1-6AF854AEF65E}"/>
    <dgm:cxn modelId="{AA02584A-720A-4539-9585-CC43A24D86C1}" srcId="{FF024017-36C7-4811-9F43-E5D964161BD9}" destId="{5F205542-771C-448F-851E-5D4ED6B50FC0}" srcOrd="0" destOrd="0" parTransId="{E77D61B0-0A1F-440D-949A-B440BEB4E8F0}" sibTransId="{6AC0F265-5D63-4D28-8C0D-7BFCFD3CE43F}"/>
    <dgm:cxn modelId="{DE7F7664-E90C-4B87-872C-28C7AD87A4C9}" srcId="{81E60B34-4BD8-46F1-A7F5-0DD2D307F4C1}" destId="{0210EF3B-590F-4F5E-94E7-876FF1CA7857}" srcOrd="3" destOrd="0" parTransId="{999C8D79-7259-43B8-A253-C8B841195150}" sibTransId="{2C7391A0-6F85-486B-AFFC-2A88FD855795}"/>
    <dgm:cxn modelId="{42070869-E926-46E3-BF97-F5BB559E3392}" srcId="{C0476E3E-7427-4A38-899B-E4E908067982}" destId="{1A05C16B-E96C-4FB8-A2C8-858476382AE7}" srcOrd="0" destOrd="0" parTransId="{02DAC5F8-5FFA-4F04-9794-2BD33387EA4E}" sibTransId="{CCAB599B-91A2-4AF9-B6C4-3EED41B57207}"/>
    <dgm:cxn modelId="{A6BFB1FE-78B2-4BFF-90C7-0C21D2612FB5}" srcId="{7598B906-4242-44D8-92F2-CEE91E4287E2}" destId="{5B01E877-022C-41A6-80A4-AD114E78AA06}" srcOrd="2" destOrd="0" parTransId="{788A17A9-BCEC-462C-BDC9-418219C2C8FC}" sibTransId="{D8CC5ECB-45BE-48B9-B053-808B00FB9180}"/>
    <dgm:cxn modelId="{CCD95D8A-FFEC-4427-9D3E-910F0F3F8C18}" type="presOf" srcId="{2937F64E-9C23-4ABE-8E9D-6E4926E204DE}" destId="{AED3A045-0701-493B-9B0E-0F18D32386BA}" srcOrd="0" destOrd="0" presId="urn:microsoft.com/office/officeart/2005/8/layout/lProcess3"/>
    <dgm:cxn modelId="{AE1FF410-4489-48D0-8343-4A696CE930D9}" type="presOf" srcId="{D71A0125-DE74-49A7-BA4E-E66318F7E6CF}" destId="{AC4D7B8B-7BFB-456C-9DBE-396A439268FB}" srcOrd="0" destOrd="0" presId="urn:microsoft.com/office/officeart/2005/8/layout/lProcess3"/>
    <dgm:cxn modelId="{6B5671FA-CAC5-4991-A478-3051EFFB7C0B}" type="presOf" srcId="{D623F313-5503-418A-ABAD-6726B15A3AAB}" destId="{2C79D7A3-F342-4B0B-881C-6941C2E8DDBB}" srcOrd="0" destOrd="0" presId="urn:microsoft.com/office/officeart/2005/8/layout/lProcess3"/>
    <dgm:cxn modelId="{64ABE0A3-B273-4D8B-A12B-3E57491A1C2A}" type="presOf" srcId="{1A05C16B-E96C-4FB8-A2C8-858476382AE7}" destId="{4277948B-3BC8-4AF1-855A-A835048E1726}" srcOrd="0" destOrd="0" presId="urn:microsoft.com/office/officeart/2005/8/layout/lProcess3"/>
    <dgm:cxn modelId="{1C0FA8BA-A775-494B-8CA4-0BFEC2F4AC2E}" srcId="{FF024017-36C7-4811-9F43-E5D964161BD9}" destId="{A60A2C34-CF22-4B3C-8B18-DFB428877DB2}" srcOrd="3" destOrd="0" parTransId="{8F775C7D-6337-438F-8DB5-2588C5551A69}" sibTransId="{8D343216-9459-4819-87B0-4ADDCB54BEEE}"/>
    <dgm:cxn modelId="{6514DC4D-532B-4E46-A7BA-FC46C979B6D0}" srcId="{FF024017-36C7-4811-9F43-E5D964161BD9}" destId="{81E60B34-4BD8-46F1-A7F5-0DD2D307F4C1}" srcOrd="1" destOrd="0" parTransId="{7DD2FB6E-4019-457A-A5F3-2FBC45FA3FA0}" sibTransId="{6EC73C8A-6074-4BC1-BF7B-B069E5463161}"/>
    <dgm:cxn modelId="{A961C914-C6B5-4054-8E94-CD7AF0BF6A0C}" type="presOf" srcId="{100AE2D9-20E4-4D1B-9BE3-91DA3EAAF8C6}" destId="{12C19C06-7572-45D3-89B9-BFE7B4C846BC}" srcOrd="0" destOrd="0" presId="urn:microsoft.com/office/officeart/2005/8/layout/lProcess3"/>
    <dgm:cxn modelId="{44956836-F882-40E0-98AF-43097A909708}" srcId="{A60A2C34-CF22-4B3C-8B18-DFB428877DB2}" destId="{D623F313-5503-418A-ABAD-6726B15A3AAB}" srcOrd="2" destOrd="0" parTransId="{6DBAC9C6-26F0-4FC6-B16F-7D6338F14B38}" sibTransId="{4F375CFB-CFFA-4840-8A44-AA2E16F2B0DB}"/>
    <dgm:cxn modelId="{F8CD62DD-8AB8-425E-A55A-C9ABB786B310}" srcId="{A60A2C34-CF22-4B3C-8B18-DFB428877DB2}" destId="{DC0F7AA5-AAD7-4618-82A7-02666ED41BD1}" srcOrd="0" destOrd="0" parTransId="{E2B0B0A9-E90B-4D2B-AED8-712A767FEA8D}" sibTransId="{02FC6F6D-D2EE-4E66-92EF-5E45E48FF2D1}"/>
    <dgm:cxn modelId="{3955247D-F106-4F68-8F86-B3C39D913C98}" srcId="{81E60B34-4BD8-46F1-A7F5-0DD2D307F4C1}" destId="{5AF5EC52-3381-4FA1-A6AC-BBAB99D1F96E}" srcOrd="1" destOrd="0" parTransId="{24C93E90-86F9-4DD9-ABB3-7A76DD5100F3}" sibTransId="{DA4E1F4C-6C67-45D6-9FD1-3B2F6797153C}"/>
    <dgm:cxn modelId="{6702446C-F942-42FB-B97D-F7FC2A18FF37}" type="presOf" srcId="{DC0F7AA5-AAD7-4618-82A7-02666ED41BD1}" destId="{A4624917-0FF3-4BE1-9B60-3F439A5E4B52}" srcOrd="0" destOrd="0" presId="urn:microsoft.com/office/officeart/2005/8/layout/lProcess3"/>
    <dgm:cxn modelId="{38915794-CFFB-4271-9D28-FF89AD825ACE}" type="presOf" srcId="{0210EF3B-590F-4F5E-94E7-876FF1CA7857}" destId="{5276D43F-FBFB-482F-B910-75A7253E1AA2}" srcOrd="0" destOrd="0" presId="urn:microsoft.com/office/officeart/2005/8/layout/lProcess3"/>
    <dgm:cxn modelId="{A7415D4B-CAF3-4BB1-8321-6881BA4F7CEA}" srcId="{2D57BD32-F6AE-4220-9F9F-08EA7CA1CA9D}" destId="{100AE2D9-20E4-4D1B-9BE3-91DA3EAAF8C6}" srcOrd="0" destOrd="0" parTransId="{AD8DAA3B-DC8B-408B-AD36-3BD864C70E32}" sibTransId="{0BB7F5A2-0143-4440-B991-6F6AB510870A}"/>
    <dgm:cxn modelId="{681620A7-546F-42D6-9C07-8C92AF225C4E}" type="presOf" srcId="{2D57BD32-F6AE-4220-9F9F-08EA7CA1CA9D}" destId="{41FED0CF-2066-4B1A-B648-30269A328FCD}" srcOrd="0" destOrd="0" presId="urn:microsoft.com/office/officeart/2005/8/layout/lProcess3"/>
    <dgm:cxn modelId="{729E315A-1D6D-44A1-B8A5-BE777E63649C}" type="presOf" srcId="{BA9A26A4-ADAE-4D31-86C8-EF7C913A3D27}" destId="{646F0AC0-2436-4448-A19C-3CCAA5F2FD02}" srcOrd="0" destOrd="0" presId="urn:microsoft.com/office/officeart/2005/8/layout/lProcess3"/>
    <dgm:cxn modelId="{C67A114E-92DB-401C-8FEB-00EC64B7ADAE}" srcId="{A60A2C34-CF22-4B3C-8B18-DFB428877DB2}" destId="{BA9A26A4-ADAE-4D31-86C8-EF7C913A3D27}" srcOrd="1" destOrd="0" parTransId="{704FCF09-9CED-4942-ACB1-EA926368CBF5}" sibTransId="{F4F40B8F-6C26-443E-A052-C8DCAD748745}"/>
    <dgm:cxn modelId="{BD8AFC46-4A91-49F6-A741-BF648038DE07}" srcId="{2D57BD32-F6AE-4220-9F9F-08EA7CA1CA9D}" destId="{2937F64E-9C23-4ABE-8E9D-6E4926E204DE}" srcOrd="1" destOrd="0" parTransId="{4DD2BF1D-13CF-48A1-8D7F-D09B6FE5294E}" sibTransId="{45521099-371F-4BA3-BDB4-88DB4195CF65}"/>
    <dgm:cxn modelId="{D63D19EC-5C17-4522-8516-8D0932F7765C}" type="presOf" srcId="{A7BDD714-AE6B-4A28-A7BB-6705CCECEA4F}" destId="{E5B24520-2BE2-47BF-9199-12B529A69A14}" srcOrd="0" destOrd="0" presId="urn:microsoft.com/office/officeart/2005/8/layout/lProcess3"/>
    <dgm:cxn modelId="{9A68E84D-CF2B-422D-B877-F3EB03338D22}" srcId="{5F205542-771C-448F-851E-5D4ED6B50FC0}" destId="{00EB668C-105A-4666-BD34-23BE2A1107E0}" srcOrd="2" destOrd="0" parTransId="{267CF793-F538-416C-8D4D-A208F5CB34CC}" sibTransId="{F1449954-FE72-4FDD-81F9-0B1C466C0396}"/>
    <dgm:cxn modelId="{AA846343-1E0E-4EEB-A66D-D1D3FB93380C}" type="presOf" srcId="{5B01E877-022C-41A6-80A4-AD114E78AA06}" destId="{61958614-50D1-4457-A821-9A639A04FF75}" srcOrd="0" destOrd="0" presId="urn:microsoft.com/office/officeart/2005/8/layout/lProcess3"/>
    <dgm:cxn modelId="{AEE507EF-52A6-420C-9086-3096DAC144EA}" type="presOf" srcId="{00EB668C-105A-4666-BD34-23BE2A1107E0}" destId="{1B2170AD-7DA7-4853-88EA-0678E0118D8A}" srcOrd="0" destOrd="0" presId="urn:microsoft.com/office/officeart/2005/8/layout/lProcess3"/>
    <dgm:cxn modelId="{78641A1D-711B-4F8B-B8D9-BC461081A265}" type="presOf" srcId="{5F205542-771C-448F-851E-5D4ED6B50FC0}" destId="{1AC45627-4303-4C94-9DFB-FBD939D72154}" srcOrd="0" destOrd="0" presId="urn:microsoft.com/office/officeart/2005/8/layout/lProcess3"/>
    <dgm:cxn modelId="{0FAAAD0F-A950-4903-88C2-38D2F0EEAD16}" srcId="{7598B906-4242-44D8-92F2-CEE91E4287E2}" destId="{6F6DFE18-B461-40DE-A8EC-97FA941F4A8A}" srcOrd="0" destOrd="0" parTransId="{DAAB9426-CC32-4F29-8E99-A06156837D21}" sibTransId="{2984D896-EABF-4BCE-899C-9CF48BD3AF56}"/>
    <dgm:cxn modelId="{83C952FA-96FC-42EB-B1D0-B9B9540C33B8}" type="presOf" srcId="{4A550687-2C6C-43CE-AD88-A31FFAD60EAC}" destId="{64FC5953-3300-4C7E-9CD8-40A9CF760ED4}" srcOrd="0" destOrd="0" presId="urn:microsoft.com/office/officeart/2005/8/layout/lProcess3"/>
    <dgm:cxn modelId="{797BFD6A-24D1-474D-8FA4-5F1534069D86}" type="presOf" srcId="{81E60B34-4BD8-46F1-A7F5-0DD2D307F4C1}" destId="{32F2BFC4-52D5-4180-A397-7E061FC680B6}" srcOrd="0" destOrd="0" presId="urn:microsoft.com/office/officeart/2005/8/layout/lProcess3"/>
    <dgm:cxn modelId="{36E314EB-4BD7-4541-BECF-3128A32867C2}" type="presOf" srcId="{A60A2C34-CF22-4B3C-8B18-DFB428877DB2}" destId="{C273439A-CF1B-48AB-9898-303B116D4657}" srcOrd="0" destOrd="0" presId="urn:microsoft.com/office/officeart/2005/8/layout/lProcess3"/>
    <dgm:cxn modelId="{9CBCC6DC-C381-46C8-9934-BAF1D684328A}" type="presOf" srcId="{C0476E3E-7427-4A38-899B-E4E908067982}" destId="{A7DCFA4A-F18E-4D56-9D45-52BDF242DFDF}" srcOrd="0" destOrd="0" presId="urn:microsoft.com/office/officeart/2005/8/layout/lProcess3"/>
    <dgm:cxn modelId="{524F0CB9-4872-434C-B979-3A7BFD6A91A1}" type="presOf" srcId="{D0D19F3A-C6E5-4DD3-831E-FB69FA0222D8}" destId="{013970E4-6D08-484A-B20F-85F75F0C07CE}" srcOrd="0" destOrd="0" presId="urn:microsoft.com/office/officeart/2005/8/layout/lProcess3"/>
    <dgm:cxn modelId="{B142B1F0-C5A6-46C1-A0B9-E953835306D4}" srcId="{81E60B34-4BD8-46F1-A7F5-0DD2D307F4C1}" destId="{1F7B9649-B907-4C64-AB8B-EAA5BF9106A6}" srcOrd="2" destOrd="0" parTransId="{F09EE56D-40F3-417B-B3CB-CD7F2EE8B55E}" sibTransId="{274949D5-55C1-449C-8462-EA93AEEAA850}"/>
    <dgm:cxn modelId="{87E42196-911B-4517-B71B-CBCAE1DEC28B}" type="presOf" srcId="{1F7B9649-B907-4C64-AB8B-EAA5BF9106A6}" destId="{4B53FE9E-4354-4EFF-A63B-736CC4CFF0D0}" srcOrd="0" destOrd="0" presId="urn:microsoft.com/office/officeart/2005/8/layout/lProcess3"/>
    <dgm:cxn modelId="{BC8E9157-C7AE-49A6-9757-4406B8F0ED34}" type="presOf" srcId="{FF024017-36C7-4811-9F43-E5D964161BD9}" destId="{4D38B560-C514-4D40-B87E-D6A733407B53}" srcOrd="0" destOrd="0" presId="urn:microsoft.com/office/officeart/2005/8/layout/lProcess3"/>
    <dgm:cxn modelId="{B3D3D038-BFD0-4526-AE32-E5D2B72F88F2}" type="presOf" srcId="{7598B906-4242-44D8-92F2-CEE91E4287E2}" destId="{269203A7-4A0D-4974-80BF-5E7A76AA8C2F}" srcOrd="0" destOrd="0" presId="urn:microsoft.com/office/officeart/2005/8/layout/lProcess3"/>
    <dgm:cxn modelId="{CE6C2FAC-3778-48C7-B0B4-E9FCFBFED3A1}" srcId="{81E60B34-4BD8-46F1-A7F5-0DD2D307F4C1}" destId="{50CBD4FB-6DFE-4D40-90D8-B4C482A08244}" srcOrd="4" destOrd="0" parTransId="{34A772BC-F8AA-4BEE-84FD-DD7609ABC760}" sibTransId="{B136D072-1D1F-4176-827B-477076DCA2F3}"/>
    <dgm:cxn modelId="{21179B76-962E-4EA8-A8C3-DB6FB4F503EE}" srcId="{5F205542-771C-448F-851E-5D4ED6B50FC0}" destId="{A7BDD714-AE6B-4A28-A7BB-6705CCECEA4F}" srcOrd="1" destOrd="0" parTransId="{3128CD5F-B512-4116-A608-407F882388FF}" sibTransId="{C9D0338E-CA7F-459A-988C-87F71443A11C}"/>
    <dgm:cxn modelId="{7D906D27-2046-4443-94EA-03F0879BEC53}" type="presOf" srcId="{6F6DFE18-B461-40DE-A8EC-97FA941F4A8A}" destId="{3AC19A4E-D337-40C3-90CB-8E88846045BA}" srcOrd="0" destOrd="0" presId="urn:microsoft.com/office/officeart/2005/8/layout/lProcess3"/>
    <dgm:cxn modelId="{70C30B7E-2C30-41F5-8653-63512B1F6B70}" srcId="{FF024017-36C7-4811-9F43-E5D964161BD9}" destId="{2D57BD32-F6AE-4220-9F9F-08EA7CA1CA9D}" srcOrd="5" destOrd="0" parTransId="{338F729A-A43E-44BB-895F-31AE1FE60441}" sibTransId="{93F43D0C-8BC4-44BC-963D-A7ADF71FF116}"/>
    <dgm:cxn modelId="{AB6D09D2-C3C6-47F2-AE37-8AB2B7DE6ABD}" type="presOf" srcId="{50CBD4FB-6DFE-4D40-90D8-B4C482A08244}" destId="{F87834AD-AC74-4556-846B-9B3EC2655631}" srcOrd="0" destOrd="0" presId="urn:microsoft.com/office/officeart/2005/8/layout/lProcess3"/>
    <dgm:cxn modelId="{FF8D70E9-B2F0-43FA-9B38-B6D30EB90ACB}" srcId="{C0476E3E-7427-4A38-899B-E4E908067982}" destId="{64E2FDF9-2480-4F9F-94B9-3DD1685A376E}" srcOrd="2" destOrd="0" parTransId="{951F21F5-B339-4ECF-B268-95ECD367A47A}" sibTransId="{69216017-7685-4AAB-8A40-64545921DC9E}"/>
    <dgm:cxn modelId="{6E84521E-A595-48C1-A14C-1E4467332A54}" srcId="{C0476E3E-7427-4A38-899B-E4E908067982}" destId="{D71A0125-DE74-49A7-BA4E-E66318F7E6CF}" srcOrd="1" destOrd="0" parTransId="{FB3E8961-0F40-4FC7-A13B-C792548F1490}" sibTransId="{823D2D7A-CDE2-4EE3-B2B6-0D344C71359A}"/>
    <dgm:cxn modelId="{A71FB361-A7A6-4C78-A828-9EC6096A9CE9}" type="presParOf" srcId="{4D38B560-C514-4D40-B87E-D6A733407B53}" destId="{47E899BF-2BF3-4288-9587-70E9436B7180}" srcOrd="0" destOrd="0" presId="urn:microsoft.com/office/officeart/2005/8/layout/lProcess3"/>
    <dgm:cxn modelId="{D750339F-EE58-48D6-A285-5725F7E0D09E}" type="presParOf" srcId="{47E899BF-2BF3-4288-9587-70E9436B7180}" destId="{1AC45627-4303-4C94-9DFB-FBD939D72154}" srcOrd="0" destOrd="0" presId="urn:microsoft.com/office/officeart/2005/8/layout/lProcess3"/>
    <dgm:cxn modelId="{028FED69-937A-4450-855E-E5BF61B7175F}" type="presParOf" srcId="{47E899BF-2BF3-4288-9587-70E9436B7180}" destId="{1E08AFCE-7C03-42EC-AC9A-5105C175A9DE}" srcOrd="1" destOrd="0" presId="urn:microsoft.com/office/officeart/2005/8/layout/lProcess3"/>
    <dgm:cxn modelId="{0963FF96-A0C7-410E-B081-26C05155211C}" type="presParOf" srcId="{47E899BF-2BF3-4288-9587-70E9436B7180}" destId="{013970E4-6D08-484A-B20F-85F75F0C07CE}" srcOrd="2" destOrd="0" presId="urn:microsoft.com/office/officeart/2005/8/layout/lProcess3"/>
    <dgm:cxn modelId="{A033A803-EECC-4320-AB5C-CDE600FE6134}" type="presParOf" srcId="{47E899BF-2BF3-4288-9587-70E9436B7180}" destId="{6B5FB736-EADB-4CF3-B9E1-2AE90280FA44}" srcOrd="3" destOrd="0" presId="urn:microsoft.com/office/officeart/2005/8/layout/lProcess3"/>
    <dgm:cxn modelId="{D9662BED-74F4-48B3-AD6F-31AFF3ECED5E}" type="presParOf" srcId="{47E899BF-2BF3-4288-9587-70E9436B7180}" destId="{E5B24520-2BE2-47BF-9199-12B529A69A14}" srcOrd="4" destOrd="0" presId="urn:microsoft.com/office/officeart/2005/8/layout/lProcess3"/>
    <dgm:cxn modelId="{9B6F1492-8ACC-45CB-A29A-70DE1A772FFB}" type="presParOf" srcId="{47E899BF-2BF3-4288-9587-70E9436B7180}" destId="{08FA9388-4055-4DDA-9E67-61ECB25ADB7D}" srcOrd="5" destOrd="0" presId="urn:microsoft.com/office/officeart/2005/8/layout/lProcess3"/>
    <dgm:cxn modelId="{B0C8F8F7-E953-41FB-81EC-1C098590700B}" type="presParOf" srcId="{47E899BF-2BF3-4288-9587-70E9436B7180}" destId="{1B2170AD-7DA7-4853-88EA-0678E0118D8A}" srcOrd="6" destOrd="0" presId="urn:microsoft.com/office/officeart/2005/8/layout/lProcess3"/>
    <dgm:cxn modelId="{7131F975-3566-412B-A5AE-483968A54DBA}" type="presParOf" srcId="{4D38B560-C514-4D40-B87E-D6A733407B53}" destId="{F0CDF870-6AFD-4DEA-BA97-26B60262C19D}" srcOrd="1" destOrd="0" presId="urn:microsoft.com/office/officeart/2005/8/layout/lProcess3"/>
    <dgm:cxn modelId="{AD12F8BE-83F0-49A8-B428-8020625DBAB1}" type="presParOf" srcId="{4D38B560-C514-4D40-B87E-D6A733407B53}" destId="{3A43C9E3-8AE7-41F3-9CFA-280150C572C5}" srcOrd="2" destOrd="0" presId="urn:microsoft.com/office/officeart/2005/8/layout/lProcess3"/>
    <dgm:cxn modelId="{0A81B616-E913-4409-8952-0ECCA270856B}" type="presParOf" srcId="{3A43C9E3-8AE7-41F3-9CFA-280150C572C5}" destId="{32F2BFC4-52D5-4180-A397-7E061FC680B6}" srcOrd="0" destOrd="0" presId="urn:microsoft.com/office/officeart/2005/8/layout/lProcess3"/>
    <dgm:cxn modelId="{5E9167B5-C7F5-4C4B-9AC0-1F6B71D09BE2}" type="presParOf" srcId="{3A43C9E3-8AE7-41F3-9CFA-280150C572C5}" destId="{4C83096E-F368-448C-9BE3-3F4C61E40693}" srcOrd="1" destOrd="0" presId="urn:microsoft.com/office/officeart/2005/8/layout/lProcess3"/>
    <dgm:cxn modelId="{D1D447B1-EE59-4C00-BE7A-97A361512CC1}" type="presParOf" srcId="{3A43C9E3-8AE7-41F3-9CFA-280150C572C5}" destId="{D60DF21E-D950-4620-8162-2F8ABDF20FC8}" srcOrd="2" destOrd="0" presId="urn:microsoft.com/office/officeart/2005/8/layout/lProcess3"/>
    <dgm:cxn modelId="{8FE2D8D0-B326-408B-BB65-4AE9F70DFBB6}" type="presParOf" srcId="{3A43C9E3-8AE7-41F3-9CFA-280150C572C5}" destId="{1EEF30A5-93A9-4523-A842-4E1613A0F6AE}" srcOrd="3" destOrd="0" presId="urn:microsoft.com/office/officeart/2005/8/layout/lProcess3"/>
    <dgm:cxn modelId="{6F0D6123-D59F-49DF-8452-E7E05CEA18B0}" type="presParOf" srcId="{3A43C9E3-8AE7-41F3-9CFA-280150C572C5}" destId="{BECFE973-39E4-46F5-AA05-5B72B8F369C4}" srcOrd="4" destOrd="0" presId="urn:microsoft.com/office/officeart/2005/8/layout/lProcess3"/>
    <dgm:cxn modelId="{46E7384F-A5FF-4DD7-A7B1-84713DB88658}" type="presParOf" srcId="{3A43C9E3-8AE7-41F3-9CFA-280150C572C5}" destId="{BAF9E2C2-289B-4FD4-BD84-758F0C692136}" srcOrd="5" destOrd="0" presId="urn:microsoft.com/office/officeart/2005/8/layout/lProcess3"/>
    <dgm:cxn modelId="{9C508C4B-4935-4FF2-AD98-94FCA363D719}" type="presParOf" srcId="{3A43C9E3-8AE7-41F3-9CFA-280150C572C5}" destId="{4B53FE9E-4354-4EFF-A63B-736CC4CFF0D0}" srcOrd="6" destOrd="0" presId="urn:microsoft.com/office/officeart/2005/8/layout/lProcess3"/>
    <dgm:cxn modelId="{C89FF4A7-9757-480A-9B92-5E221AF63A24}" type="presParOf" srcId="{3A43C9E3-8AE7-41F3-9CFA-280150C572C5}" destId="{CB95B549-F679-4739-A8A2-6E74E1158289}" srcOrd="7" destOrd="0" presId="urn:microsoft.com/office/officeart/2005/8/layout/lProcess3"/>
    <dgm:cxn modelId="{CD81636D-7B0C-410C-B2EB-E740F3298765}" type="presParOf" srcId="{3A43C9E3-8AE7-41F3-9CFA-280150C572C5}" destId="{5276D43F-FBFB-482F-B910-75A7253E1AA2}" srcOrd="8" destOrd="0" presId="urn:microsoft.com/office/officeart/2005/8/layout/lProcess3"/>
    <dgm:cxn modelId="{F5CA030E-9E01-46F8-93D2-0D8CDDD683D8}" type="presParOf" srcId="{3A43C9E3-8AE7-41F3-9CFA-280150C572C5}" destId="{7A71C76F-3311-4D5E-86CF-7E785F4B6D8A}" srcOrd="9" destOrd="0" presId="urn:microsoft.com/office/officeart/2005/8/layout/lProcess3"/>
    <dgm:cxn modelId="{8DB0431E-6B5F-4DAF-94F9-4863DD17595E}" type="presParOf" srcId="{3A43C9E3-8AE7-41F3-9CFA-280150C572C5}" destId="{F87834AD-AC74-4556-846B-9B3EC2655631}" srcOrd="10" destOrd="0" presId="urn:microsoft.com/office/officeart/2005/8/layout/lProcess3"/>
    <dgm:cxn modelId="{40B6EC30-E3E0-4A03-8601-14707B5F9EC3}" type="presParOf" srcId="{4D38B560-C514-4D40-B87E-D6A733407B53}" destId="{2CE4B4F7-48B7-4149-AC09-7229C69E1E4E}" srcOrd="3" destOrd="0" presId="urn:microsoft.com/office/officeart/2005/8/layout/lProcess3"/>
    <dgm:cxn modelId="{313151B7-B669-4492-A4E0-55047286DEB5}" type="presParOf" srcId="{4D38B560-C514-4D40-B87E-D6A733407B53}" destId="{C7A6B01A-1F8A-4862-952B-FA666D5DE3B2}" srcOrd="4" destOrd="0" presId="urn:microsoft.com/office/officeart/2005/8/layout/lProcess3"/>
    <dgm:cxn modelId="{83649CB7-B56B-49D1-A45C-492D623A8E2F}" type="presParOf" srcId="{C7A6B01A-1F8A-4862-952B-FA666D5DE3B2}" destId="{269203A7-4A0D-4974-80BF-5E7A76AA8C2F}" srcOrd="0" destOrd="0" presId="urn:microsoft.com/office/officeart/2005/8/layout/lProcess3"/>
    <dgm:cxn modelId="{C487DCAC-8A94-4140-92E7-74C19149407B}" type="presParOf" srcId="{C7A6B01A-1F8A-4862-952B-FA666D5DE3B2}" destId="{871A7DFA-367F-456B-BD41-C19F239A66BF}" srcOrd="1" destOrd="0" presId="urn:microsoft.com/office/officeart/2005/8/layout/lProcess3"/>
    <dgm:cxn modelId="{4111CE60-7A23-4C67-8B45-4F5523037BDF}" type="presParOf" srcId="{C7A6B01A-1F8A-4862-952B-FA666D5DE3B2}" destId="{3AC19A4E-D337-40C3-90CB-8E88846045BA}" srcOrd="2" destOrd="0" presId="urn:microsoft.com/office/officeart/2005/8/layout/lProcess3"/>
    <dgm:cxn modelId="{5E6D62F3-3CFA-4C50-BDEF-661A13EEE8D3}" type="presParOf" srcId="{C7A6B01A-1F8A-4862-952B-FA666D5DE3B2}" destId="{C906B13F-5B54-42C3-BBB0-D2C0DE5196EC}" srcOrd="3" destOrd="0" presId="urn:microsoft.com/office/officeart/2005/8/layout/lProcess3"/>
    <dgm:cxn modelId="{B2B57830-9500-4D12-B64A-65B1264A92AC}" type="presParOf" srcId="{C7A6B01A-1F8A-4862-952B-FA666D5DE3B2}" destId="{64FC5953-3300-4C7E-9CD8-40A9CF760ED4}" srcOrd="4" destOrd="0" presId="urn:microsoft.com/office/officeart/2005/8/layout/lProcess3"/>
    <dgm:cxn modelId="{67FF5943-F08E-42CC-B5AB-8A572AC1DA71}" type="presParOf" srcId="{C7A6B01A-1F8A-4862-952B-FA666D5DE3B2}" destId="{9077E5BD-8723-4628-83DA-39E16502413A}" srcOrd="5" destOrd="0" presId="urn:microsoft.com/office/officeart/2005/8/layout/lProcess3"/>
    <dgm:cxn modelId="{D69B3126-363F-4054-A594-43B23C4592E4}" type="presParOf" srcId="{C7A6B01A-1F8A-4862-952B-FA666D5DE3B2}" destId="{61958614-50D1-4457-A821-9A639A04FF75}" srcOrd="6" destOrd="0" presId="urn:microsoft.com/office/officeart/2005/8/layout/lProcess3"/>
    <dgm:cxn modelId="{018275DE-89E7-4CE0-9B0E-1D1573BF5539}" type="presParOf" srcId="{4D38B560-C514-4D40-B87E-D6A733407B53}" destId="{6F632CD0-94A8-41A6-9EE6-53DF82FE71D9}" srcOrd="5" destOrd="0" presId="urn:microsoft.com/office/officeart/2005/8/layout/lProcess3"/>
    <dgm:cxn modelId="{3FC83EF7-36B7-432B-A6A2-A65012A3C6C5}" type="presParOf" srcId="{4D38B560-C514-4D40-B87E-D6A733407B53}" destId="{74DFFEA3-99FC-4835-A103-B56CEF19673A}" srcOrd="6" destOrd="0" presId="urn:microsoft.com/office/officeart/2005/8/layout/lProcess3"/>
    <dgm:cxn modelId="{189EE14B-0D52-445E-BF36-09414D107744}" type="presParOf" srcId="{74DFFEA3-99FC-4835-A103-B56CEF19673A}" destId="{C273439A-CF1B-48AB-9898-303B116D4657}" srcOrd="0" destOrd="0" presId="urn:microsoft.com/office/officeart/2005/8/layout/lProcess3"/>
    <dgm:cxn modelId="{8A099F29-E976-466A-B3BC-01167A6D4BB4}" type="presParOf" srcId="{74DFFEA3-99FC-4835-A103-B56CEF19673A}" destId="{EEE8CAA2-740C-4785-97A6-C9D9489800B4}" srcOrd="1" destOrd="0" presId="urn:microsoft.com/office/officeart/2005/8/layout/lProcess3"/>
    <dgm:cxn modelId="{424CC312-C272-40CF-8BB0-D0C2BE9D9630}" type="presParOf" srcId="{74DFFEA3-99FC-4835-A103-B56CEF19673A}" destId="{A4624917-0FF3-4BE1-9B60-3F439A5E4B52}" srcOrd="2" destOrd="0" presId="urn:microsoft.com/office/officeart/2005/8/layout/lProcess3"/>
    <dgm:cxn modelId="{D3F10E31-4A8E-4B77-A6C2-C968265F9725}" type="presParOf" srcId="{74DFFEA3-99FC-4835-A103-B56CEF19673A}" destId="{3A3E88CB-EA82-4F82-9E39-62054E9B9D1B}" srcOrd="3" destOrd="0" presId="urn:microsoft.com/office/officeart/2005/8/layout/lProcess3"/>
    <dgm:cxn modelId="{59990E33-5AD8-4453-811F-F9BB9DF23E6F}" type="presParOf" srcId="{74DFFEA3-99FC-4835-A103-B56CEF19673A}" destId="{646F0AC0-2436-4448-A19C-3CCAA5F2FD02}" srcOrd="4" destOrd="0" presId="urn:microsoft.com/office/officeart/2005/8/layout/lProcess3"/>
    <dgm:cxn modelId="{EB9B6F40-FB39-4BD8-A302-E592D60C0C7B}" type="presParOf" srcId="{74DFFEA3-99FC-4835-A103-B56CEF19673A}" destId="{4F9FC863-B661-43DF-8A61-7996C60403F7}" srcOrd="5" destOrd="0" presId="urn:microsoft.com/office/officeart/2005/8/layout/lProcess3"/>
    <dgm:cxn modelId="{B8C1D1B1-CC2C-4624-97A2-0CBD2BE759AA}" type="presParOf" srcId="{74DFFEA3-99FC-4835-A103-B56CEF19673A}" destId="{2C79D7A3-F342-4B0B-881C-6941C2E8DDBB}" srcOrd="6" destOrd="0" presId="urn:microsoft.com/office/officeart/2005/8/layout/lProcess3"/>
    <dgm:cxn modelId="{2F2E9FB9-D51F-4226-AD48-9A76F4C9723C}" type="presParOf" srcId="{4D38B560-C514-4D40-B87E-D6A733407B53}" destId="{659C5289-AE00-4BFD-A6F9-E553EA058F6A}" srcOrd="7" destOrd="0" presId="urn:microsoft.com/office/officeart/2005/8/layout/lProcess3"/>
    <dgm:cxn modelId="{0170FFDF-4285-427E-A391-B83BC3AA0215}" type="presParOf" srcId="{4D38B560-C514-4D40-B87E-D6A733407B53}" destId="{28028277-6F02-4F97-A2CE-9C805B32D830}" srcOrd="8" destOrd="0" presId="urn:microsoft.com/office/officeart/2005/8/layout/lProcess3"/>
    <dgm:cxn modelId="{3BE3B8BC-D937-4E9E-B1CD-02DD7F15EA2B}" type="presParOf" srcId="{28028277-6F02-4F97-A2CE-9C805B32D830}" destId="{A7DCFA4A-F18E-4D56-9D45-52BDF242DFDF}" srcOrd="0" destOrd="0" presId="urn:microsoft.com/office/officeart/2005/8/layout/lProcess3"/>
    <dgm:cxn modelId="{321BADEA-64A4-41DE-9E64-A15AF25B3386}" type="presParOf" srcId="{28028277-6F02-4F97-A2CE-9C805B32D830}" destId="{9DF31BAA-F3C8-4448-B8B4-5A3A1027A68F}" srcOrd="1" destOrd="0" presId="urn:microsoft.com/office/officeart/2005/8/layout/lProcess3"/>
    <dgm:cxn modelId="{894D657B-6FA2-4508-91B0-4E8D7922659A}" type="presParOf" srcId="{28028277-6F02-4F97-A2CE-9C805B32D830}" destId="{4277948B-3BC8-4AF1-855A-A835048E1726}" srcOrd="2" destOrd="0" presId="urn:microsoft.com/office/officeart/2005/8/layout/lProcess3"/>
    <dgm:cxn modelId="{A72A90E8-68CD-45F2-B765-5E50A3FF8959}" type="presParOf" srcId="{28028277-6F02-4F97-A2CE-9C805B32D830}" destId="{0E75A12A-BF87-455D-961A-B55745E766A7}" srcOrd="3" destOrd="0" presId="urn:microsoft.com/office/officeart/2005/8/layout/lProcess3"/>
    <dgm:cxn modelId="{E9137A17-3B1C-4767-93E7-30DE1A840EE4}" type="presParOf" srcId="{28028277-6F02-4F97-A2CE-9C805B32D830}" destId="{AC4D7B8B-7BFB-456C-9DBE-396A439268FB}" srcOrd="4" destOrd="0" presId="urn:microsoft.com/office/officeart/2005/8/layout/lProcess3"/>
    <dgm:cxn modelId="{EC602C84-5D1E-4F3F-B568-A3588E4B302C}" type="presParOf" srcId="{28028277-6F02-4F97-A2CE-9C805B32D830}" destId="{A7E20457-5154-41FB-B63C-709B5CF630B4}" srcOrd="5" destOrd="0" presId="urn:microsoft.com/office/officeart/2005/8/layout/lProcess3"/>
    <dgm:cxn modelId="{EA4C6420-A2AE-4183-8709-CCED0552F084}" type="presParOf" srcId="{28028277-6F02-4F97-A2CE-9C805B32D830}" destId="{F7081296-4559-4483-89CE-09776AD078FF}" srcOrd="6" destOrd="0" presId="urn:microsoft.com/office/officeart/2005/8/layout/lProcess3"/>
    <dgm:cxn modelId="{84B68DB1-46F5-4C8D-BA19-1FA9B27044BA}" type="presParOf" srcId="{4D38B560-C514-4D40-B87E-D6A733407B53}" destId="{A7FA546F-EF1E-4120-9DB4-00532812068A}" srcOrd="9" destOrd="0" presId="urn:microsoft.com/office/officeart/2005/8/layout/lProcess3"/>
    <dgm:cxn modelId="{3D66AF0C-5A9D-4318-999C-9CF4A21BE3D5}" type="presParOf" srcId="{4D38B560-C514-4D40-B87E-D6A733407B53}" destId="{A1BB5563-2070-426D-B070-F1DB8771657C}" srcOrd="10" destOrd="0" presId="urn:microsoft.com/office/officeart/2005/8/layout/lProcess3"/>
    <dgm:cxn modelId="{E603B566-9D94-4A11-945E-C0780BA378BF}" type="presParOf" srcId="{A1BB5563-2070-426D-B070-F1DB8771657C}" destId="{41FED0CF-2066-4B1A-B648-30269A328FCD}" srcOrd="0" destOrd="0" presId="urn:microsoft.com/office/officeart/2005/8/layout/lProcess3"/>
    <dgm:cxn modelId="{F210DB48-12DB-4EAF-97DB-3461FACB32D9}" type="presParOf" srcId="{A1BB5563-2070-426D-B070-F1DB8771657C}" destId="{2CD40D59-4E96-4136-B40E-BFFD5A1CC40E}" srcOrd="1" destOrd="0" presId="urn:microsoft.com/office/officeart/2005/8/layout/lProcess3"/>
    <dgm:cxn modelId="{CDB88F29-8F97-472F-934E-D46FA0C97864}" type="presParOf" srcId="{A1BB5563-2070-426D-B070-F1DB8771657C}" destId="{12C19C06-7572-45D3-89B9-BFE7B4C846BC}" srcOrd="2" destOrd="0" presId="urn:microsoft.com/office/officeart/2005/8/layout/lProcess3"/>
    <dgm:cxn modelId="{919DAC45-8D7B-4C79-AF4E-ED4CB530FC02}" type="presParOf" srcId="{A1BB5563-2070-426D-B070-F1DB8771657C}" destId="{D7110758-DF4B-4588-8F32-7D93D9196859}" srcOrd="3" destOrd="0" presId="urn:microsoft.com/office/officeart/2005/8/layout/lProcess3"/>
    <dgm:cxn modelId="{B1CD79A9-6785-436E-8DB9-F465F5CBE4B3}" type="presParOf" srcId="{A1BB5563-2070-426D-B070-F1DB8771657C}" destId="{AED3A045-0701-493B-9B0E-0F18D32386BA}"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40E9AAB-1C96-4E8D-ADCD-E17CB90411DE}" type="doc">
      <dgm:prSet loTypeId="urn:microsoft.com/office/officeart/2005/8/layout/lProcess3" loCatId="process" qsTypeId="urn:microsoft.com/office/officeart/2005/8/quickstyle/simple5" qsCatId="simple" csTypeId="urn:microsoft.com/office/officeart/2005/8/colors/colorful2" csCatId="colorful" phldr="1"/>
      <dgm:spPr/>
      <dgm:t>
        <a:bodyPr/>
        <a:lstStyle/>
        <a:p>
          <a:endParaRPr lang="en-US"/>
        </a:p>
      </dgm:t>
    </dgm:pt>
    <dgm:pt modelId="{38700D0E-6BD0-4C47-BAE8-4906D9609B73}">
      <dgm:prSet phldrT="[Text]" custT="1"/>
      <dgm:spPr/>
      <dgm:t>
        <a:bodyPr/>
        <a:lstStyle/>
        <a:p>
          <a:r>
            <a:rPr lang="en-US" sz="1400" b="1" dirty="0" smtClean="0"/>
            <a:t>Build Time </a:t>
          </a:r>
          <a:endParaRPr lang="en-US" sz="1400" b="1" dirty="0"/>
        </a:p>
      </dgm:t>
    </dgm:pt>
    <dgm:pt modelId="{FFE612C5-B014-4CC8-B2E7-9060A8BDCE3B}" type="parTrans" cxnId="{783AE2F3-5934-43E6-B95E-08DA0EC2F02D}">
      <dgm:prSet/>
      <dgm:spPr/>
      <dgm:t>
        <a:bodyPr/>
        <a:lstStyle/>
        <a:p>
          <a:endParaRPr lang="en-US" sz="1400" b="1"/>
        </a:p>
      </dgm:t>
    </dgm:pt>
    <dgm:pt modelId="{7EC954F0-07F1-4E71-90DB-53E630A2F6F6}" type="sibTrans" cxnId="{783AE2F3-5934-43E6-B95E-08DA0EC2F02D}">
      <dgm:prSet/>
      <dgm:spPr/>
      <dgm:t>
        <a:bodyPr/>
        <a:lstStyle/>
        <a:p>
          <a:endParaRPr lang="en-US" sz="1400" b="1"/>
        </a:p>
      </dgm:t>
    </dgm:pt>
    <dgm:pt modelId="{EF31B892-0E12-4608-870D-52E839AF8552}">
      <dgm:prSet phldrT="[Text]" custT="1"/>
      <dgm:spPr/>
      <dgm:t>
        <a:bodyPr/>
        <a:lstStyle/>
        <a:p>
          <a:r>
            <a:rPr lang="en-US" sz="1400" b="1" dirty="0" smtClean="0"/>
            <a:t>5 hrs.</a:t>
          </a:r>
          <a:endParaRPr lang="en-US" sz="1400" b="1" dirty="0"/>
        </a:p>
      </dgm:t>
    </dgm:pt>
    <dgm:pt modelId="{A678F6EA-C02F-4529-88FE-17D381884E1A}" type="parTrans" cxnId="{F5D8ACA7-F7C0-4D4A-B742-36FD07D7F9EF}">
      <dgm:prSet/>
      <dgm:spPr/>
      <dgm:t>
        <a:bodyPr/>
        <a:lstStyle/>
        <a:p>
          <a:endParaRPr lang="en-US" sz="1400" b="1"/>
        </a:p>
      </dgm:t>
    </dgm:pt>
    <dgm:pt modelId="{5EAB8C2D-BD9D-42E8-BE48-39CB9C329303}" type="sibTrans" cxnId="{F5D8ACA7-F7C0-4D4A-B742-36FD07D7F9EF}">
      <dgm:prSet/>
      <dgm:spPr/>
      <dgm:t>
        <a:bodyPr/>
        <a:lstStyle/>
        <a:p>
          <a:endParaRPr lang="en-US" sz="1400" b="1"/>
        </a:p>
      </dgm:t>
    </dgm:pt>
    <dgm:pt modelId="{D5CD66FC-7419-40CF-8277-F1A858E53684}">
      <dgm:prSet phldrT="[Text]" custT="1"/>
      <dgm:spPr/>
      <dgm:t>
        <a:bodyPr/>
        <a:lstStyle/>
        <a:p>
          <a:r>
            <a:rPr lang="en-US" sz="1400" b="1" dirty="0" smtClean="0"/>
            <a:t>1 hr.</a:t>
          </a:r>
          <a:endParaRPr lang="en-US" sz="1400" b="1" dirty="0"/>
        </a:p>
      </dgm:t>
    </dgm:pt>
    <dgm:pt modelId="{FA589F5C-A9CE-41EB-947B-FEB7AE2EB7CA}" type="parTrans" cxnId="{6E140CF0-700E-420C-A043-F61976B0A0EE}">
      <dgm:prSet/>
      <dgm:spPr/>
      <dgm:t>
        <a:bodyPr/>
        <a:lstStyle/>
        <a:p>
          <a:endParaRPr lang="en-US" sz="1400" b="1"/>
        </a:p>
      </dgm:t>
    </dgm:pt>
    <dgm:pt modelId="{AC321756-3486-4710-8CB6-A772DC89B4D0}" type="sibTrans" cxnId="{6E140CF0-700E-420C-A043-F61976B0A0EE}">
      <dgm:prSet/>
      <dgm:spPr/>
      <dgm:t>
        <a:bodyPr/>
        <a:lstStyle/>
        <a:p>
          <a:endParaRPr lang="en-US" sz="1400" b="1"/>
        </a:p>
      </dgm:t>
    </dgm:pt>
    <dgm:pt modelId="{91BB1929-FA86-417D-B86F-AAE68BF25B24}">
      <dgm:prSet phldrT="[Text]" custT="1"/>
      <dgm:spPr/>
      <dgm:t>
        <a:bodyPr/>
        <a:lstStyle/>
        <a:p>
          <a:r>
            <a:rPr lang="en-US" sz="1400" b="1" dirty="0" smtClean="0"/>
            <a:t>App. Downtime</a:t>
          </a:r>
          <a:endParaRPr lang="en-US" sz="1400" b="1" dirty="0"/>
        </a:p>
      </dgm:t>
    </dgm:pt>
    <dgm:pt modelId="{8527C7AA-455A-4E34-86BD-FA656D3C40ED}" type="parTrans" cxnId="{45F37453-0674-48F8-BADF-D963C90FE6F1}">
      <dgm:prSet/>
      <dgm:spPr/>
      <dgm:t>
        <a:bodyPr/>
        <a:lstStyle/>
        <a:p>
          <a:endParaRPr lang="en-US" sz="1400" b="1"/>
        </a:p>
      </dgm:t>
    </dgm:pt>
    <dgm:pt modelId="{8ECEBC19-0AE2-41B3-BE56-02D8DB52DFED}" type="sibTrans" cxnId="{45F37453-0674-48F8-BADF-D963C90FE6F1}">
      <dgm:prSet/>
      <dgm:spPr/>
      <dgm:t>
        <a:bodyPr/>
        <a:lstStyle/>
        <a:p>
          <a:endParaRPr lang="en-US" sz="1400" b="1"/>
        </a:p>
      </dgm:t>
    </dgm:pt>
    <dgm:pt modelId="{BC196428-6D6E-45B6-BAC5-0F58787BBE1C}">
      <dgm:prSet phldrT="[Text]" custT="1"/>
      <dgm:spPr/>
      <dgm:t>
        <a:bodyPr/>
        <a:lstStyle/>
        <a:p>
          <a:r>
            <a:rPr lang="en-US" sz="1400" b="1" dirty="0" smtClean="0"/>
            <a:t>8 min</a:t>
          </a:r>
          <a:endParaRPr lang="en-US" sz="1400" b="1" dirty="0"/>
        </a:p>
      </dgm:t>
    </dgm:pt>
    <dgm:pt modelId="{1826A773-0821-489F-BE4D-A76A1117BB9C}" type="parTrans" cxnId="{FFE9940A-7443-4DFA-B238-55AD2E05AA90}">
      <dgm:prSet/>
      <dgm:spPr/>
      <dgm:t>
        <a:bodyPr/>
        <a:lstStyle/>
        <a:p>
          <a:endParaRPr lang="en-US" sz="1400" b="1"/>
        </a:p>
      </dgm:t>
    </dgm:pt>
    <dgm:pt modelId="{DD702640-3A18-4543-9E2E-D01C7DF5CEEF}" type="sibTrans" cxnId="{FFE9940A-7443-4DFA-B238-55AD2E05AA90}">
      <dgm:prSet/>
      <dgm:spPr/>
      <dgm:t>
        <a:bodyPr/>
        <a:lstStyle/>
        <a:p>
          <a:endParaRPr lang="en-US" sz="1400" b="1"/>
        </a:p>
      </dgm:t>
    </dgm:pt>
    <dgm:pt modelId="{E256488F-5BED-40AD-8B7A-70D91E19E968}">
      <dgm:prSet phldrT="[Text]" custT="1"/>
      <dgm:spPr/>
      <dgm:t>
        <a:bodyPr/>
        <a:lstStyle/>
        <a:p>
          <a:r>
            <a:rPr lang="en-US" sz="1400" b="1" dirty="0" smtClean="0"/>
            <a:t>1 min</a:t>
          </a:r>
          <a:endParaRPr lang="en-US" sz="1400" b="1" dirty="0"/>
        </a:p>
      </dgm:t>
    </dgm:pt>
    <dgm:pt modelId="{B2B826B7-B671-46EA-85F6-6551CCE02505}" type="parTrans" cxnId="{EBCA1933-7CAF-4D25-9624-C75F78B2D68B}">
      <dgm:prSet/>
      <dgm:spPr/>
      <dgm:t>
        <a:bodyPr/>
        <a:lstStyle/>
        <a:p>
          <a:endParaRPr lang="en-US" sz="1400" b="1"/>
        </a:p>
      </dgm:t>
    </dgm:pt>
    <dgm:pt modelId="{BC8AAECC-F296-4FB4-A2BE-CD44292806AD}" type="sibTrans" cxnId="{EBCA1933-7CAF-4D25-9624-C75F78B2D68B}">
      <dgm:prSet/>
      <dgm:spPr/>
      <dgm:t>
        <a:bodyPr/>
        <a:lstStyle/>
        <a:p>
          <a:endParaRPr lang="en-US" sz="1400" b="1"/>
        </a:p>
      </dgm:t>
    </dgm:pt>
    <dgm:pt modelId="{84250E3A-3819-4F37-8C16-686828C807A3}">
      <dgm:prSet phldrT="[Text]" custT="1"/>
      <dgm:spPr/>
      <dgm:t>
        <a:bodyPr/>
        <a:lstStyle/>
        <a:p>
          <a:r>
            <a:rPr lang="en-US" sz="1400" b="1" dirty="0" smtClean="0"/>
            <a:t>Requirement Coverage </a:t>
          </a:r>
          <a:endParaRPr lang="en-US" sz="1400" b="1" dirty="0"/>
        </a:p>
      </dgm:t>
    </dgm:pt>
    <dgm:pt modelId="{1A7019F2-A9DB-4D91-AD85-CB7DCD2E6554}" type="parTrans" cxnId="{96F36B20-1500-4B97-9229-E010091F878E}">
      <dgm:prSet/>
      <dgm:spPr/>
      <dgm:t>
        <a:bodyPr/>
        <a:lstStyle/>
        <a:p>
          <a:endParaRPr lang="en-US" sz="1400" b="1"/>
        </a:p>
      </dgm:t>
    </dgm:pt>
    <dgm:pt modelId="{CD7B0168-4631-4E66-A1ED-6F9D01AC1F5E}" type="sibTrans" cxnId="{96F36B20-1500-4B97-9229-E010091F878E}">
      <dgm:prSet/>
      <dgm:spPr/>
      <dgm:t>
        <a:bodyPr/>
        <a:lstStyle/>
        <a:p>
          <a:endParaRPr lang="en-US" sz="1400" b="1"/>
        </a:p>
      </dgm:t>
    </dgm:pt>
    <dgm:pt modelId="{B0379F79-4516-4DF7-82F9-7A77337A948F}">
      <dgm:prSet phldrT="[Text]" custT="1"/>
      <dgm:spPr/>
      <dgm:t>
        <a:bodyPr/>
        <a:lstStyle/>
        <a:p>
          <a:r>
            <a:rPr lang="en-US" sz="1400" b="1" dirty="0" smtClean="0"/>
            <a:t>0%</a:t>
          </a:r>
          <a:endParaRPr lang="en-US" sz="1400" b="1" dirty="0"/>
        </a:p>
      </dgm:t>
    </dgm:pt>
    <dgm:pt modelId="{725286FA-9037-457E-BB92-3135A01D757C}" type="parTrans" cxnId="{87FD15B1-4CD7-44CE-A0FE-6DC887981A31}">
      <dgm:prSet/>
      <dgm:spPr/>
      <dgm:t>
        <a:bodyPr/>
        <a:lstStyle/>
        <a:p>
          <a:endParaRPr lang="en-US" sz="1400" b="1"/>
        </a:p>
      </dgm:t>
    </dgm:pt>
    <dgm:pt modelId="{DE4AA10B-BC5C-4ED0-9EE3-B856A2F9A964}" type="sibTrans" cxnId="{87FD15B1-4CD7-44CE-A0FE-6DC887981A31}">
      <dgm:prSet/>
      <dgm:spPr/>
      <dgm:t>
        <a:bodyPr/>
        <a:lstStyle/>
        <a:p>
          <a:endParaRPr lang="en-US" sz="1400" b="1"/>
        </a:p>
      </dgm:t>
    </dgm:pt>
    <dgm:pt modelId="{822B46B5-2278-41FC-8BB9-13401C60B298}">
      <dgm:prSet phldrT="[Text]" custT="1"/>
      <dgm:spPr/>
      <dgm:t>
        <a:bodyPr/>
        <a:lstStyle/>
        <a:p>
          <a:r>
            <a:rPr lang="en-US" sz="1400" b="1" dirty="0" smtClean="0"/>
            <a:t>100%</a:t>
          </a:r>
          <a:endParaRPr lang="en-US" sz="1400" b="1" dirty="0"/>
        </a:p>
      </dgm:t>
    </dgm:pt>
    <dgm:pt modelId="{35BF5500-496A-4C14-AB8E-D0C51D50F17B}" type="parTrans" cxnId="{B6B1C216-1AB7-4D67-B94F-487547502F5D}">
      <dgm:prSet/>
      <dgm:spPr/>
      <dgm:t>
        <a:bodyPr/>
        <a:lstStyle/>
        <a:p>
          <a:endParaRPr lang="en-US" sz="1400" b="1"/>
        </a:p>
      </dgm:t>
    </dgm:pt>
    <dgm:pt modelId="{84CCB572-D751-4038-B0B6-8F6C045429CE}" type="sibTrans" cxnId="{B6B1C216-1AB7-4D67-B94F-487547502F5D}">
      <dgm:prSet/>
      <dgm:spPr/>
      <dgm:t>
        <a:bodyPr/>
        <a:lstStyle/>
        <a:p>
          <a:endParaRPr lang="en-US" sz="1400" b="1"/>
        </a:p>
      </dgm:t>
    </dgm:pt>
    <dgm:pt modelId="{8D0139DB-C970-4EED-80DB-D5060C145562}">
      <dgm:prSet phldrT="[Text]" custT="1"/>
      <dgm:spPr/>
      <dgm:t>
        <a:bodyPr/>
        <a:lstStyle/>
        <a:p>
          <a:r>
            <a:rPr lang="en-US" sz="1400" b="1" dirty="0" smtClean="0"/>
            <a:t>Speed of Deployment</a:t>
          </a:r>
          <a:endParaRPr lang="en-US" sz="1400" b="1" dirty="0"/>
        </a:p>
      </dgm:t>
    </dgm:pt>
    <dgm:pt modelId="{3B567DCD-C0F1-44DE-A965-DC80240D7570}" type="parTrans" cxnId="{01312640-9DD0-47E2-AD23-0D24DD3C94F9}">
      <dgm:prSet/>
      <dgm:spPr/>
      <dgm:t>
        <a:bodyPr/>
        <a:lstStyle/>
        <a:p>
          <a:endParaRPr lang="en-US" sz="1400" b="1"/>
        </a:p>
      </dgm:t>
    </dgm:pt>
    <dgm:pt modelId="{70DE5A95-D4AB-4ACE-8140-2222683BB9F8}" type="sibTrans" cxnId="{01312640-9DD0-47E2-AD23-0D24DD3C94F9}">
      <dgm:prSet/>
      <dgm:spPr/>
      <dgm:t>
        <a:bodyPr/>
        <a:lstStyle/>
        <a:p>
          <a:endParaRPr lang="en-US" sz="1400" b="1"/>
        </a:p>
      </dgm:t>
    </dgm:pt>
    <dgm:pt modelId="{0853407F-8F52-42F1-AC4D-A92CF3CE1BC1}">
      <dgm:prSet phldrT="[Text]" custT="1"/>
      <dgm:spPr/>
      <dgm:t>
        <a:bodyPr/>
        <a:lstStyle/>
        <a:p>
          <a:r>
            <a:rPr lang="en-US" sz="1400" b="1" dirty="0" smtClean="0"/>
            <a:t>20 min</a:t>
          </a:r>
          <a:endParaRPr lang="en-US" sz="1400" b="1" dirty="0"/>
        </a:p>
      </dgm:t>
    </dgm:pt>
    <dgm:pt modelId="{F796C0A8-03A6-44B4-8A87-DF34F92322B5}" type="parTrans" cxnId="{1B548619-FE10-4FF5-947B-564ACFE34D90}">
      <dgm:prSet/>
      <dgm:spPr/>
      <dgm:t>
        <a:bodyPr/>
        <a:lstStyle/>
        <a:p>
          <a:endParaRPr lang="en-US" sz="1400" b="1"/>
        </a:p>
      </dgm:t>
    </dgm:pt>
    <dgm:pt modelId="{38B69E5A-1E84-4CB3-9E17-7A021A73F722}" type="sibTrans" cxnId="{1B548619-FE10-4FF5-947B-564ACFE34D90}">
      <dgm:prSet/>
      <dgm:spPr/>
      <dgm:t>
        <a:bodyPr/>
        <a:lstStyle/>
        <a:p>
          <a:endParaRPr lang="en-US" sz="1400" b="1"/>
        </a:p>
      </dgm:t>
    </dgm:pt>
    <dgm:pt modelId="{9DCC04E5-92D3-4494-8842-DC3D997EDE9D}">
      <dgm:prSet phldrT="[Text]" custT="1"/>
      <dgm:spPr/>
      <dgm:t>
        <a:bodyPr/>
        <a:lstStyle/>
        <a:p>
          <a:r>
            <a:rPr lang="en-US" sz="1400" b="1" dirty="0" smtClean="0"/>
            <a:t>10 min</a:t>
          </a:r>
          <a:endParaRPr lang="en-US" sz="1400" b="1" dirty="0"/>
        </a:p>
      </dgm:t>
    </dgm:pt>
    <dgm:pt modelId="{29C52FDC-E095-4D46-A644-4E063791D6F3}" type="parTrans" cxnId="{A4273316-72EB-4C97-A9B5-AB2424115077}">
      <dgm:prSet/>
      <dgm:spPr/>
      <dgm:t>
        <a:bodyPr/>
        <a:lstStyle/>
        <a:p>
          <a:endParaRPr lang="en-US" sz="1400" b="1"/>
        </a:p>
      </dgm:t>
    </dgm:pt>
    <dgm:pt modelId="{63D09B32-FD48-4818-B43F-ED0EB123A392}" type="sibTrans" cxnId="{A4273316-72EB-4C97-A9B5-AB2424115077}">
      <dgm:prSet/>
      <dgm:spPr/>
      <dgm:t>
        <a:bodyPr/>
        <a:lstStyle/>
        <a:p>
          <a:endParaRPr lang="en-US" sz="1400" b="1"/>
        </a:p>
      </dgm:t>
    </dgm:pt>
    <dgm:pt modelId="{1380EA2A-D03D-4B0B-B056-3C9DFF9D5360}" type="pres">
      <dgm:prSet presAssocID="{640E9AAB-1C96-4E8D-ADCD-E17CB90411DE}" presName="Name0" presStyleCnt="0">
        <dgm:presLayoutVars>
          <dgm:chPref val="3"/>
          <dgm:dir/>
          <dgm:animLvl val="lvl"/>
          <dgm:resizeHandles/>
        </dgm:presLayoutVars>
      </dgm:prSet>
      <dgm:spPr/>
      <dgm:t>
        <a:bodyPr/>
        <a:lstStyle/>
        <a:p>
          <a:endParaRPr lang="en-US"/>
        </a:p>
      </dgm:t>
    </dgm:pt>
    <dgm:pt modelId="{A15B9719-4483-4A1F-A7AE-953D24C8CE0C}" type="pres">
      <dgm:prSet presAssocID="{38700D0E-6BD0-4C47-BAE8-4906D9609B73}" presName="horFlow" presStyleCnt="0"/>
      <dgm:spPr/>
      <dgm:t>
        <a:bodyPr/>
        <a:lstStyle/>
        <a:p>
          <a:endParaRPr lang="en-US"/>
        </a:p>
      </dgm:t>
    </dgm:pt>
    <dgm:pt modelId="{D7F2300E-AD08-4877-B053-1F1CCF0C20C5}" type="pres">
      <dgm:prSet presAssocID="{38700D0E-6BD0-4C47-BAE8-4906D9609B73}" presName="bigChev" presStyleLbl="node1" presStyleIdx="0" presStyleCnt="4" custScaleX="333144" custScaleY="149794"/>
      <dgm:spPr/>
      <dgm:t>
        <a:bodyPr/>
        <a:lstStyle/>
        <a:p>
          <a:endParaRPr lang="en-US"/>
        </a:p>
      </dgm:t>
    </dgm:pt>
    <dgm:pt modelId="{77AE6A2A-5415-4050-8957-E5C97BF4A79E}" type="pres">
      <dgm:prSet presAssocID="{A678F6EA-C02F-4529-88FE-17D381884E1A}" presName="parTrans" presStyleCnt="0"/>
      <dgm:spPr/>
      <dgm:t>
        <a:bodyPr/>
        <a:lstStyle/>
        <a:p>
          <a:endParaRPr lang="en-US"/>
        </a:p>
      </dgm:t>
    </dgm:pt>
    <dgm:pt modelId="{0B209622-C752-4BD4-B177-DD06815BA53A}" type="pres">
      <dgm:prSet presAssocID="{EF31B892-0E12-4608-870D-52E839AF8552}" presName="node" presStyleLbl="alignAccFollowNode1" presStyleIdx="0" presStyleCnt="8" custScaleX="146128" custScaleY="136995">
        <dgm:presLayoutVars>
          <dgm:bulletEnabled val="1"/>
        </dgm:presLayoutVars>
      </dgm:prSet>
      <dgm:spPr/>
      <dgm:t>
        <a:bodyPr/>
        <a:lstStyle/>
        <a:p>
          <a:endParaRPr lang="en-US"/>
        </a:p>
      </dgm:t>
    </dgm:pt>
    <dgm:pt modelId="{B20C2F03-1888-4F1B-A7AF-7E7D6451A00B}" type="pres">
      <dgm:prSet presAssocID="{5EAB8C2D-BD9D-42E8-BE48-39CB9C329303}" presName="sibTrans" presStyleCnt="0"/>
      <dgm:spPr/>
      <dgm:t>
        <a:bodyPr/>
        <a:lstStyle/>
        <a:p>
          <a:endParaRPr lang="en-US"/>
        </a:p>
      </dgm:t>
    </dgm:pt>
    <dgm:pt modelId="{F768DCE8-67A3-412C-B314-BB7E3C5EC5AC}" type="pres">
      <dgm:prSet presAssocID="{D5CD66FC-7419-40CF-8277-F1A858E53684}" presName="node" presStyleLbl="alignAccFollowNode1" presStyleIdx="1" presStyleCnt="8" custScaleX="146128" custScaleY="136995">
        <dgm:presLayoutVars>
          <dgm:bulletEnabled val="1"/>
        </dgm:presLayoutVars>
      </dgm:prSet>
      <dgm:spPr/>
      <dgm:t>
        <a:bodyPr/>
        <a:lstStyle/>
        <a:p>
          <a:endParaRPr lang="en-US"/>
        </a:p>
      </dgm:t>
    </dgm:pt>
    <dgm:pt modelId="{AFCEA709-C190-469E-9ECC-0CA3C20E6457}" type="pres">
      <dgm:prSet presAssocID="{38700D0E-6BD0-4C47-BAE8-4906D9609B73}" presName="vSp" presStyleCnt="0"/>
      <dgm:spPr/>
      <dgm:t>
        <a:bodyPr/>
        <a:lstStyle/>
        <a:p>
          <a:endParaRPr lang="en-US"/>
        </a:p>
      </dgm:t>
    </dgm:pt>
    <dgm:pt modelId="{5C55AEFC-184C-4789-AC40-B5322255972F}" type="pres">
      <dgm:prSet presAssocID="{91BB1929-FA86-417D-B86F-AAE68BF25B24}" presName="horFlow" presStyleCnt="0"/>
      <dgm:spPr/>
      <dgm:t>
        <a:bodyPr/>
        <a:lstStyle/>
        <a:p>
          <a:endParaRPr lang="en-US"/>
        </a:p>
      </dgm:t>
    </dgm:pt>
    <dgm:pt modelId="{7758064C-623C-40B1-AE4A-3EE88AE23F0B}" type="pres">
      <dgm:prSet presAssocID="{91BB1929-FA86-417D-B86F-AAE68BF25B24}" presName="bigChev" presStyleLbl="node1" presStyleIdx="1" presStyleCnt="4" custScaleX="333144" custScaleY="149794"/>
      <dgm:spPr/>
      <dgm:t>
        <a:bodyPr/>
        <a:lstStyle/>
        <a:p>
          <a:endParaRPr lang="en-US"/>
        </a:p>
      </dgm:t>
    </dgm:pt>
    <dgm:pt modelId="{32C23C6C-8ED8-4FDD-B496-91F0FEEDA1E2}" type="pres">
      <dgm:prSet presAssocID="{1826A773-0821-489F-BE4D-A76A1117BB9C}" presName="parTrans" presStyleCnt="0"/>
      <dgm:spPr/>
      <dgm:t>
        <a:bodyPr/>
        <a:lstStyle/>
        <a:p>
          <a:endParaRPr lang="en-US"/>
        </a:p>
      </dgm:t>
    </dgm:pt>
    <dgm:pt modelId="{DA38BB0A-8ECD-475E-A437-4A6013698B3D}" type="pres">
      <dgm:prSet presAssocID="{BC196428-6D6E-45B6-BAC5-0F58787BBE1C}" presName="node" presStyleLbl="alignAccFollowNode1" presStyleIdx="2" presStyleCnt="8" custScaleX="146128" custScaleY="136995">
        <dgm:presLayoutVars>
          <dgm:bulletEnabled val="1"/>
        </dgm:presLayoutVars>
      </dgm:prSet>
      <dgm:spPr/>
      <dgm:t>
        <a:bodyPr/>
        <a:lstStyle/>
        <a:p>
          <a:endParaRPr lang="en-US"/>
        </a:p>
      </dgm:t>
    </dgm:pt>
    <dgm:pt modelId="{E2D79DE7-16D9-486D-A066-430DC2700656}" type="pres">
      <dgm:prSet presAssocID="{DD702640-3A18-4543-9E2E-D01C7DF5CEEF}" presName="sibTrans" presStyleCnt="0"/>
      <dgm:spPr/>
      <dgm:t>
        <a:bodyPr/>
        <a:lstStyle/>
        <a:p>
          <a:endParaRPr lang="en-US"/>
        </a:p>
      </dgm:t>
    </dgm:pt>
    <dgm:pt modelId="{719A5B76-2762-4400-B2B8-0BCEC5FD0FB5}" type="pres">
      <dgm:prSet presAssocID="{E256488F-5BED-40AD-8B7A-70D91E19E968}" presName="node" presStyleLbl="alignAccFollowNode1" presStyleIdx="3" presStyleCnt="8" custScaleX="146128" custScaleY="136995">
        <dgm:presLayoutVars>
          <dgm:bulletEnabled val="1"/>
        </dgm:presLayoutVars>
      </dgm:prSet>
      <dgm:spPr/>
      <dgm:t>
        <a:bodyPr/>
        <a:lstStyle/>
        <a:p>
          <a:endParaRPr lang="en-US"/>
        </a:p>
      </dgm:t>
    </dgm:pt>
    <dgm:pt modelId="{A5B38F98-37BB-4D03-9AE4-2DCFCE9E38A6}" type="pres">
      <dgm:prSet presAssocID="{91BB1929-FA86-417D-B86F-AAE68BF25B24}" presName="vSp" presStyleCnt="0"/>
      <dgm:spPr/>
      <dgm:t>
        <a:bodyPr/>
        <a:lstStyle/>
        <a:p>
          <a:endParaRPr lang="en-US"/>
        </a:p>
      </dgm:t>
    </dgm:pt>
    <dgm:pt modelId="{68550363-AB3A-4C23-83D5-0261163284C2}" type="pres">
      <dgm:prSet presAssocID="{84250E3A-3819-4F37-8C16-686828C807A3}" presName="horFlow" presStyleCnt="0"/>
      <dgm:spPr/>
      <dgm:t>
        <a:bodyPr/>
        <a:lstStyle/>
        <a:p>
          <a:endParaRPr lang="en-US"/>
        </a:p>
      </dgm:t>
    </dgm:pt>
    <dgm:pt modelId="{FB7C16AB-7732-4E13-A1CD-5FE0C51203BD}" type="pres">
      <dgm:prSet presAssocID="{84250E3A-3819-4F37-8C16-686828C807A3}" presName="bigChev" presStyleLbl="node1" presStyleIdx="2" presStyleCnt="4" custScaleX="333144" custScaleY="149794"/>
      <dgm:spPr/>
      <dgm:t>
        <a:bodyPr/>
        <a:lstStyle/>
        <a:p>
          <a:endParaRPr lang="en-US"/>
        </a:p>
      </dgm:t>
    </dgm:pt>
    <dgm:pt modelId="{AD615D3A-0BAA-4BAC-B616-0E61B0E98F23}" type="pres">
      <dgm:prSet presAssocID="{725286FA-9037-457E-BB92-3135A01D757C}" presName="parTrans" presStyleCnt="0"/>
      <dgm:spPr/>
      <dgm:t>
        <a:bodyPr/>
        <a:lstStyle/>
        <a:p>
          <a:endParaRPr lang="en-US"/>
        </a:p>
      </dgm:t>
    </dgm:pt>
    <dgm:pt modelId="{4ED25B9D-0634-489F-8DF9-A5EA6284717C}" type="pres">
      <dgm:prSet presAssocID="{B0379F79-4516-4DF7-82F9-7A77337A948F}" presName="node" presStyleLbl="alignAccFollowNode1" presStyleIdx="4" presStyleCnt="8" custScaleX="146128" custScaleY="136995">
        <dgm:presLayoutVars>
          <dgm:bulletEnabled val="1"/>
        </dgm:presLayoutVars>
      </dgm:prSet>
      <dgm:spPr/>
      <dgm:t>
        <a:bodyPr/>
        <a:lstStyle/>
        <a:p>
          <a:endParaRPr lang="en-US"/>
        </a:p>
      </dgm:t>
    </dgm:pt>
    <dgm:pt modelId="{48474373-F5E3-4C4D-89E2-5859DC495BD5}" type="pres">
      <dgm:prSet presAssocID="{DE4AA10B-BC5C-4ED0-9EE3-B856A2F9A964}" presName="sibTrans" presStyleCnt="0"/>
      <dgm:spPr/>
      <dgm:t>
        <a:bodyPr/>
        <a:lstStyle/>
        <a:p>
          <a:endParaRPr lang="en-US"/>
        </a:p>
      </dgm:t>
    </dgm:pt>
    <dgm:pt modelId="{FF56BA21-1B18-4C8A-B6D1-9412A5446B47}" type="pres">
      <dgm:prSet presAssocID="{822B46B5-2278-41FC-8BB9-13401C60B298}" presName="node" presStyleLbl="alignAccFollowNode1" presStyleIdx="5" presStyleCnt="8" custScaleX="146128" custScaleY="136995">
        <dgm:presLayoutVars>
          <dgm:bulletEnabled val="1"/>
        </dgm:presLayoutVars>
      </dgm:prSet>
      <dgm:spPr/>
      <dgm:t>
        <a:bodyPr/>
        <a:lstStyle/>
        <a:p>
          <a:endParaRPr lang="en-US"/>
        </a:p>
      </dgm:t>
    </dgm:pt>
    <dgm:pt modelId="{0F34BEA4-1F43-4B3A-93FA-13B3EABBD28A}" type="pres">
      <dgm:prSet presAssocID="{84250E3A-3819-4F37-8C16-686828C807A3}" presName="vSp" presStyleCnt="0"/>
      <dgm:spPr/>
      <dgm:t>
        <a:bodyPr/>
        <a:lstStyle/>
        <a:p>
          <a:endParaRPr lang="en-US"/>
        </a:p>
      </dgm:t>
    </dgm:pt>
    <dgm:pt modelId="{3A024874-353D-44FA-B4C3-DE92F461364F}" type="pres">
      <dgm:prSet presAssocID="{8D0139DB-C970-4EED-80DB-D5060C145562}" presName="horFlow" presStyleCnt="0"/>
      <dgm:spPr/>
    </dgm:pt>
    <dgm:pt modelId="{F019B7C7-C419-42BB-9586-56138925B0C2}" type="pres">
      <dgm:prSet presAssocID="{8D0139DB-C970-4EED-80DB-D5060C145562}" presName="bigChev" presStyleLbl="node1" presStyleIdx="3" presStyleCnt="4" custScaleX="333144" custScaleY="149794"/>
      <dgm:spPr/>
      <dgm:t>
        <a:bodyPr/>
        <a:lstStyle/>
        <a:p>
          <a:endParaRPr lang="en-US"/>
        </a:p>
      </dgm:t>
    </dgm:pt>
    <dgm:pt modelId="{96411150-2FD2-40D6-AFB0-88EF88609493}" type="pres">
      <dgm:prSet presAssocID="{F796C0A8-03A6-44B4-8A87-DF34F92322B5}" presName="parTrans" presStyleCnt="0"/>
      <dgm:spPr/>
    </dgm:pt>
    <dgm:pt modelId="{91EE8AB6-BBBD-40A2-B5C3-0F7368157EF1}" type="pres">
      <dgm:prSet presAssocID="{0853407F-8F52-42F1-AC4D-A92CF3CE1BC1}" presName="node" presStyleLbl="alignAccFollowNode1" presStyleIdx="6" presStyleCnt="8" custScaleX="146128" custScaleY="136995">
        <dgm:presLayoutVars>
          <dgm:bulletEnabled val="1"/>
        </dgm:presLayoutVars>
      </dgm:prSet>
      <dgm:spPr/>
      <dgm:t>
        <a:bodyPr/>
        <a:lstStyle/>
        <a:p>
          <a:endParaRPr lang="en-US"/>
        </a:p>
      </dgm:t>
    </dgm:pt>
    <dgm:pt modelId="{7F4FE132-1A39-458F-BA9F-9A22FC2C3E3E}" type="pres">
      <dgm:prSet presAssocID="{38B69E5A-1E84-4CB3-9E17-7A021A73F722}" presName="sibTrans" presStyleCnt="0"/>
      <dgm:spPr/>
    </dgm:pt>
    <dgm:pt modelId="{9B4AA046-4038-4447-B346-17D727065706}" type="pres">
      <dgm:prSet presAssocID="{9DCC04E5-92D3-4494-8842-DC3D997EDE9D}" presName="node" presStyleLbl="alignAccFollowNode1" presStyleIdx="7" presStyleCnt="8" custScaleX="146128" custScaleY="136995">
        <dgm:presLayoutVars>
          <dgm:bulletEnabled val="1"/>
        </dgm:presLayoutVars>
      </dgm:prSet>
      <dgm:spPr/>
      <dgm:t>
        <a:bodyPr/>
        <a:lstStyle/>
        <a:p>
          <a:endParaRPr lang="en-US"/>
        </a:p>
      </dgm:t>
    </dgm:pt>
  </dgm:ptLst>
  <dgm:cxnLst>
    <dgm:cxn modelId="{9093F348-7A67-4FC0-A0B6-C7062E6F4995}" type="presOf" srcId="{BC196428-6D6E-45B6-BAC5-0F58787BBE1C}" destId="{DA38BB0A-8ECD-475E-A437-4A6013698B3D}" srcOrd="0" destOrd="0" presId="urn:microsoft.com/office/officeart/2005/8/layout/lProcess3"/>
    <dgm:cxn modelId="{45F37453-0674-48F8-BADF-D963C90FE6F1}" srcId="{640E9AAB-1C96-4E8D-ADCD-E17CB90411DE}" destId="{91BB1929-FA86-417D-B86F-AAE68BF25B24}" srcOrd="1" destOrd="0" parTransId="{8527C7AA-455A-4E34-86BD-FA656D3C40ED}" sibTransId="{8ECEBC19-0AE2-41B3-BE56-02D8DB52DFED}"/>
    <dgm:cxn modelId="{96F36B20-1500-4B97-9229-E010091F878E}" srcId="{640E9AAB-1C96-4E8D-ADCD-E17CB90411DE}" destId="{84250E3A-3819-4F37-8C16-686828C807A3}" srcOrd="2" destOrd="0" parTransId="{1A7019F2-A9DB-4D91-AD85-CB7DCD2E6554}" sibTransId="{CD7B0168-4631-4E66-A1ED-6F9D01AC1F5E}"/>
    <dgm:cxn modelId="{1B548619-FE10-4FF5-947B-564ACFE34D90}" srcId="{8D0139DB-C970-4EED-80DB-D5060C145562}" destId="{0853407F-8F52-42F1-AC4D-A92CF3CE1BC1}" srcOrd="0" destOrd="0" parTransId="{F796C0A8-03A6-44B4-8A87-DF34F92322B5}" sibTransId="{38B69E5A-1E84-4CB3-9E17-7A021A73F722}"/>
    <dgm:cxn modelId="{FFA3A359-0ED5-4019-A7DD-8BE07EAD0936}" type="presOf" srcId="{9DCC04E5-92D3-4494-8842-DC3D997EDE9D}" destId="{9B4AA046-4038-4447-B346-17D727065706}" srcOrd="0" destOrd="0" presId="urn:microsoft.com/office/officeart/2005/8/layout/lProcess3"/>
    <dgm:cxn modelId="{87FD15B1-4CD7-44CE-A0FE-6DC887981A31}" srcId="{84250E3A-3819-4F37-8C16-686828C807A3}" destId="{B0379F79-4516-4DF7-82F9-7A77337A948F}" srcOrd="0" destOrd="0" parTransId="{725286FA-9037-457E-BB92-3135A01D757C}" sibTransId="{DE4AA10B-BC5C-4ED0-9EE3-B856A2F9A964}"/>
    <dgm:cxn modelId="{9BA3395D-C18D-4336-AB90-BB2E32A02D6C}" type="presOf" srcId="{B0379F79-4516-4DF7-82F9-7A77337A948F}" destId="{4ED25B9D-0634-489F-8DF9-A5EA6284717C}" srcOrd="0" destOrd="0" presId="urn:microsoft.com/office/officeart/2005/8/layout/lProcess3"/>
    <dgm:cxn modelId="{6E140CF0-700E-420C-A043-F61976B0A0EE}" srcId="{38700D0E-6BD0-4C47-BAE8-4906D9609B73}" destId="{D5CD66FC-7419-40CF-8277-F1A858E53684}" srcOrd="1" destOrd="0" parTransId="{FA589F5C-A9CE-41EB-947B-FEB7AE2EB7CA}" sibTransId="{AC321756-3486-4710-8CB6-A772DC89B4D0}"/>
    <dgm:cxn modelId="{EBCA1933-7CAF-4D25-9624-C75F78B2D68B}" srcId="{91BB1929-FA86-417D-B86F-AAE68BF25B24}" destId="{E256488F-5BED-40AD-8B7A-70D91E19E968}" srcOrd="1" destOrd="0" parTransId="{B2B826B7-B671-46EA-85F6-6551CCE02505}" sibTransId="{BC8AAECC-F296-4FB4-A2BE-CD44292806AD}"/>
    <dgm:cxn modelId="{291A3F73-D6AD-4A44-A93A-4DA00529D1F7}" type="presOf" srcId="{822B46B5-2278-41FC-8BB9-13401C60B298}" destId="{FF56BA21-1B18-4C8A-B6D1-9412A5446B47}" srcOrd="0" destOrd="0" presId="urn:microsoft.com/office/officeart/2005/8/layout/lProcess3"/>
    <dgm:cxn modelId="{80DE6DF7-9D95-4CF1-BD20-66F60FF01D2C}" type="presOf" srcId="{EF31B892-0E12-4608-870D-52E839AF8552}" destId="{0B209622-C752-4BD4-B177-DD06815BA53A}" srcOrd="0" destOrd="0" presId="urn:microsoft.com/office/officeart/2005/8/layout/lProcess3"/>
    <dgm:cxn modelId="{2A04AEFF-0F63-40AE-BEDE-FA469D3FC743}" type="presOf" srcId="{D5CD66FC-7419-40CF-8277-F1A858E53684}" destId="{F768DCE8-67A3-412C-B314-BB7E3C5EC5AC}" srcOrd="0" destOrd="0" presId="urn:microsoft.com/office/officeart/2005/8/layout/lProcess3"/>
    <dgm:cxn modelId="{9129D326-7BF3-4C0A-BD18-1ADDEE752E20}" type="presOf" srcId="{8D0139DB-C970-4EED-80DB-D5060C145562}" destId="{F019B7C7-C419-42BB-9586-56138925B0C2}" srcOrd="0" destOrd="0" presId="urn:microsoft.com/office/officeart/2005/8/layout/lProcess3"/>
    <dgm:cxn modelId="{28365703-A473-492C-A1F0-ADD97D3975A9}" type="presOf" srcId="{91BB1929-FA86-417D-B86F-AAE68BF25B24}" destId="{7758064C-623C-40B1-AE4A-3EE88AE23F0B}" srcOrd="0" destOrd="0" presId="urn:microsoft.com/office/officeart/2005/8/layout/lProcess3"/>
    <dgm:cxn modelId="{A3E599E6-6FC9-4489-88DA-A328682A8FE1}" type="presOf" srcId="{0853407F-8F52-42F1-AC4D-A92CF3CE1BC1}" destId="{91EE8AB6-BBBD-40A2-B5C3-0F7368157EF1}" srcOrd="0" destOrd="0" presId="urn:microsoft.com/office/officeart/2005/8/layout/lProcess3"/>
    <dgm:cxn modelId="{783AE2F3-5934-43E6-B95E-08DA0EC2F02D}" srcId="{640E9AAB-1C96-4E8D-ADCD-E17CB90411DE}" destId="{38700D0E-6BD0-4C47-BAE8-4906D9609B73}" srcOrd="0" destOrd="0" parTransId="{FFE612C5-B014-4CC8-B2E7-9060A8BDCE3B}" sibTransId="{7EC954F0-07F1-4E71-90DB-53E630A2F6F6}"/>
    <dgm:cxn modelId="{F5D8ACA7-F7C0-4D4A-B742-36FD07D7F9EF}" srcId="{38700D0E-6BD0-4C47-BAE8-4906D9609B73}" destId="{EF31B892-0E12-4608-870D-52E839AF8552}" srcOrd="0" destOrd="0" parTransId="{A678F6EA-C02F-4529-88FE-17D381884E1A}" sibTransId="{5EAB8C2D-BD9D-42E8-BE48-39CB9C329303}"/>
    <dgm:cxn modelId="{01312640-9DD0-47E2-AD23-0D24DD3C94F9}" srcId="{640E9AAB-1C96-4E8D-ADCD-E17CB90411DE}" destId="{8D0139DB-C970-4EED-80DB-D5060C145562}" srcOrd="3" destOrd="0" parTransId="{3B567DCD-C0F1-44DE-A965-DC80240D7570}" sibTransId="{70DE5A95-D4AB-4ACE-8140-2222683BB9F8}"/>
    <dgm:cxn modelId="{A4273316-72EB-4C97-A9B5-AB2424115077}" srcId="{8D0139DB-C970-4EED-80DB-D5060C145562}" destId="{9DCC04E5-92D3-4494-8842-DC3D997EDE9D}" srcOrd="1" destOrd="0" parTransId="{29C52FDC-E095-4D46-A644-4E063791D6F3}" sibTransId="{63D09B32-FD48-4818-B43F-ED0EB123A392}"/>
    <dgm:cxn modelId="{59E36E42-07AE-48B9-8BCF-8CF369A409CA}" type="presOf" srcId="{38700D0E-6BD0-4C47-BAE8-4906D9609B73}" destId="{D7F2300E-AD08-4877-B053-1F1CCF0C20C5}" srcOrd="0" destOrd="0" presId="urn:microsoft.com/office/officeart/2005/8/layout/lProcess3"/>
    <dgm:cxn modelId="{ABBEFC26-B254-4E26-82B2-FACA11FE287F}" type="presOf" srcId="{84250E3A-3819-4F37-8C16-686828C807A3}" destId="{FB7C16AB-7732-4E13-A1CD-5FE0C51203BD}" srcOrd="0" destOrd="0" presId="urn:microsoft.com/office/officeart/2005/8/layout/lProcess3"/>
    <dgm:cxn modelId="{E549A349-C2AE-49B2-AE6C-6DA9F71A6763}" type="presOf" srcId="{E256488F-5BED-40AD-8B7A-70D91E19E968}" destId="{719A5B76-2762-4400-B2B8-0BCEC5FD0FB5}" srcOrd="0" destOrd="0" presId="urn:microsoft.com/office/officeart/2005/8/layout/lProcess3"/>
    <dgm:cxn modelId="{FFE9940A-7443-4DFA-B238-55AD2E05AA90}" srcId="{91BB1929-FA86-417D-B86F-AAE68BF25B24}" destId="{BC196428-6D6E-45B6-BAC5-0F58787BBE1C}" srcOrd="0" destOrd="0" parTransId="{1826A773-0821-489F-BE4D-A76A1117BB9C}" sibTransId="{DD702640-3A18-4543-9E2E-D01C7DF5CEEF}"/>
    <dgm:cxn modelId="{B6B1C216-1AB7-4D67-B94F-487547502F5D}" srcId="{84250E3A-3819-4F37-8C16-686828C807A3}" destId="{822B46B5-2278-41FC-8BB9-13401C60B298}" srcOrd="1" destOrd="0" parTransId="{35BF5500-496A-4C14-AB8E-D0C51D50F17B}" sibTransId="{84CCB572-D751-4038-B0B6-8F6C045429CE}"/>
    <dgm:cxn modelId="{B4C3D9E9-0D39-4DE9-8448-CCF06EA0D6C1}" type="presOf" srcId="{640E9AAB-1C96-4E8D-ADCD-E17CB90411DE}" destId="{1380EA2A-D03D-4B0B-B056-3C9DFF9D5360}" srcOrd="0" destOrd="0" presId="urn:microsoft.com/office/officeart/2005/8/layout/lProcess3"/>
    <dgm:cxn modelId="{0D68F6E8-2E53-46CF-B2D1-FD9D11816A60}" type="presParOf" srcId="{1380EA2A-D03D-4B0B-B056-3C9DFF9D5360}" destId="{A15B9719-4483-4A1F-A7AE-953D24C8CE0C}" srcOrd="0" destOrd="0" presId="urn:microsoft.com/office/officeart/2005/8/layout/lProcess3"/>
    <dgm:cxn modelId="{88E845E3-4045-49D5-B883-2B404EE6B5A1}" type="presParOf" srcId="{A15B9719-4483-4A1F-A7AE-953D24C8CE0C}" destId="{D7F2300E-AD08-4877-B053-1F1CCF0C20C5}" srcOrd="0" destOrd="0" presId="urn:microsoft.com/office/officeart/2005/8/layout/lProcess3"/>
    <dgm:cxn modelId="{B1E63FD9-23B1-42B0-9E41-32ECD05D4EFE}" type="presParOf" srcId="{A15B9719-4483-4A1F-A7AE-953D24C8CE0C}" destId="{77AE6A2A-5415-4050-8957-E5C97BF4A79E}" srcOrd="1" destOrd="0" presId="urn:microsoft.com/office/officeart/2005/8/layout/lProcess3"/>
    <dgm:cxn modelId="{5A9D792E-6E79-4BE7-8650-606478091D33}" type="presParOf" srcId="{A15B9719-4483-4A1F-A7AE-953D24C8CE0C}" destId="{0B209622-C752-4BD4-B177-DD06815BA53A}" srcOrd="2" destOrd="0" presId="urn:microsoft.com/office/officeart/2005/8/layout/lProcess3"/>
    <dgm:cxn modelId="{0CB7061D-38BC-4214-BF6F-1227B0D01158}" type="presParOf" srcId="{A15B9719-4483-4A1F-A7AE-953D24C8CE0C}" destId="{B20C2F03-1888-4F1B-A7AF-7E7D6451A00B}" srcOrd="3" destOrd="0" presId="urn:microsoft.com/office/officeart/2005/8/layout/lProcess3"/>
    <dgm:cxn modelId="{215113BF-DEED-4F2E-B011-9475A8F3FD54}" type="presParOf" srcId="{A15B9719-4483-4A1F-A7AE-953D24C8CE0C}" destId="{F768DCE8-67A3-412C-B314-BB7E3C5EC5AC}" srcOrd="4" destOrd="0" presId="urn:microsoft.com/office/officeart/2005/8/layout/lProcess3"/>
    <dgm:cxn modelId="{45DCAB4C-D226-42B7-B566-DE633DE0610E}" type="presParOf" srcId="{1380EA2A-D03D-4B0B-B056-3C9DFF9D5360}" destId="{AFCEA709-C190-469E-9ECC-0CA3C20E6457}" srcOrd="1" destOrd="0" presId="urn:microsoft.com/office/officeart/2005/8/layout/lProcess3"/>
    <dgm:cxn modelId="{EEC447A1-3D06-43FB-ABA7-4BBF4118EAF6}" type="presParOf" srcId="{1380EA2A-D03D-4B0B-B056-3C9DFF9D5360}" destId="{5C55AEFC-184C-4789-AC40-B5322255972F}" srcOrd="2" destOrd="0" presId="urn:microsoft.com/office/officeart/2005/8/layout/lProcess3"/>
    <dgm:cxn modelId="{9B584270-1ABB-430D-BCCD-56EF9817C389}" type="presParOf" srcId="{5C55AEFC-184C-4789-AC40-B5322255972F}" destId="{7758064C-623C-40B1-AE4A-3EE88AE23F0B}" srcOrd="0" destOrd="0" presId="urn:microsoft.com/office/officeart/2005/8/layout/lProcess3"/>
    <dgm:cxn modelId="{3D25A165-EF9F-4992-9B3E-F0C8DFD2E932}" type="presParOf" srcId="{5C55AEFC-184C-4789-AC40-B5322255972F}" destId="{32C23C6C-8ED8-4FDD-B496-91F0FEEDA1E2}" srcOrd="1" destOrd="0" presId="urn:microsoft.com/office/officeart/2005/8/layout/lProcess3"/>
    <dgm:cxn modelId="{791BEA67-62F9-48F6-94CC-59030C9F9482}" type="presParOf" srcId="{5C55AEFC-184C-4789-AC40-B5322255972F}" destId="{DA38BB0A-8ECD-475E-A437-4A6013698B3D}" srcOrd="2" destOrd="0" presId="urn:microsoft.com/office/officeart/2005/8/layout/lProcess3"/>
    <dgm:cxn modelId="{81E7F8EF-B49C-473F-8412-B155CA01CE4B}" type="presParOf" srcId="{5C55AEFC-184C-4789-AC40-B5322255972F}" destId="{E2D79DE7-16D9-486D-A066-430DC2700656}" srcOrd="3" destOrd="0" presId="urn:microsoft.com/office/officeart/2005/8/layout/lProcess3"/>
    <dgm:cxn modelId="{3B0DFD04-F97E-473A-A686-69E49BA26D4C}" type="presParOf" srcId="{5C55AEFC-184C-4789-AC40-B5322255972F}" destId="{719A5B76-2762-4400-B2B8-0BCEC5FD0FB5}" srcOrd="4" destOrd="0" presId="urn:microsoft.com/office/officeart/2005/8/layout/lProcess3"/>
    <dgm:cxn modelId="{6A88E1CB-68E6-4D67-90BE-EC56D9E5B6C4}" type="presParOf" srcId="{1380EA2A-D03D-4B0B-B056-3C9DFF9D5360}" destId="{A5B38F98-37BB-4D03-9AE4-2DCFCE9E38A6}" srcOrd="3" destOrd="0" presId="urn:microsoft.com/office/officeart/2005/8/layout/lProcess3"/>
    <dgm:cxn modelId="{ACDED3AF-FA9F-43B8-8784-79D6A186488D}" type="presParOf" srcId="{1380EA2A-D03D-4B0B-B056-3C9DFF9D5360}" destId="{68550363-AB3A-4C23-83D5-0261163284C2}" srcOrd="4" destOrd="0" presId="urn:microsoft.com/office/officeart/2005/8/layout/lProcess3"/>
    <dgm:cxn modelId="{A84679C7-B2EC-4FB4-B7BF-F1D6675FCF05}" type="presParOf" srcId="{68550363-AB3A-4C23-83D5-0261163284C2}" destId="{FB7C16AB-7732-4E13-A1CD-5FE0C51203BD}" srcOrd="0" destOrd="0" presId="urn:microsoft.com/office/officeart/2005/8/layout/lProcess3"/>
    <dgm:cxn modelId="{93DA42E9-B55F-48A1-8BA8-892E41F9BAB6}" type="presParOf" srcId="{68550363-AB3A-4C23-83D5-0261163284C2}" destId="{AD615D3A-0BAA-4BAC-B616-0E61B0E98F23}" srcOrd="1" destOrd="0" presId="urn:microsoft.com/office/officeart/2005/8/layout/lProcess3"/>
    <dgm:cxn modelId="{AB5C8F14-CD1B-49D2-B485-13B109564D0F}" type="presParOf" srcId="{68550363-AB3A-4C23-83D5-0261163284C2}" destId="{4ED25B9D-0634-489F-8DF9-A5EA6284717C}" srcOrd="2" destOrd="0" presId="urn:microsoft.com/office/officeart/2005/8/layout/lProcess3"/>
    <dgm:cxn modelId="{9908250C-4853-4C10-A4C2-49C234E151E1}" type="presParOf" srcId="{68550363-AB3A-4C23-83D5-0261163284C2}" destId="{48474373-F5E3-4C4D-89E2-5859DC495BD5}" srcOrd="3" destOrd="0" presId="urn:microsoft.com/office/officeart/2005/8/layout/lProcess3"/>
    <dgm:cxn modelId="{E44B649A-ED6C-4BCE-A632-F59EFE00D255}" type="presParOf" srcId="{68550363-AB3A-4C23-83D5-0261163284C2}" destId="{FF56BA21-1B18-4C8A-B6D1-9412A5446B47}" srcOrd="4" destOrd="0" presId="urn:microsoft.com/office/officeart/2005/8/layout/lProcess3"/>
    <dgm:cxn modelId="{8D2D06BF-E402-44CB-9DD4-BBC916BF57D8}" type="presParOf" srcId="{1380EA2A-D03D-4B0B-B056-3C9DFF9D5360}" destId="{0F34BEA4-1F43-4B3A-93FA-13B3EABBD28A}" srcOrd="5" destOrd="0" presId="urn:microsoft.com/office/officeart/2005/8/layout/lProcess3"/>
    <dgm:cxn modelId="{4CC10F44-BED3-4848-A4A5-5D9B70FA86C6}" type="presParOf" srcId="{1380EA2A-D03D-4B0B-B056-3C9DFF9D5360}" destId="{3A024874-353D-44FA-B4C3-DE92F461364F}" srcOrd="6" destOrd="0" presId="urn:microsoft.com/office/officeart/2005/8/layout/lProcess3"/>
    <dgm:cxn modelId="{AB4F9AE4-63AE-4081-9B42-1E48B475003C}" type="presParOf" srcId="{3A024874-353D-44FA-B4C3-DE92F461364F}" destId="{F019B7C7-C419-42BB-9586-56138925B0C2}" srcOrd="0" destOrd="0" presId="urn:microsoft.com/office/officeart/2005/8/layout/lProcess3"/>
    <dgm:cxn modelId="{CA310A2F-5765-4B28-83FD-8B81E94E7996}" type="presParOf" srcId="{3A024874-353D-44FA-B4C3-DE92F461364F}" destId="{96411150-2FD2-40D6-AFB0-88EF88609493}" srcOrd="1" destOrd="0" presId="urn:microsoft.com/office/officeart/2005/8/layout/lProcess3"/>
    <dgm:cxn modelId="{9E781202-8EF1-4E87-955F-0C1F37DFB550}" type="presParOf" srcId="{3A024874-353D-44FA-B4C3-DE92F461364F}" destId="{91EE8AB6-BBBD-40A2-B5C3-0F7368157EF1}" srcOrd="2" destOrd="0" presId="urn:microsoft.com/office/officeart/2005/8/layout/lProcess3"/>
    <dgm:cxn modelId="{64253D62-776D-4088-9776-CBCA493CF798}" type="presParOf" srcId="{3A024874-353D-44FA-B4C3-DE92F461364F}" destId="{7F4FE132-1A39-458F-BA9F-9A22FC2C3E3E}" srcOrd="3" destOrd="0" presId="urn:microsoft.com/office/officeart/2005/8/layout/lProcess3"/>
    <dgm:cxn modelId="{A8AD3A3C-0728-437C-A488-F5898FE591B0}" type="presParOf" srcId="{3A024874-353D-44FA-B4C3-DE92F461364F}" destId="{9B4AA046-4038-4447-B346-17D727065706}" srcOrd="4" destOrd="0" presId="urn:microsoft.com/office/officeart/2005/8/layout/lProcess3"/>
  </dgm:cxnLst>
  <dgm:bg/>
  <dgm:whole>
    <a:ln w="12700"/>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853FFBD-8560-47EE-BA76-7862A51D693C}" type="doc">
      <dgm:prSet loTypeId="urn:microsoft.com/office/officeart/2005/8/layout/hProcess9" loCatId="process" qsTypeId="urn:microsoft.com/office/officeart/2005/8/quickstyle/simple5" qsCatId="simple" csTypeId="urn:microsoft.com/office/officeart/2005/8/colors/colorful5" csCatId="colorful" phldr="1"/>
      <dgm:spPr/>
    </dgm:pt>
    <dgm:pt modelId="{419E29BB-06E7-4542-8C3C-1141C208D918}">
      <dgm:prSet phldrT="[Text]" custT="1"/>
      <dgm:spPr/>
      <dgm:t>
        <a:bodyPr/>
        <a:lstStyle/>
        <a:p>
          <a:r>
            <a:rPr lang="en-US" sz="1400" b="1" dirty="0" smtClean="0"/>
            <a:t>Level 1</a:t>
          </a:r>
          <a:endParaRPr lang="en-US" sz="1400" b="1" dirty="0"/>
        </a:p>
      </dgm:t>
    </dgm:pt>
    <dgm:pt modelId="{0DFF28BA-F450-4BDD-841A-B671D5E2EC08}" type="parTrans" cxnId="{AB42FB58-ABD9-4998-98B1-9AD7B96FDED8}">
      <dgm:prSet/>
      <dgm:spPr/>
      <dgm:t>
        <a:bodyPr/>
        <a:lstStyle/>
        <a:p>
          <a:endParaRPr lang="en-US" sz="2000" b="1"/>
        </a:p>
      </dgm:t>
    </dgm:pt>
    <dgm:pt modelId="{57553181-D609-4338-8BB3-ACC4394701E7}" type="sibTrans" cxnId="{AB42FB58-ABD9-4998-98B1-9AD7B96FDED8}">
      <dgm:prSet/>
      <dgm:spPr/>
      <dgm:t>
        <a:bodyPr/>
        <a:lstStyle/>
        <a:p>
          <a:endParaRPr lang="en-US" sz="2000" b="1"/>
        </a:p>
      </dgm:t>
    </dgm:pt>
    <dgm:pt modelId="{6AC5ECC6-439D-4B63-B3BD-163CF4A99CC3}">
      <dgm:prSet phldrT="[Text]" custT="1"/>
      <dgm:spPr/>
      <dgm:t>
        <a:bodyPr/>
        <a:lstStyle/>
        <a:p>
          <a:r>
            <a:rPr lang="en-US" sz="1400" b="1" dirty="0" smtClean="0"/>
            <a:t>Level 3</a:t>
          </a:r>
          <a:endParaRPr lang="en-US" sz="1400" b="1" dirty="0"/>
        </a:p>
      </dgm:t>
    </dgm:pt>
    <dgm:pt modelId="{45DCB34C-8369-45E6-BFB7-C3192644DC9E}" type="parTrans" cxnId="{010403A6-D812-4F77-9223-792792F2F83B}">
      <dgm:prSet/>
      <dgm:spPr/>
      <dgm:t>
        <a:bodyPr/>
        <a:lstStyle/>
        <a:p>
          <a:endParaRPr lang="en-US" sz="2000" b="1"/>
        </a:p>
      </dgm:t>
    </dgm:pt>
    <dgm:pt modelId="{E4019D41-0F92-491B-B19D-973DFE2B45C6}" type="sibTrans" cxnId="{010403A6-D812-4F77-9223-792792F2F83B}">
      <dgm:prSet/>
      <dgm:spPr/>
      <dgm:t>
        <a:bodyPr/>
        <a:lstStyle/>
        <a:p>
          <a:endParaRPr lang="en-US" sz="2000" b="1"/>
        </a:p>
      </dgm:t>
    </dgm:pt>
    <dgm:pt modelId="{5755AE1D-0001-4346-805B-A7376C4A7E92}" type="pres">
      <dgm:prSet presAssocID="{5853FFBD-8560-47EE-BA76-7862A51D693C}" presName="CompostProcess" presStyleCnt="0">
        <dgm:presLayoutVars>
          <dgm:dir/>
          <dgm:resizeHandles val="exact"/>
        </dgm:presLayoutVars>
      </dgm:prSet>
      <dgm:spPr/>
    </dgm:pt>
    <dgm:pt modelId="{17DCF376-303C-469E-9EAC-9EF25F34095B}" type="pres">
      <dgm:prSet presAssocID="{5853FFBD-8560-47EE-BA76-7862A51D693C}" presName="arrow" presStyleLbl="bgShp" presStyleIdx="0" presStyleCnt="1"/>
      <dgm:spPr>
        <a:solidFill>
          <a:schemeClr val="bg1">
            <a:lumMod val="50000"/>
          </a:schemeClr>
        </a:solidFill>
      </dgm:spPr>
    </dgm:pt>
    <dgm:pt modelId="{9E998FC4-B6A0-4AC2-920A-180EBA2207D8}" type="pres">
      <dgm:prSet presAssocID="{5853FFBD-8560-47EE-BA76-7862A51D693C}" presName="linearProcess" presStyleCnt="0"/>
      <dgm:spPr/>
    </dgm:pt>
    <dgm:pt modelId="{BA4C268C-B238-4CC6-8802-884071F86FED}" type="pres">
      <dgm:prSet presAssocID="{419E29BB-06E7-4542-8C3C-1141C208D918}" presName="textNode" presStyleLbl="node1" presStyleIdx="0" presStyleCnt="2">
        <dgm:presLayoutVars>
          <dgm:bulletEnabled val="1"/>
        </dgm:presLayoutVars>
      </dgm:prSet>
      <dgm:spPr/>
      <dgm:t>
        <a:bodyPr/>
        <a:lstStyle/>
        <a:p>
          <a:endParaRPr lang="en-US"/>
        </a:p>
      </dgm:t>
    </dgm:pt>
    <dgm:pt modelId="{C85E180E-496A-4B86-9BCE-DDDA8B1A1101}" type="pres">
      <dgm:prSet presAssocID="{57553181-D609-4338-8BB3-ACC4394701E7}" presName="sibTrans" presStyleCnt="0"/>
      <dgm:spPr/>
    </dgm:pt>
    <dgm:pt modelId="{7681FE5E-6EE4-41DA-B5D2-B6C35E622F9D}" type="pres">
      <dgm:prSet presAssocID="{6AC5ECC6-439D-4B63-B3BD-163CF4A99CC3}" presName="textNode" presStyleLbl="node1" presStyleIdx="1" presStyleCnt="2">
        <dgm:presLayoutVars>
          <dgm:bulletEnabled val="1"/>
        </dgm:presLayoutVars>
      </dgm:prSet>
      <dgm:spPr/>
      <dgm:t>
        <a:bodyPr/>
        <a:lstStyle/>
        <a:p>
          <a:endParaRPr lang="en-US"/>
        </a:p>
      </dgm:t>
    </dgm:pt>
  </dgm:ptLst>
  <dgm:cxnLst>
    <dgm:cxn modelId="{040AF2F0-124C-4790-8323-5BB37140424A}" type="presOf" srcId="{6AC5ECC6-439D-4B63-B3BD-163CF4A99CC3}" destId="{7681FE5E-6EE4-41DA-B5D2-B6C35E622F9D}" srcOrd="0" destOrd="0" presId="urn:microsoft.com/office/officeart/2005/8/layout/hProcess9"/>
    <dgm:cxn modelId="{AB42FB58-ABD9-4998-98B1-9AD7B96FDED8}" srcId="{5853FFBD-8560-47EE-BA76-7862A51D693C}" destId="{419E29BB-06E7-4542-8C3C-1141C208D918}" srcOrd="0" destOrd="0" parTransId="{0DFF28BA-F450-4BDD-841A-B671D5E2EC08}" sibTransId="{57553181-D609-4338-8BB3-ACC4394701E7}"/>
    <dgm:cxn modelId="{FC4901B5-BFCE-4F24-82FC-D13C5E657BF8}" type="presOf" srcId="{5853FFBD-8560-47EE-BA76-7862A51D693C}" destId="{5755AE1D-0001-4346-805B-A7376C4A7E92}" srcOrd="0" destOrd="0" presId="urn:microsoft.com/office/officeart/2005/8/layout/hProcess9"/>
    <dgm:cxn modelId="{010403A6-D812-4F77-9223-792792F2F83B}" srcId="{5853FFBD-8560-47EE-BA76-7862A51D693C}" destId="{6AC5ECC6-439D-4B63-B3BD-163CF4A99CC3}" srcOrd="1" destOrd="0" parTransId="{45DCB34C-8369-45E6-BFB7-C3192644DC9E}" sibTransId="{E4019D41-0F92-491B-B19D-973DFE2B45C6}"/>
    <dgm:cxn modelId="{E3F27C9C-08E3-4496-BD8B-1FAC69D3D1C4}" type="presOf" srcId="{419E29BB-06E7-4542-8C3C-1141C208D918}" destId="{BA4C268C-B238-4CC6-8802-884071F86FED}" srcOrd="0" destOrd="0" presId="urn:microsoft.com/office/officeart/2005/8/layout/hProcess9"/>
    <dgm:cxn modelId="{468B9C08-061E-4309-BF84-FE3C0C3FEC63}" type="presParOf" srcId="{5755AE1D-0001-4346-805B-A7376C4A7E92}" destId="{17DCF376-303C-469E-9EAC-9EF25F34095B}" srcOrd="0" destOrd="0" presId="urn:microsoft.com/office/officeart/2005/8/layout/hProcess9"/>
    <dgm:cxn modelId="{F8973C43-4F5F-49D7-BC36-516B1AB3BD17}" type="presParOf" srcId="{5755AE1D-0001-4346-805B-A7376C4A7E92}" destId="{9E998FC4-B6A0-4AC2-920A-180EBA2207D8}" srcOrd="1" destOrd="0" presId="urn:microsoft.com/office/officeart/2005/8/layout/hProcess9"/>
    <dgm:cxn modelId="{690DCAFC-702D-4BC2-94EA-EDDAC0DA0CEB}" type="presParOf" srcId="{9E998FC4-B6A0-4AC2-920A-180EBA2207D8}" destId="{BA4C268C-B238-4CC6-8802-884071F86FED}" srcOrd="0" destOrd="0" presId="urn:microsoft.com/office/officeart/2005/8/layout/hProcess9"/>
    <dgm:cxn modelId="{7A418C87-215F-439A-BA5D-C8E9CD3566E5}" type="presParOf" srcId="{9E998FC4-B6A0-4AC2-920A-180EBA2207D8}" destId="{C85E180E-496A-4B86-9BCE-DDDA8B1A1101}" srcOrd="1" destOrd="0" presId="urn:microsoft.com/office/officeart/2005/8/layout/hProcess9"/>
    <dgm:cxn modelId="{437C9EF5-5B5D-41B6-BD41-3795D7EB7A27}" type="presParOf" srcId="{9E998FC4-B6A0-4AC2-920A-180EBA2207D8}" destId="{7681FE5E-6EE4-41DA-B5D2-B6C35E622F9D}" srcOrd="2"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40E9AAB-1C96-4E8D-ADCD-E17CB90411DE}" type="doc">
      <dgm:prSet loTypeId="urn:microsoft.com/office/officeart/2005/8/layout/lProcess3" loCatId="process" qsTypeId="urn:microsoft.com/office/officeart/2005/8/quickstyle/simple5" qsCatId="simple" csTypeId="urn:microsoft.com/office/officeart/2005/8/colors/colorful2" csCatId="colorful" phldr="1"/>
      <dgm:spPr/>
      <dgm:t>
        <a:bodyPr/>
        <a:lstStyle/>
        <a:p>
          <a:endParaRPr lang="en-US"/>
        </a:p>
      </dgm:t>
    </dgm:pt>
    <dgm:pt modelId="{38700D0E-6BD0-4C47-BAE8-4906D9609B73}">
      <dgm:prSet phldrT="[Text]" custT="1"/>
      <dgm:spPr/>
      <dgm:t>
        <a:bodyPr/>
        <a:lstStyle/>
        <a:p>
          <a:r>
            <a:rPr lang="en-US" sz="1400" b="1" dirty="0" smtClean="0"/>
            <a:t>Build Time </a:t>
          </a:r>
          <a:endParaRPr lang="en-US" sz="1400" b="1" dirty="0"/>
        </a:p>
      </dgm:t>
    </dgm:pt>
    <dgm:pt modelId="{FFE612C5-B014-4CC8-B2E7-9060A8BDCE3B}" type="parTrans" cxnId="{783AE2F3-5934-43E6-B95E-08DA0EC2F02D}">
      <dgm:prSet/>
      <dgm:spPr/>
      <dgm:t>
        <a:bodyPr/>
        <a:lstStyle/>
        <a:p>
          <a:endParaRPr lang="en-US" sz="1400" b="1"/>
        </a:p>
      </dgm:t>
    </dgm:pt>
    <dgm:pt modelId="{7EC954F0-07F1-4E71-90DB-53E630A2F6F6}" type="sibTrans" cxnId="{783AE2F3-5934-43E6-B95E-08DA0EC2F02D}">
      <dgm:prSet/>
      <dgm:spPr/>
      <dgm:t>
        <a:bodyPr/>
        <a:lstStyle/>
        <a:p>
          <a:endParaRPr lang="en-US" sz="1400" b="1"/>
        </a:p>
      </dgm:t>
    </dgm:pt>
    <dgm:pt modelId="{EF31B892-0E12-4608-870D-52E839AF8552}">
      <dgm:prSet phldrT="[Text]" custT="1"/>
      <dgm:spPr/>
      <dgm:t>
        <a:bodyPr/>
        <a:lstStyle/>
        <a:p>
          <a:r>
            <a:rPr lang="en-US" sz="1400" b="1" dirty="0" smtClean="0"/>
            <a:t>8 hr.</a:t>
          </a:r>
          <a:endParaRPr lang="en-US" sz="1400" b="1" dirty="0"/>
        </a:p>
      </dgm:t>
    </dgm:pt>
    <dgm:pt modelId="{A678F6EA-C02F-4529-88FE-17D381884E1A}" type="parTrans" cxnId="{F5D8ACA7-F7C0-4D4A-B742-36FD07D7F9EF}">
      <dgm:prSet/>
      <dgm:spPr/>
      <dgm:t>
        <a:bodyPr/>
        <a:lstStyle/>
        <a:p>
          <a:endParaRPr lang="en-US" sz="1400" b="1"/>
        </a:p>
      </dgm:t>
    </dgm:pt>
    <dgm:pt modelId="{5EAB8C2D-BD9D-42E8-BE48-39CB9C329303}" type="sibTrans" cxnId="{F5D8ACA7-F7C0-4D4A-B742-36FD07D7F9EF}">
      <dgm:prSet/>
      <dgm:spPr/>
      <dgm:t>
        <a:bodyPr/>
        <a:lstStyle/>
        <a:p>
          <a:endParaRPr lang="en-US" sz="1400" b="1"/>
        </a:p>
      </dgm:t>
    </dgm:pt>
    <dgm:pt modelId="{D5CD66FC-7419-40CF-8277-F1A858E53684}">
      <dgm:prSet phldrT="[Text]" custT="1"/>
      <dgm:spPr/>
      <dgm:t>
        <a:bodyPr/>
        <a:lstStyle/>
        <a:p>
          <a:r>
            <a:rPr lang="en-US" sz="1400" b="1" dirty="0" smtClean="0"/>
            <a:t>1 hr.</a:t>
          </a:r>
          <a:endParaRPr lang="en-US" sz="1400" b="1" dirty="0"/>
        </a:p>
      </dgm:t>
    </dgm:pt>
    <dgm:pt modelId="{FA589F5C-A9CE-41EB-947B-FEB7AE2EB7CA}" type="parTrans" cxnId="{6E140CF0-700E-420C-A043-F61976B0A0EE}">
      <dgm:prSet/>
      <dgm:spPr/>
      <dgm:t>
        <a:bodyPr/>
        <a:lstStyle/>
        <a:p>
          <a:endParaRPr lang="en-US" sz="1400" b="1"/>
        </a:p>
      </dgm:t>
    </dgm:pt>
    <dgm:pt modelId="{AC321756-3486-4710-8CB6-A772DC89B4D0}" type="sibTrans" cxnId="{6E140CF0-700E-420C-A043-F61976B0A0EE}">
      <dgm:prSet/>
      <dgm:spPr/>
      <dgm:t>
        <a:bodyPr/>
        <a:lstStyle/>
        <a:p>
          <a:endParaRPr lang="en-US" sz="1400" b="1"/>
        </a:p>
      </dgm:t>
    </dgm:pt>
    <dgm:pt modelId="{91BB1929-FA86-417D-B86F-AAE68BF25B24}">
      <dgm:prSet phldrT="[Text]" custT="1"/>
      <dgm:spPr/>
      <dgm:t>
        <a:bodyPr/>
        <a:lstStyle/>
        <a:p>
          <a:r>
            <a:rPr lang="en-US" sz="1400" b="1" dirty="0" smtClean="0"/>
            <a:t>No of Bugs (Release) </a:t>
          </a:r>
          <a:endParaRPr lang="en-US" sz="1400" b="1" dirty="0"/>
        </a:p>
      </dgm:t>
    </dgm:pt>
    <dgm:pt modelId="{8527C7AA-455A-4E34-86BD-FA656D3C40ED}" type="parTrans" cxnId="{45F37453-0674-48F8-BADF-D963C90FE6F1}">
      <dgm:prSet/>
      <dgm:spPr/>
      <dgm:t>
        <a:bodyPr/>
        <a:lstStyle/>
        <a:p>
          <a:endParaRPr lang="en-US" sz="1400" b="1"/>
        </a:p>
      </dgm:t>
    </dgm:pt>
    <dgm:pt modelId="{8ECEBC19-0AE2-41B3-BE56-02D8DB52DFED}" type="sibTrans" cxnId="{45F37453-0674-48F8-BADF-D963C90FE6F1}">
      <dgm:prSet/>
      <dgm:spPr/>
      <dgm:t>
        <a:bodyPr/>
        <a:lstStyle/>
        <a:p>
          <a:endParaRPr lang="en-US" sz="1400" b="1"/>
        </a:p>
      </dgm:t>
    </dgm:pt>
    <dgm:pt modelId="{BC196428-6D6E-45B6-BAC5-0F58787BBE1C}">
      <dgm:prSet phldrT="[Text]" custT="1"/>
      <dgm:spPr/>
      <dgm:t>
        <a:bodyPr/>
        <a:lstStyle/>
        <a:p>
          <a:r>
            <a:rPr lang="en-US" sz="1400" b="1" dirty="0" smtClean="0"/>
            <a:t>85</a:t>
          </a:r>
          <a:endParaRPr lang="en-US" sz="1400" b="1" dirty="0"/>
        </a:p>
      </dgm:t>
    </dgm:pt>
    <dgm:pt modelId="{1826A773-0821-489F-BE4D-A76A1117BB9C}" type="parTrans" cxnId="{FFE9940A-7443-4DFA-B238-55AD2E05AA90}">
      <dgm:prSet/>
      <dgm:spPr/>
      <dgm:t>
        <a:bodyPr/>
        <a:lstStyle/>
        <a:p>
          <a:endParaRPr lang="en-US" sz="1400" b="1"/>
        </a:p>
      </dgm:t>
    </dgm:pt>
    <dgm:pt modelId="{DD702640-3A18-4543-9E2E-D01C7DF5CEEF}" type="sibTrans" cxnId="{FFE9940A-7443-4DFA-B238-55AD2E05AA90}">
      <dgm:prSet/>
      <dgm:spPr/>
      <dgm:t>
        <a:bodyPr/>
        <a:lstStyle/>
        <a:p>
          <a:endParaRPr lang="en-US" sz="1400" b="1"/>
        </a:p>
      </dgm:t>
    </dgm:pt>
    <dgm:pt modelId="{E256488F-5BED-40AD-8B7A-70D91E19E968}">
      <dgm:prSet phldrT="[Text]" custT="1"/>
      <dgm:spPr/>
      <dgm:t>
        <a:bodyPr/>
        <a:lstStyle/>
        <a:p>
          <a:r>
            <a:rPr lang="en-US" sz="1400" b="1" dirty="0" smtClean="0"/>
            <a:t>30</a:t>
          </a:r>
          <a:endParaRPr lang="en-US" sz="1400" b="1" dirty="0"/>
        </a:p>
      </dgm:t>
    </dgm:pt>
    <dgm:pt modelId="{B2B826B7-B671-46EA-85F6-6551CCE02505}" type="parTrans" cxnId="{EBCA1933-7CAF-4D25-9624-C75F78B2D68B}">
      <dgm:prSet/>
      <dgm:spPr/>
      <dgm:t>
        <a:bodyPr/>
        <a:lstStyle/>
        <a:p>
          <a:endParaRPr lang="en-US" sz="1400" b="1"/>
        </a:p>
      </dgm:t>
    </dgm:pt>
    <dgm:pt modelId="{BC8AAECC-F296-4FB4-A2BE-CD44292806AD}" type="sibTrans" cxnId="{EBCA1933-7CAF-4D25-9624-C75F78B2D68B}">
      <dgm:prSet/>
      <dgm:spPr/>
      <dgm:t>
        <a:bodyPr/>
        <a:lstStyle/>
        <a:p>
          <a:endParaRPr lang="en-US" sz="1400" b="1"/>
        </a:p>
      </dgm:t>
    </dgm:pt>
    <dgm:pt modelId="{1380EA2A-D03D-4B0B-B056-3C9DFF9D5360}" type="pres">
      <dgm:prSet presAssocID="{640E9AAB-1C96-4E8D-ADCD-E17CB90411DE}" presName="Name0" presStyleCnt="0">
        <dgm:presLayoutVars>
          <dgm:chPref val="3"/>
          <dgm:dir/>
          <dgm:animLvl val="lvl"/>
          <dgm:resizeHandles/>
        </dgm:presLayoutVars>
      </dgm:prSet>
      <dgm:spPr/>
      <dgm:t>
        <a:bodyPr/>
        <a:lstStyle/>
        <a:p>
          <a:endParaRPr lang="en-US"/>
        </a:p>
      </dgm:t>
    </dgm:pt>
    <dgm:pt modelId="{A15B9719-4483-4A1F-A7AE-953D24C8CE0C}" type="pres">
      <dgm:prSet presAssocID="{38700D0E-6BD0-4C47-BAE8-4906D9609B73}" presName="horFlow" presStyleCnt="0"/>
      <dgm:spPr/>
      <dgm:t>
        <a:bodyPr/>
        <a:lstStyle/>
        <a:p>
          <a:endParaRPr lang="en-US"/>
        </a:p>
      </dgm:t>
    </dgm:pt>
    <dgm:pt modelId="{D7F2300E-AD08-4877-B053-1F1CCF0C20C5}" type="pres">
      <dgm:prSet presAssocID="{38700D0E-6BD0-4C47-BAE8-4906D9609B73}" presName="bigChev" presStyleLbl="node1" presStyleIdx="0" presStyleCnt="2" custScaleX="266220" custScaleY="149794"/>
      <dgm:spPr/>
      <dgm:t>
        <a:bodyPr/>
        <a:lstStyle/>
        <a:p>
          <a:endParaRPr lang="en-US"/>
        </a:p>
      </dgm:t>
    </dgm:pt>
    <dgm:pt modelId="{77AE6A2A-5415-4050-8957-E5C97BF4A79E}" type="pres">
      <dgm:prSet presAssocID="{A678F6EA-C02F-4529-88FE-17D381884E1A}" presName="parTrans" presStyleCnt="0"/>
      <dgm:spPr/>
      <dgm:t>
        <a:bodyPr/>
        <a:lstStyle/>
        <a:p>
          <a:endParaRPr lang="en-US"/>
        </a:p>
      </dgm:t>
    </dgm:pt>
    <dgm:pt modelId="{0B209622-C752-4BD4-B177-DD06815BA53A}" type="pres">
      <dgm:prSet presAssocID="{EF31B892-0E12-4608-870D-52E839AF8552}" presName="node" presStyleLbl="alignAccFollowNode1" presStyleIdx="0" presStyleCnt="4" custScaleX="133645" custScaleY="156516">
        <dgm:presLayoutVars>
          <dgm:bulletEnabled val="1"/>
        </dgm:presLayoutVars>
      </dgm:prSet>
      <dgm:spPr/>
      <dgm:t>
        <a:bodyPr/>
        <a:lstStyle/>
        <a:p>
          <a:endParaRPr lang="en-US"/>
        </a:p>
      </dgm:t>
    </dgm:pt>
    <dgm:pt modelId="{B20C2F03-1888-4F1B-A7AF-7E7D6451A00B}" type="pres">
      <dgm:prSet presAssocID="{5EAB8C2D-BD9D-42E8-BE48-39CB9C329303}" presName="sibTrans" presStyleCnt="0"/>
      <dgm:spPr/>
      <dgm:t>
        <a:bodyPr/>
        <a:lstStyle/>
        <a:p>
          <a:endParaRPr lang="en-US"/>
        </a:p>
      </dgm:t>
    </dgm:pt>
    <dgm:pt modelId="{F768DCE8-67A3-412C-B314-BB7E3C5EC5AC}" type="pres">
      <dgm:prSet presAssocID="{D5CD66FC-7419-40CF-8277-F1A858E53684}" presName="node" presStyleLbl="alignAccFollowNode1" presStyleIdx="1" presStyleCnt="4" custScaleX="133645" custScaleY="156516">
        <dgm:presLayoutVars>
          <dgm:bulletEnabled val="1"/>
        </dgm:presLayoutVars>
      </dgm:prSet>
      <dgm:spPr/>
      <dgm:t>
        <a:bodyPr/>
        <a:lstStyle/>
        <a:p>
          <a:endParaRPr lang="en-US"/>
        </a:p>
      </dgm:t>
    </dgm:pt>
    <dgm:pt modelId="{AFCEA709-C190-469E-9ECC-0CA3C20E6457}" type="pres">
      <dgm:prSet presAssocID="{38700D0E-6BD0-4C47-BAE8-4906D9609B73}" presName="vSp" presStyleCnt="0"/>
      <dgm:spPr/>
      <dgm:t>
        <a:bodyPr/>
        <a:lstStyle/>
        <a:p>
          <a:endParaRPr lang="en-US"/>
        </a:p>
      </dgm:t>
    </dgm:pt>
    <dgm:pt modelId="{5C55AEFC-184C-4789-AC40-B5322255972F}" type="pres">
      <dgm:prSet presAssocID="{91BB1929-FA86-417D-B86F-AAE68BF25B24}" presName="horFlow" presStyleCnt="0"/>
      <dgm:spPr/>
      <dgm:t>
        <a:bodyPr/>
        <a:lstStyle/>
        <a:p>
          <a:endParaRPr lang="en-US"/>
        </a:p>
      </dgm:t>
    </dgm:pt>
    <dgm:pt modelId="{7758064C-623C-40B1-AE4A-3EE88AE23F0B}" type="pres">
      <dgm:prSet presAssocID="{91BB1929-FA86-417D-B86F-AAE68BF25B24}" presName="bigChev" presStyleLbl="node1" presStyleIdx="1" presStyleCnt="2" custScaleX="266220" custScaleY="149794"/>
      <dgm:spPr/>
      <dgm:t>
        <a:bodyPr/>
        <a:lstStyle/>
        <a:p>
          <a:endParaRPr lang="en-US"/>
        </a:p>
      </dgm:t>
    </dgm:pt>
    <dgm:pt modelId="{32C23C6C-8ED8-4FDD-B496-91F0FEEDA1E2}" type="pres">
      <dgm:prSet presAssocID="{1826A773-0821-489F-BE4D-A76A1117BB9C}" presName="parTrans" presStyleCnt="0"/>
      <dgm:spPr/>
      <dgm:t>
        <a:bodyPr/>
        <a:lstStyle/>
        <a:p>
          <a:endParaRPr lang="en-US"/>
        </a:p>
      </dgm:t>
    </dgm:pt>
    <dgm:pt modelId="{DA38BB0A-8ECD-475E-A437-4A6013698B3D}" type="pres">
      <dgm:prSet presAssocID="{BC196428-6D6E-45B6-BAC5-0F58787BBE1C}" presName="node" presStyleLbl="alignAccFollowNode1" presStyleIdx="2" presStyleCnt="4" custScaleX="133645" custScaleY="156516">
        <dgm:presLayoutVars>
          <dgm:bulletEnabled val="1"/>
        </dgm:presLayoutVars>
      </dgm:prSet>
      <dgm:spPr/>
      <dgm:t>
        <a:bodyPr/>
        <a:lstStyle/>
        <a:p>
          <a:endParaRPr lang="en-US"/>
        </a:p>
      </dgm:t>
    </dgm:pt>
    <dgm:pt modelId="{E2D79DE7-16D9-486D-A066-430DC2700656}" type="pres">
      <dgm:prSet presAssocID="{DD702640-3A18-4543-9E2E-D01C7DF5CEEF}" presName="sibTrans" presStyleCnt="0"/>
      <dgm:spPr/>
      <dgm:t>
        <a:bodyPr/>
        <a:lstStyle/>
        <a:p>
          <a:endParaRPr lang="en-US"/>
        </a:p>
      </dgm:t>
    </dgm:pt>
    <dgm:pt modelId="{719A5B76-2762-4400-B2B8-0BCEC5FD0FB5}" type="pres">
      <dgm:prSet presAssocID="{E256488F-5BED-40AD-8B7A-70D91E19E968}" presName="node" presStyleLbl="alignAccFollowNode1" presStyleIdx="3" presStyleCnt="4" custScaleX="133645" custScaleY="156516">
        <dgm:presLayoutVars>
          <dgm:bulletEnabled val="1"/>
        </dgm:presLayoutVars>
      </dgm:prSet>
      <dgm:spPr/>
      <dgm:t>
        <a:bodyPr/>
        <a:lstStyle/>
        <a:p>
          <a:endParaRPr lang="en-US"/>
        </a:p>
      </dgm:t>
    </dgm:pt>
  </dgm:ptLst>
  <dgm:cxnLst>
    <dgm:cxn modelId="{A2284B27-D48A-4159-8883-1F79B853A9CE}" type="presOf" srcId="{91BB1929-FA86-417D-B86F-AAE68BF25B24}" destId="{7758064C-623C-40B1-AE4A-3EE88AE23F0B}" srcOrd="0" destOrd="0" presId="urn:microsoft.com/office/officeart/2005/8/layout/lProcess3"/>
    <dgm:cxn modelId="{194B620D-CF6F-4148-B524-82318E17A801}" type="presOf" srcId="{640E9AAB-1C96-4E8D-ADCD-E17CB90411DE}" destId="{1380EA2A-D03D-4B0B-B056-3C9DFF9D5360}" srcOrd="0" destOrd="0" presId="urn:microsoft.com/office/officeart/2005/8/layout/lProcess3"/>
    <dgm:cxn modelId="{EBCA1933-7CAF-4D25-9624-C75F78B2D68B}" srcId="{91BB1929-FA86-417D-B86F-AAE68BF25B24}" destId="{E256488F-5BED-40AD-8B7A-70D91E19E968}" srcOrd="1" destOrd="0" parTransId="{B2B826B7-B671-46EA-85F6-6551CCE02505}" sibTransId="{BC8AAECC-F296-4FB4-A2BE-CD44292806AD}"/>
    <dgm:cxn modelId="{9F6144FC-61CA-4B71-B443-62AFA78EDECE}" type="presOf" srcId="{38700D0E-6BD0-4C47-BAE8-4906D9609B73}" destId="{D7F2300E-AD08-4877-B053-1F1CCF0C20C5}" srcOrd="0" destOrd="0" presId="urn:microsoft.com/office/officeart/2005/8/layout/lProcess3"/>
    <dgm:cxn modelId="{783AE2F3-5934-43E6-B95E-08DA0EC2F02D}" srcId="{640E9AAB-1C96-4E8D-ADCD-E17CB90411DE}" destId="{38700D0E-6BD0-4C47-BAE8-4906D9609B73}" srcOrd="0" destOrd="0" parTransId="{FFE612C5-B014-4CC8-B2E7-9060A8BDCE3B}" sibTransId="{7EC954F0-07F1-4E71-90DB-53E630A2F6F6}"/>
    <dgm:cxn modelId="{50C24713-B843-47EA-9FA8-3B220CCAB6E8}" type="presOf" srcId="{E256488F-5BED-40AD-8B7A-70D91E19E968}" destId="{719A5B76-2762-4400-B2B8-0BCEC5FD0FB5}" srcOrd="0" destOrd="0" presId="urn:microsoft.com/office/officeart/2005/8/layout/lProcess3"/>
    <dgm:cxn modelId="{45F37453-0674-48F8-BADF-D963C90FE6F1}" srcId="{640E9AAB-1C96-4E8D-ADCD-E17CB90411DE}" destId="{91BB1929-FA86-417D-B86F-AAE68BF25B24}" srcOrd="1" destOrd="0" parTransId="{8527C7AA-455A-4E34-86BD-FA656D3C40ED}" sibTransId="{8ECEBC19-0AE2-41B3-BE56-02D8DB52DFED}"/>
    <dgm:cxn modelId="{57862017-769F-4D83-AC09-FB33A6B80C3D}" type="presOf" srcId="{D5CD66FC-7419-40CF-8277-F1A858E53684}" destId="{F768DCE8-67A3-412C-B314-BB7E3C5EC5AC}" srcOrd="0" destOrd="0" presId="urn:microsoft.com/office/officeart/2005/8/layout/lProcess3"/>
    <dgm:cxn modelId="{F5D8ACA7-F7C0-4D4A-B742-36FD07D7F9EF}" srcId="{38700D0E-6BD0-4C47-BAE8-4906D9609B73}" destId="{EF31B892-0E12-4608-870D-52E839AF8552}" srcOrd="0" destOrd="0" parTransId="{A678F6EA-C02F-4529-88FE-17D381884E1A}" sibTransId="{5EAB8C2D-BD9D-42E8-BE48-39CB9C329303}"/>
    <dgm:cxn modelId="{6E140CF0-700E-420C-A043-F61976B0A0EE}" srcId="{38700D0E-6BD0-4C47-BAE8-4906D9609B73}" destId="{D5CD66FC-7419-40CF-8277-F1A858E53684}" srcOrd="1" destOrd="0" parTransId="{FA589F5C-A9CE-41EB-947B-FEB7AE2EB7CA}" sibTransId="{AC321756-3486-4710-8CB6-A772DC89B4D0}"/>
    <dgm:cxn modelId="{7FFAB7B9-EB33-4F04-B16E-94488FD50346}" type="presOf" srcId="{BC196428-6D6E-45B6-BAC5-0F58787BBE1C}" destId="{DA38BB0A-8ECD-475E-A437-4A6013698B3D}" srcOrd="0" destOrd="0" presId="urn:microsoft.com/office/officeart/2005/8/layout/lProcess3"/>
    <dgm:cxn modelId="{4650514E-5577-49EE-AE1E-8D9CB52CD7D7}" type="presOf" srcId="{EF31B892-0E12-4608-870D-52E839AF8552}" destId="{0B209622-C752-4BD4-B177-DD06815BA53A}" srcOrd="0" destOrd="0" presId="urn:microsoft.com/office/officeart/2005/8/layout/lProcess3"/>
    <dgm:cxn modelId="{FFE9940A-7443-4DFA-B238-55AD2E05AA90}" srcId="{91BB1929-FA86-417D-B86F-AAE68BF25B24}" destId="{BC196428-6D6E-45B6-BAC5-0F58787BBE1C}" srcOrd="0" destOrd="0" parTransId="{1826A773-0821-489F-BE4D-A76A1117BB9C}" sibTransId="{DD702640-3A18-4543-9E2E-D01C7DF5CEEF}"/>
    <dgm:cxn modelId="{5A7BD855-7AFD-4861-B600-E976E80FF89E}" type="presParOf" srcId="{1380EA2A-D03D-4B0B-B056-3C9DFF9D5360}" destId="{A15B9719-4483-4A1F-A7AE-953D24C8CE0C}" srcOrd="0" destOrd="0" presId="urn:microsoft.com/office/officeart/2005/8/layout/lProcess3"/>
    <dgm:cxn modelId="{FE218234-4553-45DB-8C9C-7A28FE5302E1}" type="presParOf" srcId="{A15B9719-4483-4A1F-A7AE-953D24C8CE0C}" destId="{D7F2300E-AD08-4877-B053-1F1CCF0C20C5}" srcOrd="0" destOrd="0" presId="urn:microsoft.com/office/officeart/2005/8/layout/lProcess3"/>
    <dgm:cxn modelId="{9A658EE0-7D57-41A1-9808-229F61AEBD8B}" type="presParOf" srcId="{A15B9719-4483-4A1F-A7AE-953D24C8CE0C}" destId="{77AE6A2A-5415-4050-8957-E5C97BF4A79E}" srcOrd="1" destOrd="0" presId="urn:microsoft.com/office/officeart/2005/8/layout/lProcess3"/>
    <dgm:cxn modelId="{D4540C64-86B0-4F05-A349-C867788A425B}" type="presParOf" srcId="{A15B9719-4483-4A1F-A7AE-953D24C8CE0C}" destId="{0B209622-C752-4BD4-B177-DD06815BA53A}" srcOrd="2" destOrd="0" presId="urn:microsoft.com/office/officeart/2005/8/layout/lProcess3"/>
    <dgm:cxn modelId="{BF7B841B-D09B-4A6E-AD1D-DB791C30DCD1}" type="presParOf" srcId="{A15B9719-4483-4A1F-A7AE-953D24C8CE0C}" destId="{B20C2F03-1888-4F1B-A7AF-7E7D6451A00B}" srcOrd="3" destOrd="0" presId="urn:microsoft.com/office/officeart/2005/8/layout/lProcess3"/>
    <dgm:cxn modelId="{B5AAA85F-BBAD-4980-942F-758CCAE5BBCD}" type="presParOf" srcId="{A15B9719-4483-4A1F-A7AE-953D24C8CE0C}" destId="{F768DCE8-67A3-412C-B314-BB7E3C5EC5AC}" srcOrd="4" destOrd="0" presId="urn:microsoft.com/office/officeart/2005/8/layout/lProcess3"/>
    <dgm:cxn modelId="{84F0D72F-7BC1-4D11-A100-CB75E3E1730A}" type="presParOf" srcId="{1380EA2A-D03D-4B0B-B056-3C9DFF9D5360}" destId="{AFCEA709-C190-469E-9ECC-0CA3C20E6457}" srcOrd="1" destOrd="0" presId="urn:microsoft.com/office/officeart/2005/8/layout/lProcess3"/>
    <dgm:cxn modelId="{97353A67-5A39-4973-AB6F-71C7915EE1A8}" type="presParOf" srcId="{1380EA2A-D03D-4B0B-B056-3C9DFF9D5360}" destId="{5C55AEFC-184C-4789-AC40-B5322255972F}" srcOrd="2" destOrd="0" presId="urn:microsoft.com/office/officeart/2005/8/layout/lProcess3"/>
    <dgm:cxn modelId="{35DD4A2E-40B7-4100-9520-381D1C2C1A2B}" type="presParOf" srcId="{5C55AEFC-184C-4789-AC40-B5322255972F}" destId="{7758064C-623C-40B1-AE4A-3EE88AE23F0B}" srcOrd="0" destOrd="0" presId="urn:microsoft.com/office/officeart/2005/8/layout/lProcess3"/>
    <dgm:cxn modelId="{9608C8C6-7C66-4B23-9F7B-C1E1B19420E1}" type="presParOf" srcId="{5C55AEFC-184C-4789-AC40-B5322255972F}" destId="{32C23C6C-8ED8-4FDD-B496-91F0FEEDA1E2}" srcOrd="1" destOrd="0" presId="urn:microsoft.com/office/officeart/2005/8/layout/lProcess3"/>
    <dgm:cxn modelId="{AA9D14CD-B5FC-4271-B8FA-85FFCE1E83FF}" type="presParOf" srcId="{5C55AEFC-184C-4789-AC40-B5322255972F}" destId="{DA38BB0A-8ECD-475E-A437-4A6013698B3D}" srcOrd="2" destOrd="0" presId="urn:microsoft.com/office/officeart/2005/8/layout/lProcess3"/>
    <dgm:cxn modelId="{F7F5A883-C666-40F2-8C32-273AD795F5DA}" type="presParOf" srcId="{5C55AEFC-184C-4789-AC40-B5322255972F}" destId="{E2D79DE7-16D9-486D-A066-430DC2700656}" srcOrd="3" destOrd="0" presId="urn:microsoft.com/office/officeart/2005/8/layout/lProcess3"/>
    <dgm:cxn modelId="{DCDA1945-289B-4D59-A73D-503D1B2289C2}" type="presParOf" srcId="{5C55AEFC-184C-4789-AC40-B5322255972F}" destId="{719A5B76-2762-4400-B2B8-0BCEC5FD0FB5}"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B12BCF-032E-411F-ABCD-9C7A6BF2616C}" type="doc">
      <dgm:prSet loTypeId="urn:microsoft.com/office/officeart/2005/8/layout/lProcess3" loCatId="process" qsTypeId="urn:microsoft.com/office/officeart/2005/8/quickstyle/simple5" qsCatId="simple" csTypeId="urn:microsoft.com/office/officeart/2005/8/colors/accent2_2" csCatId="accent2" phldr="1"/>
      <dgm:spPr/>
    </dgm:pt>
    <dgm:pt modelId="{B4FC925E-F608-4185-8B2B-7EEC67563C53}">
      <dgm:prSet phldrT="[Text]" custT="1"/>
      <dgm:spPr/>
      <dgm:t>
        <a:bodyPr/>
        <a:lstStyle/>
        <a:p>
          <a:pPr algn="ctr"/>
          <a:r>
            <a:rPr lang="en-US" sz="1400" b="1" dirty="0" smtClean="0"/>
            <a:t>Transparency</a:t>
          </a:r>
          <a:endParaRPr lang="en-US" sz="1400" b="1" dirty="0"/>
        </a:p>
      </dgm:t>
    </dgm:pt>
    <dgm:pt modelId="{7302C3E9-340D-4414-8437-71B658A11959}" type="parTrans" cxnId="{00ADBA30-0273-42A0-9360-EF30366E6724}">
      <dgm:prSet/>
      <dgm:spPr/>
      <dgm:t>
        <a:bodyPr/>
        <a:lstStyle/>
        <a:p>
          <a:pPr algn="ctr"/>
          <a:endParaRPr lang="en-US" sz="1400" b="1"/>
        </a:p>
      </dgm:t>
    </dgm:pt>
    <dgm:pt modelId="{3B0820A8-D3CC-4FCC-BFC5-7A8824DDE5ED}" type="sibTrans" cxnId="{00ADBA30-0273-42A0-9360-EF30366E6724}">
      <dgm:prSet/>
      <dgm:spPr/>
      <dgm:t>
        <a:bodyPr/>
        <a:lstStyle/>
        <a:p>
          <a:pPr algn="ctr"/>
          <a:endParaRPr lang="en-US" sz="1400" b="1"/>
        </a:p>
      </dgm:t>
    </dgm:pt>
    <dgm:pt modelId="{943847B0-D519-4F21-BFCE-4D2367CFB7FF}">
      <dgm:prSet phldrT="[Text]" custT="1"/>
      <dgm:spPr/>
      <dgm:t>
        <a:bodyPr/>
        <a:lstStyle/>
        <a:p>
          <a:pPr algn="ctr"/>
          <a:r>
            <a:rPr lang="en-US" sz="1400" b="1" dirty="0" smtClean="0"/>
            <a:t>Collaboration</a:t>
          </a:r>
          <a:endParaRPr lang="en-US" sz="1400" b="1" dirty="0"/>
        </a:p>
      </dgm:t>
    </dgm:pt>
    <dgm:pt modelId="{B4D26914-2BE1-4611-BF44-3FC1DAF51B3D}" type="parTrans" cxnId="{EDCC59E0-ABFB-4885-881C-9EC8E8F4A927}">
      <dgm:prSet/>
      <dgm:spPr/>
      <dgm:t>
        <a:bodyPr/>
        <a:lstStyle/>
        <a:p>
          <a:pPr algn="ctr"/>
          <a:endParaRPr lang="en-US" sz="1400" b="1"/>
        </a:p>
      </dgm:t>
    </dgm:pt>
    <dgm:pt modelId="{74034AE1-44B4-4F4D-899F-CE8616BA3A8C}" type="sibTrans" cxnId="{EDCC59E0-ABFB-4885-881C-9EC8E8F4A927}">
      <dgm:prSet/>
      <dgm:spPr/>
      <dgm:t>
        <a:bodyPr/>
        <a:lstStyle/>
        <a:p>
          <a:pPr algn="ctr"/>
          <a:endParaRPr lang="en-US" sz="1400" b="1"/>
        </a:p>
      </dgm:t>
    </dgm:pt>
    <dgm:pt modelId="{3F2EA8F7-AF6D-4055-9C12-E54AB6A8FE20}" type="pres">
      <dgm:prSet presAssocID="{28B12BCF-032E-411F-ABCD-9C7A6BF2616C}" presName="Name0" presStyleCnt="0">
        <dgm:presLayoutVars>
          <dgm:chPref val="3"/>
          <dgm:dir/>
          <dgm:animLvl val="lvl"/>
          <dgm:resizeHandles/>
        </dgm:presLayoutVars>
      </dgm:prSet>
      <dgm:spPr/>
    </dgm:pt>
    <dgm:pt modelId="{2295AEC2-25D3-49B8-A2C1-60E075FE83F8}" type="pres">
      <dgm:prSet presAssocID="{B4FC925E-F608-4185-8B2B-7EEC67563C53}" presName="horFlow" presStyleCnt="0"/>
      <dgm:spPr/>
    </dgm:pt>
    <dgm:pt modelId="{5EB642AD-D284-40B7-A10A-312D6F66A123}" type="pres">
      <dgm:prSet presAssocID="{B4FC925E-F608-4185-8B2B-7EEC67563C53}" presName="bigChev" presStyleLbl="node1" presStyleIdx="0" presStyleCnt="2" custScaleX="173363" custScaleY="79602"/>
      <dgm:spPr/>
      <dgm:t>
        <a:bodyPr/>
        <a:lstStyle/>
        <a:p>
          <a:endParaRPr lang="en-US"/>
        </a:p>
      </dgm:t>
    </dgm:pt>
    <dgm:pt modelId="{0F2F3FF5-9BD6-4A78-9786-9DA2A62A9D55}" type="pres">
      <dgm:prSet presAssocID="{B4FC925E-F608-4185-8B2B-7EEC67563C53}" presName="vSp" presStyleCnt="0"/>
      <dgm:spPr/>
    </dgm:pt>
    <dgm:pt modelId="{67FBB055-C305-4638-A490-1A3E708F6621}" type="pres">
      <dgm:prSet presAssocID="{943847B0-D519-4F21-BFCE-4D2367CFB7FF}" presName="horFlow" presStyleCnt="0"/>
      <dgm:spPr/>
    </dgm:pt>
    <dgm:pt modelId="{BC78C3EA-E900-4834-A3E8-767B201ED8A7}" type="pres">
      <dgm:prSet presAssocID="{943847B0-D519-4F21-BFCE-4D2367CFB7FF}" presName="bigChev" presStyleLbl="node1" presStyleIdx="1" presStyleCnt="2" custScaleX="173363" custScaleY="79602"/>
      <dgm:spPr/>
      <dgm:t>
        <a:bodyPr/>
        <a:lstStyle/>
        <a:p>
          <a:endParaRPr lang="en-US"/>
        </a:p>
      </dgm:t>
    </dgm:pt>
  </dgm:ptLst>
  <dgm:cxnLst>
    <dgm:cxn modelId="{CCC19A2F-6175-4627-B62E-444E8F02DBC1}" type="presOf" srcId="{943847B0-D519-4F21-BFCE-4D2367CFB7FF}" destId="{BC78C3EA-E900-4834-A3E8-767B201ED8A7}" srcOrd="0" destOrd="0" presId="urn:microsoft.com/office/officeart/2005/8/layout/lProcess3"/>
    <dgm:cxn modelId="{EDCC59E0-ABFB-4885-881C-9EC8E8F4A927}" srcId="{28B12BCF-032E-411F-ABCD-9C7A6BF2616C}" destId="{943847B0-D519-4F21-BFCE-4D2367CFB7FF}" srcOrd="1" destOrd="0" parTransId="{B4D26914-2BE1-4611-BF44-3FC1DAF51B3D}" sibTransId="{74034AE1-44B4-4F4D-899F-CE8616BA3A8C}"/>
    <dgm:cxn modelId="{050D01AB-F487-4B22-B5D0-70A049F5AB4F}" type="presOf" srcId="{B4FC925E-F608-4185-8B2B-7EEC67563C53}" destId="{5EB642AD-D284-40B7-A10A-312D6F66A123}" srcOrd="0" destOrd="0" presId="urn:microsoft.com/office/officeart/2005/8/layout/lProcess3"/>
    <dgm:cxn modelId="{00ADBA30-0273-42A0-9360-EF30366E6724}" srcId="{28B12BCF-032E-411F-ABCD-9C7A6BF2616C}" destId="{B4FC925E-F608-4185-8B2B-7EEC67563C53}" srcOrd="0" destOrd="0" parTransId="{7302C3E9-340D-4414-8437-71B658A11959}" sibTransId="{3B0820A8-D3CC-4FCC-BFC5-7A8824DDE5ED}"/>
    <dgm:cxn modelId="{86633069-FD17-470B-8129-43144CDCD531}" type="presOf" srcId="{28B12BCF-032E-411F-ABCD-9C7A6BF2616C}" destId="{3F2EA8F7-AF6D-4055-9C12-E54AB6A8FE20}" srcOrd="0" destOrd="0" presId="urn:microsoft.com/office/officeart/2005/8/layout/lProcess3"/>
    <dgm:cxn modelId="{BA571B78-1935-4EE4-8B7A-C7D766604EE0}" type="presParOf" srcId="{3F2EA8F7-AF6D-4055-9C12-E54AB6A8FE20}" destId="{2295AEC2-25D3-49B8-A2C1-60E075FE83F8}" srcOrd="0" destOrd="0" presId="urn:microsoft.com/office/officeart/2005/8/layout/lProcess3"/>
    <dgm:cxn modelId="{5F5FAB45-94D3-45F5-BD90-E3706F3FBCE5}" type="presParOf" srcId="{2295AEC2-25D3-49B8-A2C1-60E075FE83F8}" destId="{5EB642AD-D284-40B7-A10A-312D6F66A123}" srcOrd="0" destOrd="0" presId="urn:microsoft.com/office/officeart/2005/8/layout/lProcess3"/>
    <dgm:cxn modelId="{7A3A5502-C4E8-4386-9018-7E53E6C07AB4}" type="presParOf" srcId="{3F2EA8F7-AF6D-4055-9C12-E54AB6A8FE20}" destId="{0F2F3FF5-9BD6-4A78-9786-9DA2A62A9D55}" srcOrd="1" destOrd="0" presId="urn:microsoft.com/office/officeart/2005/8/layout/lProcess3"/>
    <dgm:cxn modelId="{307B728A-2AA9-4388-B5DC-142DE2A9679F}" type="presParOf" srcId="{3F2EA8F7-AF6D-4055-9C12-E54AB6A8FE20}" destId="{67FBB055-C305-4638-A490-1A3E708F6621}" srcOrd="2" destOrd="0" presId="urn:microsoft.com/office/officeart/2005/8/layout/lProcess3"/>
    <dgm:cxn modelId="{EEBB4FB7-C84A-4DE2-9A09-1DB6E108B602}" type="presParOf" srcId="{67FBB055-C305-4638-A490-1A3E708F6621}" destId="{BC78C3EA-E900-4834-A3E8-767B201ED8A7}" srcOrd="0" destOrd="0" presId="urn:microsoft.com/office/officeart/2005/8/layout/l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024017-36C7-4811-9F43-E5D964161BD9}" type="doc">
      <dgm:prSet loTypeId="urn:microsoft.com/office/officeart/2005/8/layout/lProcess3" loCatId="process" qsTypeId="urn:microsoft.com/office/officeart/2005/8/quickstyle/simple5" qsCatId="simple" csTypeId="urn:microsoft.com/office/officeart/2005/8/colors/colorful3" csCatId="colorful" phldr="1"/>
      <dgm:spPr/>
      <dgm:t>
        <a:bodyPr/>
        <a:lstStyle/>
        <a:p>
          <a:endParaRPr lang="en-US"/>
        </a:p>
      </dgm:t>
    </dgm:pt>
    <dgm:pt modelId="{5F205542-771C-448F-851E-5D4ED6B50FC0}">
      <dgm:prSet phldrT="[Text]" custT="1"/>
      <dgm:spPr/>
      <dgm:t>
        <a:bodyPr/>
        <a:lstStyle/>
        <a:p>
          <a:r>
            <a:rPr lang="en-US" sz="1400" b="1" dirty="0" smtClean="0"/>
            <a:t>Culture &amp; Organization</a:t>
          </a:r>
          <a:endParaRPr lang="en-US" sz="1400" b="1" dirty="0"/>
        </a:p>
      </dgm:t>
    </dgm:pt>
    <dgm:pt modelId="{E77D61B0-0A1F-440D-949A-B440BEB4E8F0}" type="parTrans" cxnId="{AA02584A-720A-4539-9585-CC43A24D86C1}">
      <dgm:prSet/>
      <dgm:spPr/>
      <dgm:t>
        <a:bodyPr/>
        <a:lstStyle/>
        <a:p>
          <a:endParaRPr lang="en-US" sz="1400" b="1"/>
        </a:p>
      </dgm:t>
    </dgm:pt>
    <dgm:pt modelId="{6AC0F265-5D63-4D28-8C0D-7BFCFD3CE43F}" type="sibTrans" cxnId="{AA02584A-720A-4539-9585-CC43A24D86C1}">
      <dgm:prSet/>
      <dgm:spPr/>
      <dgm:t>
        <a:bodyPr/>
        <a:lstStyle/>
        <a:p>
          <a:endParaRPr lang="en-US" sz="1400" b="1"/>
        </a:p>
      </dgm:t>
    </dgm:pt>
    <dgm:pt modelId="{D0D19F3A-C6E5-4DD3-831E-FB69FA0222D8}">
      <dgm:prSet phldrT="[Text]" custT="1"/>
      <dgm:spPr/>
      <dgm:t>
        <a:bodyPr/>
        <a:lstStyle/>
        <a:p>
          <a:endParaRPr lang="en-US" sz="1400" b="1" dirty="0"/>
        </a:p>
      </dgm:t>
    </dgm:pt>
    <dgm:pt modelId="{20963F14-28C8-4CAB-BBD0-B185F840817F}" type="parTrans" cxnId="{39408092-5979-488C-811C-27AAB65F881B}">
      <dgm:prSet/>
      <dgm:spPr/>
      <dgm:t>
        <a:bodyPr/>
        <a:lstStyle/>
        <a:p>
          <a:endParaRPr lang="en-US" sz="1400" b="1"/>
        </a:p>
      </dgm:t>
    </dgm:pt>
    <dgm:pt modelId="{C8D2CF64-65E9-480D-8461-872A2AFB5C3D}" type="sibTrans" cxnId="{39408092-5979-488C-811C-27AAB65F881B}">
      <dgm:prSet/>
      <dgm:spPr/>
      <dgm:t>
        <a:bodyPr/>
        <a:lstStyle/>
        <a:p>
          <a:endParaRPr lang="en-US" sz="1400" b="1"/>
        </a:p>
      </dgm:t>
    </dgm:pt>
    <dgm:pt modelId="{A7BDD714-AE6B-4A28-A7BB-6705CCECEA4F}">
      <dgm:prSet phldrT="[Text]" custT="1"/>
      <dgm:spPr/>
      <dgm:t>
        <a:bodyPr/>
        <a:lstStyle/>
        <a:p>
          <a:endParaRPr lang="en-US" sz="1400" b="1" dirty="0"/>
        </a:p>
      </dgm:t>
    </dgm:pt>
    <dgm:pt modelId="{3128CD5F-B512-4116-A608-407F882388FF}" type="parTrans" cxnId="{21179B76-962E-4EA8-A8C3-DB6FB4F503EE}">
      <dgm:prSet/>
      <dgm:spPr/>
      <dgm:t>
        <a:bodyPr/>
        <a:lstStyle/>
        <a:p>
          <a:endParaRPr lang="en-US" sz="1400" b="1"/>
        </a:p>
      </dgm:t>
    </dgm:pt>
    <dgm:pt modelId="{C9D0338E-CA7F-459A-988C-87F71443A11C}" type="sibTrans" cxnId="{21179B76-962E-4EA8-A8C3-DB6FB4F503EE}">
      <dgm:prSet/>
      <dgm:spPr/>
      <dgm:t>
        <a:bodyPr/>
        <a:lstStyle/>
        <a:p>
          <a:endParaRPr lang="en-US" sz="1400" b="1"/>
        </a:p>
      </dgm:t>
    </dgm:pt>
    <dgm:pt modelId="{81E60B34-4BD8-46F1-A7F5-0DD2D307F4C1}">
      <dgm:prSet phldrT="[Text]" custT="1"/>
      <dgm:spPr/>
      <dgm:t>
        <a:bodyPr/>
        <a:lstStyle/>
        <a:p>
          <a:r>
            <a:rPr lang="en-US" sz="1400" b="1" dirty="0" smtClean="0"/>
            <a:t>Continuous Build</a:t>
          </a:r>
          <a:endParaRPr lang="en-US" sz="1400" b="1" dirty="0"/>
        </a:p>
      </dgm:t>
    </dgm:pt>
    <dgm:pt modelId="{7DD2FB6E-4019-457A-A5F3-2FBC45FA3FA0}" type="parTrans" cxnId="{6514DC4D-532B-4E46-A7BA-FC46C979B6D0}">
      <dgm:prSet/>
      <dgm:spPr/>
      <dgm:t>
        <a:bodyPr/>
        <a:lstStyle/>
        <a:p>
          <a:endParaRPr lang="en-US" sz="1400" b="1"/>
        </a:p>
      </dgm:t>
    </dgm:pt>
    <dgm:pt modelId="{6EC73C8A-6074-4BC1-BF7B-B069E5463161}" type="sibTrans" cxnId="{6514DC4D-532B-4E46-A7BA-FC46C979B6D0}">
      <dgm:prSet/>
      <dgm:spPr/>
      <dgm:t>
        <a:bodyPr/>
        <a:lstStyle/>
        <a:p>
          <a:endParaRPr lang="en-US" sz="1400" b="1"/>
        </a:p>
      </dgm:t>
    </dgm:pt>
    <dgm:pt modelId="{F3C4CB3F-C2DF-45F9-8F41-83530FEAF83B}">
      <dgm:prSet phldrT="[Text]" custT="1"/>
      <dgm:spPr/>
      <dgm:t>
        <a:bodyPr/>
        <a:lstStyle/>
        <a:p>
          <a:endParaRPr lang="en-US" sz="1400" b="1" dirty="0"/>
        </a:p>
      </dgm:t>
    </dgm:pt>
    <dgm:pt modelId="{30E88AB7-27C6-4A7A-B2EC-7E86CC242ABC}" type="parTrans" cxnId="{09204228-04CA-4766-8E45-265F0B9A83C5}">
      <dgm:prSet/>
      <dgm:spPr/>
      <dgm:t>
        <a:bodyPr/>
        <a:lstStyle/>
        <a:p>
          <a:endParaRPr lang="en-US" sz="1400" b="1"/>
        </a:p>
      </dgm:t>
    </dgm:pt>
    <dgm:pt modelId="{E0B3B2E4-B9A3-452D-956F-8D47A093488A}" type="sibTrans" cxnId="{09204228-04CA-4766-8E45-265F0B9A83C5}">
      <dgm:prSet/>
      <dgm:spPr/>
      <dgm:t>
        <a:bodyPr/>
        <a:lstStyle/>
        <a:p>
          <a:endParaRPr lang="en-US" sz="1400" b="1"/>
        </a:p>
      </dgm:t>
    </dgm:pt>
    <dgm:pt modelId="{5AF5EC52-3381-4FA1-A6AC-BBAB99D1F96E}">
      <dgm:prSet phldrT="[Text]" custT="1"/>
      <dgm:spPr/>
      <dgm:t>
        <a:bodyPr/>
        <a:lstStyle/>
        <a:p>
          <a:endParaRPr lang="en-US" sz="1400" b="1" dirty="0"/>
        </a:p>
      </dgm:t>
    </dgm:pt>
    <dgm:pt modelId="{24C93E90-86F9-4DD9-ABB3-7A76DD5100F3}" type="parTrans" cxnId="{3955247D-F106-4F68-8F86-B3C39D913C98}">
      <dgm:prSet/>
      <dgm:spPr/>
      <dgm:t>
        <a:bodyPr/>
        <a:lstStyle/>
        <a:p>
          <a:endParaRPr lang="en-US" sz="1400" b="1"/>
        </a:p>
      </dgm:t>
    </dgm:pt>
    <dgm:pt modelId="{DA4E1F4C-6C67-45D6-9FD1-3B2F6797153C}" type="sibTrans" cxnId="{3955247D-F106-4F68-8F86-B3C39D913C98}">
      <dgm:prSet/>
      <dgm:spPr/>
      <dgm:t>
        <a:bodyPr/>
        <a:lstStyle/>
        <a:p>
          <a:endParaRPr lang="en-US" sz="1400" b="1"/>
        </a:p>
      </dgm:t>
    </dgm:pt>
    <dgm:pt modelId="{7598B906-4242-44D8-92F2-CEE91E4287E2}">
      <dgm:prSet phldrT="[Text]" custT="1"/>
      <dgm:spPr/>
      <dgm:t>
        <a:bodyPr/>
        <a:lstStyle/>
        <a:p>
          <a:r>
            <a:rPr lang="en-US" sz="1400" b="1" dirty="0" smtClean="0"/>
            <a:t>Environments</a:t>
          </a:r>
          <a:endParaRPr lang="en-US" sz="1400" b="1" dirty="0"/>
        </a:p>
      </dgm:t>
    </dgm:pt>
    <dgm:pt modelId="{4711D8DF-ADBC-4FDF-A07A-BFEABA1C1C7E}" type="parTrans" cxnId="{9734E895-82B2-4607-B021-28DB2F5D48A8}">
      <dgm:prSet/>
      <dgm:spPr/>
      <dgm:t>
        <a:bodyPr/>
        <a:lstStyle/>
        <a:p>
          <a:endParaRPr lang="en-US" sz="1400" b="1"/>
        </a:p>
      </dgm:t>
    </dgm:pt>
    <dgm:pt modelId="{09C02A59-4CAC-402A-9775-418C0BD3D8ED}" type="sibTrans" cxnId="{9734E895-82B2-4607-B021-28DB2F5D48A8}">
      <dgm:prSet/>
      <dgm:spPr/>
      <dgm:t>
        <a:bodyPr/>
        <a:lstStyle/>
        <a:p>
          <a:endParaRPr lang="en-US" sz="1400" b="1"/>
        </a:p>
      </dgm:t>
    </dgm:pt>
    <dgm:pt modelId="{6F6DFE18-B461-40DE-A8EC-97FA941F4A8A}">
      <dgm:prSet phldrT="[Text]" custT="1"/>
      <dgm:spPr/>
      <dgm:t>
        <a:bodyPr/>
        <a:lstStyle/>
        <a:p>
          <a:endParaRPr lang="en-US" sz="1400" b="1" dirty="0"/>
        </a:p>
      </dgm:t>
    </dgm:pt>
    <dgm:pt modelId="{DAAB9426-CC32-4F29-8E99-A06156837D21}" type="parTrans" cxnId="{0FAAAD0F-A950-4903-88C2-38D2F0EEAD16}">
      <dgm:prSet/>
      <dgm:spPr/>
      <dgm:t>
        <a:bodyPr/>
        <a:lstStyle/>
        <a:p>
          <a:endParaRPr lang="en-US" sz="1400" b="1"/>
        </a:p>
      </dgm:t>
    </dgm:pt>
    <dgm:pt modelId="{2984D896-EABF-4BCE-899C-9CF48BD3AF56}" type="sibTrans" cxnId="{0FAAAD0F-A950-4903-88C2-38D2F0EEAD16}">
      <dgm:prSet/>
      <dgm:spPr/>
      <dgm:t>
        <a:bodyPr/>
        <a:lstStyle/>
        <a:p>
          <a:endParaRPr lang="en-US" sz="1400" b="1"/>
        </a:p>
      </dgm:t>
    </dgm:pt>
    <dgm:pt modelId="{4A550687-2C6C-43CE-AD88-A31FFAD60EAC}">
      <dgm:prSet phldrT="[Text]" custT="1"/>
      <dgm:spPr/>
      <dgm:t>
        <a:bodyPr/>
        <a:lstStyle/>
        <a:p>
          <a:endParaRPr lang="en-US" sz="1400" b="1" dirty="0"/>
        </a:p>
      </dgm:t>
    </dgm:pt>
    <dgm:pt modelId="{5889ADFD-E565-4F8F-941E-44ACA4D9A177}" type="parTrans" cxnId="{DAD28E2E-EC85-4525-A59E-2603C619B36D}">
      <dgm:prSet/>
      <dgm:spPr/>
      <dgm:t>
        <a:bodyPr/>
        <a:lstStyle/>
        <a:p>
          <a:endParaRPr lang="en-US" sz="1400" b="1"/>
        </a:p>
      </dgm:t>
    </dgm:pt>
    <dgm:pt modelId="{495FE7C7-2A1E-4F09-8271-8B871F5ED66A}" type="sibTrans" cxnId="{DAD28E2E-EC85-4525-A59E-2603C619B36D}">
      <dgm:prSet/>
      <dgm:spPr/>
      <dgm:t>
        <a:bodyPr/>
        <a:lstStyle/>
        <a:p>
          <a:endParaRPr lang="en-US" sz="1400" b="1"/>
        </a:p>
      </dgm:t>
    </dgm:pt>
    <dgm:pt modelId="{00EB668C-105A-4666-BD34-23BE2A1107E0}">
      <dgm:prSet custT="1"/>
      <dgm:spPr/>
      <dgm:t>
        <a:bodyPr/>
        <a:lstStyle/>
        <a:p>
          <a:r>
            <a:rPr lang="en-US" sz="1400" b="1" dirty="0" smtClean="0"/>
            <a:t>3</a:t>
          </a:r>
          <a:endParaRPr lang="en-US" sz="1400" b="1" dirty="0"/>
        </a:p>
      </dgm:t>
    </dgm:pt>
    <dgm:pt modelId="{267CF793-F538-416C-8D4D-A208F5CB34CC}" type="parTrans" cxnId="{9A68E84D-CF2B-422D-B877-F3EB03338D22}">
      <dgm:prSet/>
      <dgm:spPr/>
      <dgm:t>
        <a:bodyPr/>
        <a:lstStyle/>
        <a:p>
          <a:endParaRPr lang="en-US" sz="1400" b="1"/>
        </a:p>
      </dgm:t>
    </dgm:pt>
    <dgm:pt modelId="{F1449954-FE72-4FDD-81F9-0B1C466C0396}" type="sibTrans" cxnId="{9A68E84D-CF2B-422D-B877-F3EB03338D22}">
      <dgm:prSet/>
      <dgm:spPr/>
      <dgm:t>
        <a:bodyPr/>
        <a:lstStyle/>
        <a:p>
          <a:endParaRPr lang="en-US" sz="1400" b="1"/>
        </a:p>
      </dgm:t>
    </dgm:pt>
    <dgm:pt modelId="{A60A2C34-CF22-4B3C-8B18-DFB428877DB2}">
      <dgm:prSet custT="1"/>
      <dgm:spPr/>
      <dgm:t>
        <a:bodyPr/>
        <a:lstStyle/>
        <a:p>
          <a:r>
            <a:rPr lang="en-US" sz="1400" b="1" dirty="0" smtClean="0"/>
            <a:t>Release</a:t>
          </a:r>
          <a:endParaRPr lang="en-US" sz="1400" b="1" dirty="0"/>
        </a:p>
      </dgm:t>
    </dgm:pt>
    <dgm:pt modelId="{8F775C7D-6337-438F-8DB5-2588C5551A69}" type="parTrans" cxnId="{1C0FA8BA-A775-494B-8CA4-0BFEC2F4AC2E}">
      <dgm:prSet/>
      <dgm:spPr/>
      <dgm:t>
        <a:bodyPr/>
        <a:lstStyle/>
        <a:p>
          <a:endParaRPr lang="en-US" sz="1400" b="1"/>
        </a:p>
      </dgm:t>
    </dgm:pt>
    <dgm:pt modelId="{8D343216-9459-4819-87B0-4ADDCB54BEEE}" type="sibTrans" cxnId="{1C0FA8BA-A775-494B-8CA4-0BFEC2F4AC2E}">
      <dgm:prSet/>
      <dgm:spPr/>
      <dgm:t>
        <a:bodyPr/>
        <a:lstStyle/>
        <a:p>
          <a:endParaRPr lang="en-US" sz="1400" b="1"/>
        </a:p>
      </dgm:t>
    </dgm:pt>
    <dgm:pt modelId="{C0476E3E-7427-4A38-899B-E4E908067982}">
      <dgm:prSet custT="1"/>
      <dgm:spPr/>
      <dgm:t>
        <a:bodyPr/>
        <a:lstStyle/>
        <a:p>
          <a:r>
            <a:rPr lang="en-US" sz="1400" b="1" dirty="0" smtClean="0"/>
            <a:t>Test &amp; Validation</a:t>
          </a:r>
          <a:endParaRPr lang="en-US" sz="1400" b="1" dirty="0"/>
        </a:p>
      </dgm:t>
    </dgm:pt>
    <dgm:pt modelId="{F6FCD456-C97A-4E4F-9440-0035E10704F2}" type="parTrans" cxnId="{C7E73837-64A6-4FC7-B090-66BD260F9B6D}">
      <dgm:prSet/>
      <dgm:spPr/>
      <dgm:t>
        <a:bodyPr/>
        <a:lstStyle/>
        <a:p>
          <a:endParaRPr lang="en-US" sz="1400" b="1"/>
        </a:p>
      </dgm:t>
    </dgm:pt>
    <dgm:pt modelId="{86C3FE42-627A-4547-BBF1-6AF854AEF65E}" type="sibTrans" cxnId="{C7E73837-64A6-4FC7-B090-66BD260F9B6D}">
      <dgm:prSet/>
      <dgm:spPr/>
      <dgm:t>
        <a:bodyPr/>
        <a:lstStyle/>
        <a:p>
          <a:endParaRPr lang="en-US" sz="1400" b="1"/>
        </a:p>
      </dgm:t>
    </dgm:pt>
    <dgm:pt modelId="{2D57BD32-F6AE-4220-9F9F-08EA7CA1CA9D}">
      <dgm:prSet custT="1"/>
      <dgm:spPr/>
      <dgm:t>
        <a:bodyPr/>
        <a:lstStyle/>
        <a:p>
          <a:r>
            <a:rPr lang="en-US" sz="1400" b="1" dirty="0" smtClean="0"/>
            <a:t>Information &amp; Reporting</a:t>
          </a:r>
          <a:endParaRPr lang="en-US" sz="1400" b="1" dirty="0"/>
        </a:p>
      </dgm:t>
    </dgm:pt>
    <dgm:pt modelId="{338F729A-A43E-44BB-895F-31AE1FE60441}" type="parTrans" cxnId="{70C30B7E-2C30-41F5-8653-63512B1F6B70}">
      <dgm:prSet/>
      <dgm:spPr/>
      <dgm:t>
        <a:bodyPr/>
        <a:lstStyle/>
        <a:p>
          <a:endParaRPr lang="en-US" sz="1400" b="1"/>
        </a:p>
      </dgm:t>
    </dgm:pt>
    <dgm:pt modelId="{93F43D0C-8BC4-44BC-963D-A7ADF71FF116}" type="sibTrans" cxnId="{70C30B7E-2C30-41F5-8653-63512B1F6B70}">
      <dgm:prSet/>
      <dgm:spPr/>
      <dgm:t>
        <a:bodyPr/>
        <a:lstStyle/>
        <a:p>
          <a:endParaRPr lang="en-US" sz="1400" b="1"/>
        </a:p>
      </dgm:t>
    </dgm:pt>
    <dgm:pt modelId="{1F7B9649-B907-4C64-AB8B-EAA5BF9106A6}">
      <dgm:prSet custT="1"/>
      <dgm:spPr/>
      <dgm:t>
        <a:bodyPr/>
        <a:lstStyle/>
        <a:p>
          <a:r>
            <a:rPr lang="en-US" sz="1400" b="1" dirty="0" smtClean="0"/>
            <a:t>3</a:t>
          </a:r>
          <a:endParaRPr lang="en-US" sz="1400" b="1" dirty="0"/>
        </a:p>
      </dgm:t>
    </dgm:pt>
    <dgm:pt modelId="{F09EE56D-40F3-417B-B3CB-CD7F2EE8B55E}" type="parTrans" cxnId="{B142B1F0-C5A6-46C1-A0B9-E953835306D4}">
      <dgm:prSet/>
      <dgm:spPr/>
      <dgm:t>
        <a:bodyPr/>
        <a:lstStyle/>
        <a:p>
          <a:endParaRPr lang="en-US" sz="1400" b="1"/>
        </a:p>
      </dgm:t>
    </dgm:pt>
    <dgm:pt modelId="{274949D5-55C1-449C-8462-EA93AEEAA850}" type="sibTrans" cxnId="{B142B1F0-C5A6-46C1-A0B9-E953835306D4}">
      <dgm:prSet/>
      <dgm:spPr/>
      <dgm:t>
        <a:bodyPr/>
        <a:lstStyle/>
        <a:p>
          <a:endParaRPr lang="en-US" sz="1400" b="1"/>
        </a:p>
      </dgm:t>
    </dgm:pt>
    <dgm:pt modelId="{5B01E877-022C-41A6-80A4-AD114E78AA06}">
      <dgm:prSet custT="1"/>
      <dgm:spPr/>
      <dgm:t>
        <a:bodyPr/>
        <a:lstStyle/>
        <a:p>
          <a:r>
            <a:rPr lang="en-US" sz="1400" b="1" dirty="0" smtClean="0"/>
            <a:t>3</a:t>
          </a:r>
          <a:endParaRPr lang="en-US" sz="1400" b="1" dirty="0"/>
        </a:p>
      </dgm:t>
    </dgm:pt>
    <dgm:pt modelId="{788A17A9-BCEC-462C-BDC9-418219C2C8FC}" type="parTrans" cxnId="{A6BFB1FE-78B2-4BFF-90C7-0C21D2612FB5}">
      <dgm:prSet/>
      <dgm:spPr/>
      <dgm:t>
        <a:bodyPr/>
        <a:lstStyle/>
        <a:p>
          <a:endParaRPr lang="en-US" sz="1400" b="1"/>
        </a:p>
      </dgm:t>
    </dgm:pt>
    <dgm:pt modelId="{D8CC5ECB-45BE-48B9-B053-808B00FB9180}" type="sibTrans" cxnId="{A6BFB1FE-78B2-4BFF-90C7-0C21D2612FB5}">
      <dgm:prSet/>
      <dgm:spPr/>
      <dgm:t>
        <a:bodyPr/>
        <a:lstStyle/>
        <a:p>
          <a:endParaRPr lang="en-US" sz="1400" b="1"/>
        </a:p>
      </dgm:t>
    </dgm:pt>
    <dgm:pt modelId="{DC0F7AA5-AAD7-4618-82A7-02666ED41BD1}">
      <dgm:prSet custT="1"/>
      <dgm:spPr/>
      <dgm:t>
        <a:bodyPr/>
        <a:lstStyle/>
        <a:p>
          <a:endParaRPr lang="en-US" sz="1400" b="1" dirty="0"/>
        </a:p>
      </dgm:t>
    </dgm:pt>
    <dgm:pt modelId="{E2B0B0A9-E90B-4D2B-AED8-712A767FEA8D}" type="parTrans" cxnId="{F8CD62DD-8AB8-425E-A55A-C9ABB786B310}">
      <dgm:prSet/>
      <dgm:spPr/>
      <dgm:t>
        <a:bodyPr/>
        <a:lstStyle/>
        <a:p>
          <a:endParaRPr lang="en-US" sz="1400" b="1"/>
        </a:p>
      </dgm:t>
    </dgm:pt>
    <dgm:pt modelId="{02FC6F6D-D2EE-4E66-92EF-5E45E48FF2D1}" type="sibTrans" cxnId="{F8CD62DD-8AB8-425E-A55A-C9ABB786B310}">
      <dgm:prSet/>
      <dgm:spPr/>
      <dgm:t>
        <a:bodyPr/>
        <a:lstStyle/>
        <a:p>
          <a:endParaRPr lang="en-US" sz="1400" b="1"/>
        </a:p>
      </dgm:t>
    </dgm:pt>
    <dgm:pt modelId="{BA9A26A4-ADAE-4D31-86C8-EF7C913A3D27}">
      <dgm:prSet custT="1"/>
      <dgm:spPr/>
      <dgm:t>
        <a:bodyPr/>
        <a:lstStyle/>
        <a:p>
          <a:endParaRPr lang="en-US" sz="1400" b="1" dirty="0"/>
        </a:p>
      </dgm:t>
    </dgm:pt>
    <dgm:pt modelId="{704FCF09-9CED-4942-ACB1-EA926368CBF5}" type="parTrans" cxnId="{C67A114E-92DB-401C-8FEB-00EC64B7ADAE}">
      <dgm:prSet/>
      <dgm:spPr/>
      <dgm:t>
        <a:bodyPr/>
        <a:lstStyle/>
        <a:p>
          <a:endParaRPr lang="en-US" sz="1400" b="1"/>
        </a:p>
      </dgm:t>
    </dgm:pt>
    <dgm:pt modelId="{F4F40B8F-6C26-443E-A052-C8DCAD748745}" type="sibTrans" cxnId="{C67A114E-92DB-401C-8FEB-00EC64B7ADAE}">
      <dgm:prSet/>
      <dgm:spPr/>
      <dgm:t>
        <a:bodyPr/>
        <a:lstStyle/>
        <a:p>
          <a:endParaRPr lang="en-US" sz="1400" b="1"/>
        </a:p>
      </dgm:t>
    </dgm:pt>
    <dgm:pt modelId="{D623F313-5503-418A-ABAD-6726B15A3AAB}">
      <dgm:prSet custT="1"/>
      <dgm:spPr/>
      <dgm:t>
        <a:bodyPr/>
        <a:lstStyle/>
        <a:p>
          <a:r>
            <a:rPr lang="en-US" sz="1400" b="1" dirty="0" smtClean="0"/>
            <a:t>3</a:t>
          </a:r>
          <a:endParaRPr lang="en-US" sz="1400" b="1" dirty="0"/>
        </a:p>
      </dgm:t>
    </dgm:pt>
    <dgm:pt modelId="{6DBAC9C6-26F0-4FC6-B16F-7D6338F14B38}" type="parTrans" cxnId="{44956836-F882-40E0-98AF-43097A909708}">
      <dgm:prSet/>
      <dgm:spPr/>
      <dgm:t>
        <a:bodyPr/>
        <a:lstStyle/>
        <a:p>
          <a:endParaRPr lang="en-US" sz="1400" b="1"/>
        </a:p>
      </dgm:t>
    </dgm:pt>
    <dgm:pt modelId="{4F375CFB-CFFA-4840-8A44-AA2E16F2B0DB}" type="sibTrans" cxnId="{44956836-F882-40E0-98AF-43097A909708}">
      <dgm:prSet/>
      <dgm:spPr/>
      <dgm:t>
        <a:bodyPr/>
        <a:lstStyle/>
        <a:p>
          <a:endParaRPr lang="en-US" sz="1400" b="1"/>
        </a:p>
      </dgm:t>
    </dgm:pt>
    <dgm:pt modelId="{1A05C16B-E96C-4FB8-A2C8-858476382AE7}">
      <dgm:prSet custT="1"/>
      <dgm:spPr/>
      <dgm:t>
        <a:bodyPr/>
        <a:lstStyle/>
        <a:p>
          <a:endParaRPr lang="en-US" sz="1400" b="1"/>
        </a:p>
      </dgm:t>
    </dgm:pt>
    <dgm:pt modelId="{02DAC5F8-5FFA-4F04-9794-2BD33387EA4E}" type="parTrans" cxnId="{42070869-E926-46E3-BF97-F5BB559E3392}">
      <dgm:prSet/>
      <dgm:spPr/>
      <dgm:t>
        <a:bodyPr/>
        <a:lstStyle/>
        <a:p>
          <a:endParaRPr lang="en-US" sz="1400" b="1"/>
        </a:p>
      </dgm:t>
    </dgm:pt>
    <dgm:pt modelId="{CCAB599B-91A2-4AF9-B6C4-3EED41B57207}" type="sibTrans" cxnId="{42070869-E926-46E3-BF97-F5BB559E3392}">
      <dgm:prSet/>
      <dgm:spPr/>
      <dgm:t>
        <a:bodyPr/>
        <a:lstStyle/>
        <a:p>
          <a:endParaRPr lang="en-US" sz="1400" b="1"/>
        </a:p>
      </dgm:t>
    </dgm:pt>
    <dgm:pt modelId="{D71A0125-DE74-49A7-BA4E-E66318F7E6CF}">
      <dgm:prSet custT="1"/>
      <dgm:spPr/>
      <dgm:t>
        <a:bodyPr/>
        <a:lstStyle/>
        <a:p>
          <a:endParaRPr lang="en-US" sz="1400" b="1"/>
        </a:p>
      </dgm:t>
    </dgm:pt>
    <dgm:pt modelId="{FB3E8961-0F40-4FC7-A13B-C792548F1490}" type="parTrans" cxnId="{6E84521E-A595-48C1-A14C-1E4467332A54}">
      <dgm:prSet/>
      <dgm:spPr/>
      <dgm:t>
        <a:bodyPr/>
        <a:lstStyle/>
        <a:p>
          <a:endParaRPr lang="en-US" sz="1400" b="1"/>
        </a:p>
      </dgm:t>
    </dgm:pt>
    <dgm:pt modelId="{823D2D7A-CDE2-4EE3-B2B6-0D344C71359A}" type="sibTrans" cxnId="{6E84521E-A595-48C1-A14C-1E4467332A54}">
      <dgm:prSet/>
      <dgm:spPr/>
      <dgm:t>
        <a:bodyPr/>
        <a:lstStyle/>
        <a:p>
          <a:endParaRPr lang="en-US" sz="1400" b="1"/>
        </a:p>
      </dgm:t>
    </dgm:pt>
    <dgm:pt modelId="{64E2FDF9-2480-4F9F-94B9-3DD1685A376E}">
      <dgm:prSet custT="1"/>
      <dgm:spPr/>
      <dgm:t>
        <a:bodyPr/>
        <a:lstStyle/>
        <a:p>
          <a:r>
            <a:rPr lang="en-US" sz="1400" b="1" dirty="0" smtClean="0"/>
            <a:t>3</a:t>
          </a:r>
          <a:endParaRPr lang="en-US" sz="1400" b="1" dirty="0"/>
        </a:p>
      </dgm:t>
    </dgm:pt>
    <dgm:pt modelId="{951F21F5-B339-4ECF-B268-95ECD367A47A}" type="parTrans" cxnId="{FF8D70E9-B2F0-43FA-9B38-B6D30EB90ACB}">
      <dgm:prSet/>
      <dgm:spPr/>
      <dgm:t>
        <a:bodyPr/>
        <a:lstStyle/>
        <a:p>
          <a:endParaRPr lang="en-US" sz="1400" b="1"/>
        </a:p>
      </dgm:t>
    </dgm:pt>
    <dgm:pt modelId="{69216017-7685-4AAB-8A40-64545921DC9E}" type="sibTrans" cxnId="{FF8D70E9-B2F0-43FA-9B38-B6D30EB90ACB}">
      <dgm:prSet/>
      <dgm:spPr/>
      <dgm:t>
        <a:bodyPr/>
        <a:lstStyle/>
        <a:p>
          <a:endParaRPr lang="en-US" sz="1400" b="1"/>
        </a:p>
      </dgm:t>
    </dgm:pt>
    <dgm:pt modelId="{100AE2D9-20E4-4D1B-9BE3-91DA3EAAF8C6}">
      <dgm:prSet custT="1"/>
      <dgm:spPr/>
      <dgm:t>
        <a:bodyPr/>
        <a:lstStyle/>
        <a:p>
          <a:endParaRPr lang="en-US" sz="1400" b="1"/>
        </a:p>
      </dgm:t>
    </dgm:pt>
    <dgm:pt modelId="{AD8DAA3B-DC8B-408B-AD36-3BD864C70E32}" type="parTrans" cxnId="{A7415D4B-CAF3-4BB1-8321-6881BA4F7CEA}">
      <dgm:prSet/>
      <dgm:spPr/>
      <dgm:t>
        <a:bodyPr/>
        <a:lstStyle/>
        <a:p>
          <a:endParaRPr lang="en-US" sz="1400" b="1"/>
        </a:p>
      </dgm:t>
    </dgm:pt>
    <dgm:pt modelId="{0BB7F5A2-0143-4440-B991-6F6AB510870A}" type="sibTrans" cxnId="{A7415D4B-CAF3-4BB1-8321-6881BA4F7CEA}">
      <dgm:prSet/>
      <dgm:spPr/>
      <dgm:t>
        <a:bodyPr/>
        <a:lstStyle/>
        <a:p>
          <a:endParaRPr lang="en-US" sz="1400" b="1"/>
        </a:p>
      </dgm:t>
    </dgm:pt>
    <dgm:pt modelId="{2937F64E-9C23-4ABE-8E9D-6E4926E204DE}">
      <dgm:prSet custT="1"/>
      <dgm:spPr/>
      <dgm:t>
        <a:bodyPr/>
        <a:lstStyle/>
        <a:p>
          <a:r>
            <a:rPr lang="en-US" sz="1400" b="1" dirty="0" smtClean="0"/>
            <a:t>2</a:t>
          </a:r>
          <a:endParaRPr lang="en-US" sz="1400" b="1" dirty="0"/>
        </a:p>
      </dgm:t>
    </dgm:pt>
    <dgm:pt modelId="{4DD2BF1D-13CF-48A1-8D7F-D09B6FE5294E}" type="parTrans" cxnId="{BD8AFC46-4A91-49F6-A741-BF648038DE07}">
      <dgm:prSet/>
      <dgm:spPr/>
      <dgm:t>
        <a:bodyPr/>
        <a:lstStyle/>
        <a:p>
          <a:endParaRPr lang="en-US" sz="1400" b="1"/>
        </a:p>
      </dgm:t>
    </dgm:pt>
    <dgm:pt modelId="{45521099-371F-4BA3-BDB4-88DB4195CF65}" type="sibTrans" cxnId="{BD8AFC46-4A91-49F6-A741-BF648038DE07}">
      <dgm:prSet/>
      <dgm:spPr/>
      <dgm:t>
        <a:bodyPr/>
        <a:lstStyle/>
        <a:p>
          <a:endParaRPr lang="en-US" sz="1400" b="1"/>
        </a:p>
      </dgm:t>
    </dgm:pt>
    <dgm:pt modelId="{4D38B560-C514-4D40-B87E-D6A733407B53}" type="pres">
      <dgm:prSet presAssocID="{FF024017-36C7-4811-9F43-E5D964161BD9}" presName="Name0" presStyleCnt="0">
        <dgm:presLayoutVars>
          <dgm:chPref val="3"/>
          <dgm:dir/>
          <dgm:animLvl val="lvl"/>
          <dgm:resizeHandles/>
        </dgm:presLayoutVars>
      </dgm:prSet>
      <dgm:spPr/>
      <dgm:t>
        <a:bodyPr/>
        <a:lstStyle/>
        <a:p>
          <a:endParaRPr lang="en-US"/>
        </a:p>
      </dgm:t>
    </dgm:pt>
    <dgm:pt modelId="{47E899BF-2BF3-4288-9587-70E9436B7180}" type="pres">
      <dgm:prSet presAssocID="{5F205542-771C-448F-851E-5D4ED6B50FC0}" presName="horFlow" presStyleCnt="0"/>
      <dgm:spPr/>
    </dgm:pt>
    <dgm:pt modelId="{1AC45627-4303-4C94-9DFB-FBD939D72154}" type="pres">
      <dgm:prSet presAssocID="{5F205542-771C-448F-851E-5D4ED6B50FC0}" presName="bigChev" presStyleLbl="node1" presStyleIdx="0" presStyleCnt="6" custScaleX="293688" custScaleY="120417"/>
      <dgm:spPr/>
      <dgm:t>
        <a:bodyPr/>
        <a:lstStyle/>
        <a:p>
          <a:endParaRPr lang="en-US"/>
        </a:p>
      </dgm:t>
    </dgm:pt>
    <dgm:pt modelId="{1E08AFCE-7C03-42EC-AC9A-5105C175A9DE}" type="pres">
      <dgm:prSet presAssocID="{20963F14-28C8-4CAB-BBD0-B185F840817F}" presName="parTrans" presStyleCnt="0"/>
      <dgm:spPr/>
    </dgm:pt>
    <dgm:pt modelId="{013970E4-6D08-484A-B20F-85F75F0C07CE}" type="pres">
      <dgm:prSet presAssocID="{D0D19F3A-C6E5-4DD3-831E-FB69FA0222D8}" presName="node" presStyleLbl="alignAccFollowNode1" presStyleIdx="0" presStyleCnt="17">
        <dgm:presLayoutVars>
          <dgm:bulletEnabled val="1"/>
        </dgm:presLayoutVars>
      </dgm:prSet>
      <dgm:spPr/>
      <dgm:t>
        <a:bodyPr/>
        <a:lstStyle/>
        <a:p>
          <a:endParaRPr lang="en-US"/>
        </a:p>
      </dgm:t>
    </dgm:pt>
    <dgm:pt modelId="{6B5FB736-EADB-4CF3-B9E1-2AE90280FA44}" type="pres">
      <dgm:prSet presAssocID="{C8D2CF64-65E9-480D-8461-872A2AFB5C3D}" presName="sibTrans" presStyleCnt="0"/>
      <dgm:spPr/>
    </dgm:pt>
    <dgm:pt modelId="{E5B24520-2BE2-47BF-9199-12B529A69A14}" type="pres">
      <dgm:prSet presAssocID="{A7BDD714-AE6B-4A28-A7BB-6705CCECEA4F}" presName="node" presStyleLbl="alignAccFollowNode1" presStyleIdx="1" presStyleCnt="17">
        <dgm:presLayoutVars>
          <dgm:bulletEnabled val="1"/>
        </dgm:presLayoutVars>
      </dgm:prSet>
      <dgm:spPr/>
      <dgm:t>
        <a:bodyPr/>
        <a:lstStyle/>
        <a:p>
          <a:endParaRPr lang="en-US"/>
        </a:p>
      </dgm:t>
    </dgm:pt>
    <dgm:pt modelId="{08FA9388-4055-4DDA-9E67-61ECB25ADB7D}" type="pres">
      <dgm:prSet presAssocID="{C9D0338E-CA7F-459A-988C-87F71443A11C}" presName="sibTrans" presStyleCnt="0"/>
      <dgm:spPr/>
    </dgm:pt>
    <dgm:pt modelId="{1B2170AD-7DA7-4853-88EA-0678E0118D8A}" type="pres">
      <dgm:prSet presAssocID="{00EB668C-105A-4666-BD34-23BE2A1107E0}" presName="node" presStyleLbl="alignAccFollowNode1" presStyleIdx="2" presStyleCnt="17">
        <dgm:presLayoutVars>
          <dgm:bulletEnabled val="1"/>
        </dgm:presLayoutVars>
      </dgm:prSet>
      <dgm:spPr/>
      <dgm:t>
        <a:bodyPr/>
        <a:lstStyle/>
        <a:p>
          <a:endParaRPr lang="en-US"/>
        </a:p>
      </dgm:t>
    </dgm:pt>
    <dgm:pt modelId="{F0CDF870-6AFD-4DEA-BA97-26B60262C19D}" type="pres">
      <dgm:prSet presAssocID="{5F205542-771C-448F-851E-5D4ED6B50FC0}" presName="vSp" presStyleCnt="0"/>
      <dgm:spPr/>
    </dgm:pt>
    <dgm:pt modelId="{3A43C9E3-8AE7-41F3-9CFA-280150C572C5}" type="pres">
      <dgm:prSet presAssocID="{81E60B34-4BD8-46F1-A7F5-0DD2D307F4C1}" presName="horFlow" presStyleCnt="0"/>
      <dgm:spPr/>
    </dgm:pt>
    <dgm:pt modelId="{32F2BFC4-52D5-4180-A397-7E061FC680B6}" type="pres">
      <dgm:prSet presAssocID="{81E60B34-4BD8-46F1-A7F5-0DD2D307F4C1}" presName="bigChev" presStyleLbl="node1" presStyleIdx="1" presStyleCnt="6" custScaleX="293688" custScaleY="120417"/>
      <dgm:spPr/>
      <dgm:t>
        <a:bodyPr/>
        <a:lstStyle/>
        <a:p>
          <a:endParaRPr lang="en-US"/>
        </a:p>
      </dgm:t>
    </dgm:pt>
    <dgm:pt modelId="{4C83096E-F368-448C-9BE3-3F4C61E40693}" type="pres">
      <dgm:prSet presAssocID="{30E88AB7-27C6-4A7A-B2EC-7E86CC242ABC}" presName="parTrans" presStyleCnt="0"/>
      <dgm:spPr/>
    </dgm:pt>
    <dgm:pt modelId="{D60DF21E-D950-4620-8162-2F8ABDF20FC8}" type="pres">
      <dgm:prSet presAssocID="{F3C4CB3F-C2DF-45F9-8F41-83530FEAF83B}" presName="node" presStyleLbl="alignAccFollowNode1" presStyleIdx="3" presStyleCnt="17">
        <dgm:presLayoutVars>
          <dgm:bulletEnabled val="1"/>
        </dgm:presLayoutVars>
      </dgm:prSet>
      <dgm:spPr/>
      <dgm:t>
        <a:bodyPr/>
        <a:lstStyle/>
        <a:p>
          <a:endParaRPr lang="en-US"/>
        </a:p>
      </dgm:t>
    </dgm:pt>
    <dgm:pt modelId="{1EEF30A5-93A9-4523-A842-4E1613A0F6AE}" type="pres">
      <dgm:prSet presAssocID="{E0B3B2E4-B9A3-452D-956F-8D47A093488A}" presName="sibTrans" presStyleCnt="0"/>
      <dgm:spPr/>
    </dgm:pt>
    <dgm:pt modelId="{BECFE973-39E4-46F5-AA05-5B72B8F369C4}" type="pres">
      <dgm:prSet presAssocID="{5AF5EC52-3381-4FA1-A6AC-BBAB99D1F96E}" presName="node" presStyleLbl="alignAccFollowNode1" presStyleIdx="4" presStyleCnt="17">
        <dgm:presLayoutVars>
          <dgm:bulletEnabled val="1"/>
        </dgm:presLayoutVars>
      </dgm:prSet>
      <dgm:spPr/>
      <dgm:t>
        <a:bodyPr/>
        <a:lstStyle/>
        <a:p>
          <a:endParaRPr lang="en-US"/>
        </a:p>
      </dgm:t>
    </dgm:pt>
    <dgm:pt modelId="{BAF9E2C2-289B-4FD4-BD84-758F0C692136}" type="pres">
      <dgm:prSet presAssocID="{DA4E1F4C-6C67-45D6-9FD1-3B2F6797153C}" presName="sibTrans" presStyleCnt="0"/>
      <dgm:spPr/>
    </dgm:pt>
    <dgm:pt modelId="{4B53FE9E-4354-4EFF-A63B-736CC4CFF0D0}" type="pres">
      <dgm:prSet presAssocID="{1F7B9649-B907-4C64-AB8B-EAA5BF9106A6}" presName="node" presStyleLbl="alignAccFollowNode1" presStyleIdx="5" presStyleCnt="17">
        <dgm:presLayoutVars>
          <dgm:bulletEnabled val="1"/>
        </dgm:presLayoutVars>
      </dgm:prSet>
      <dgm:spPr/>
      <dgm:t>
        <a:bodyPr/>
        <a:lstStyle/>
        <a:p>
          <a:endParaRPr lang="en-US"/>
        </a:p>
      </dgm:t>
    </dgm:pt>
    <dgm:pt modelId="{2CE4B4F7-48B7-4149-AC09-7229C69E1E4E}" type="pres">
      <dgm:prSet presAssocID="{81E60B34-4BD8-46F1-A7F5-0DD2D307F4C1}" presName="vSp" presStyleCnt="0"/>
      <dgm:spPr/>
    </dgm:pt>
    <dgm:pt modelId="{C7A6B01A-1F8A-4862-952B-FA666D5DE3B2}" type="pres">
      <dgm:prSet presAssocID="{7598B906-4242-44D8-92F2-CEE91E4287E2}" presName="horFlow" presStyleCnt="0"/>
      <dgm:spPr/>
    </dgm:pt>
    <dgm:pt modelId="{269203A7-4A0D-4974-80BF-5E7A76AA8C2F}" type="pres">
      <dgm:prSet presAssocID="{7598B906-4242-44D8-92F2-CEE91E4287E2}" presName="bigChev" presStyleLbl="node1" presStyleIdx="2" presStyleCnt="6" custScaleX="293688" custScaleY="120417"/>
      <dgm:spPr/>
      <dgm:t>
        <a:bodyPr/>
        <a:lstStyle/>
        <a:p>
          <a:endParaRPr lang="en-US"/>
        </a:p>
      </dgm:t>
    </dgm:pt>
    <dgm:pt modelId="{871A7DFA-367F-456B-BD41-C19F239A66BF}" type="pres">
      <dgm:prSet presAssocID="{DAAB9426-CC32-4F29-8E99-A06156837D21}" presName="parTrans" presStyleCnt="0"/>
      <dgm:spPr/>
    </dgm:pt>
    <dgm:pt modelId="{3AC19A4E-D337-40C3-90CB-8E88846045BA}" type="pres">
      <dgm:prSet presAssocID="{6F6DFE18-B461-40DE-A8EC-97FA941F4A8A}" presName="node" presStyleLbl="alignAccFollowNode1" presStyleIdx="6" presStyleCnt="17">
        <dgm:presLayoutVars>
          <dgm:bulletEnabled val="1"/>
        </dgm:presLayoutVars>
      </dgm:prSet>
      <dgm:spPr/>
      <dgm:t>
        <a:bodyPr/>
        <a:lstStyle/>
        <a:p>
          <a:endParaRPr lang="en-US"/>
        </a:p>
      </dgm:t>
    </dgm:pt>
    <dgm:pt modelId="{C906B13F-5B54-42C3-BBB0-D2C0DE5196EC}" type="pres">
      <dgm:prSet presAssocID="{2984D896-EABF-4BCE-899C-9CF48BD3AF56}" presName="sibTrans" presStyleCnt="0"/>
      <dgm:spPr/>
    </dgm:pt>
    <dgm:pt modelId="{64FC5953-3300-4C7E-9CD8-40A9CF760ED4}" type="pres">
      <dgm:prSet presAssocID="{4A550687-2C6C-43CE-AD88-A31FFAD60EAC}" presName="node" presStyleLbl="alignAccFollowNode1" presStyleIdx="7" presStyleCnt="17">
        <dgm:presLayoutVars>
          <dgm:bulletEnabled val="1"/>
        </dgm:presLayoutVars>
      </dgm:prSet>
      <dgm:spPr/>
      <dgm:t>
        <a:bodyPr/>
        <a:lstStyle/>
        <a:p>
          <a:endParaRPr lang="en-US"/>
        </a:p>
      </dgm:t>
    </dgm:pt>
    <dgm:pt modelId="{9077E5BD-8723-4628-83DA-39E16502413A}" type="pres">
      <dgm:prSet presAssocID="{495FE7C7-2A1E-4F09-8271-8B871F5ED66A}" presName="sibTrans" presStyleCnt="0"/>
      <dgm:spPr/>
    </dgm:pt>
    <dgm:pt modelId="{61958614-50D1-4457-A821-9A639A04FF75}" type="pres">
      <dgm:prSet presAssocID="{5B01E877-022C-41A6-80A4-AD114E78AA06}" presName="node" presStyleLbl="alignAccFollowNode1" presStyleIdx="8" presStyleCnt="17">
        <dgm:presLayoutVars>
          <dgm:bulletEnabled val="1"/>
        </dgm:presLayoutVars>
      </dgm:prSet>
      <dgm:spPr/>
      <dgm:t>
        <a:bodyPr/>
        <a:lstStyle/>
        <a:p>
          <a:endParaRPr lang="en-US"/>
        </a:p>
      </dgm:t>
    </dgm:pt>
    <dgm:pt modelId="{6F632CD0-94A8-41A6-9EE6-53DF82FE71D9}" type="pres">
      <dgm:prSet presAssocID="{7598B906-4242-44D8-92F2-CEE91E4287E2}" presName="vSp" presStyleCnt="0"/>
      <dgm:spPr/>
    </dgm:pt>
    <dgm:pt modelId="{74DFFEA3-99FC-4835-A103-B56CEF19673A}" type="pres">
      <dgm:prSet presAssocID="{A60A2C34-CF22-4B3C-8B18-DFB428877DB2}" presName="horFlow" presStyleCnt="0"/>
      <dgm:spPr/>
    </dgm:pt>
    <dgm:pt modelId="{C273439A-CF1B-48AB-9898-303B116D4657}" type="pres">
      <dgm:prSet presAssocID="{A60A2C34-CF22-4B3C-8B18-DFB428877DB2}" presName="bigChev" presStyleLbl="node1" presStyleIdx="3" presStyleCnt="6" custScaleX="293688" custScaleY="120417"/>
      <dgm:spPr/>
      <dgm:t>
        <a:bodyPr/>
        <a:lstStyle/>
        <a:p>
          <a:endParaRPr lang="en-US"/>
        </a:p>
      </dgm:t>
    </dgm:pt>
    <dgm:pt modelId="{EEE8CAA2-740C-4785-97A6-C9D9489800B4}" type="pres">
      <dgm:prSet presAssocID="{E2B0B0A9-E90B-4D2B-AED8-712A767FEA8D}" presName="parTrans" presStyleCnt="0"/>
      <dgm:spPr/>
    </dgm:pt>
    <dgm:pt modelId="{A4624917-0FF3-4BE1-9B60-3F439A5E4B52}" type="pres">
      <dgm:prSet presAssocID="{DC0F7AA5-AAD7-4618-82A7-02666ED41BD1}" presName="node" presStyleLbl="alignAccFollowNode1" presStyleIdx="9" presStyleCnt="17">
        <dgm:presLayoutVars>
          <dgm:bulletEnabled val="1"/>
        </dgm:presLayoutVars>
      </dgm:prSet>
      <dgm:spPr/>
      <dgm:t>
        <a:bodyPr/>
        <a:lstStyle/>
        <a:p>
          <a:endParaRPr lang="en-US"/>
        </a:p>
      </dgm:t>
    </dgm:pt>
    <dgm:pt modelId="{3A3E88CB-EA82-4F82-9E39-62054E9B9D1B}" type="pres">
      <dgm:prSet presAssocID="{02FC6F6D-D2EE-4E66-92EF-5E45E48FF2D1}" presName="sibTrans" presStyleCnt="0"/>
      <dgm:spPr/>
    </dgm:pt>
    <dgm:pt modelId="{646F0AC0-2436-4448-A19C-3CCAA5F2FD02}" type="pres">
      <dgm:prSet presAssocID="{BA9A26A4-ADAE-4D31-86C8-EF7C913A3D27}" presName="node" presStyleLbl="alignAccFollowNode1" presStyleIdx="10" presStyleCnt="17">
        <dgm:presLayoutVars>
          <dgm:bulletEnabled val="1"/>
        </dgm:presLayoutVars>
      </dgm:prSet>
      <dgm:spPr/>
      <dgm:t>
        <a:bodyPr/>
        <a:lstStyle/>
        <a:p>
          <a:endParaRPr lang="en-US"/>
        </a:p>
      </dgm:t>
    </dgm:pt>
    <dgm:pt modelId="{4F9FC863-B661-43DF-8A61-7996C60403F7}" type="pres">
      <dgm:prSet presAssocID="{F4F40B8F-6C26-443E-A052-C8DCAD748745}" presName="sibTrans" presStyleCnt="0"/>
      <dgm:spPr/>
    </dgm:pt>
    <dgm:pt modelId="{2C79D7A3-F342-4B0B-881C-6941C2E8DDBB}" type="pres">
      <dgm:prSet presAssocID="{D623F313-5503-418A-ABAD-6726B15A3AAB}" presName="node" presStyleLbl="alignAccFollowNode1" presStyleIdx="11" presStyleCnt="17">
        <dgm:presLayoutVars>
          <dgm:bulletEnabled val="1"/>
        </dgm:presLayoutVars>
      </dgm:prSet>
      <dgm:spPr/>
      <dgm:t>
        <a:bodyPr/>
        <a:lstStyle/>
        <a:p>
          <a:endParaRPr lang="en-US"/>
        </a:p>
      </dgm:t>
    </dgm:pt>
    <dgm:pt modelId="{659C5289-AE00-4BFD-A6F9-E553EA058F6A}" type="pres">
      <dgm:prSet presAssocID="{A60A2C34-CF22-4B3C-8B18-DFB428877DB2}" presName="vSp" presStyleCnt="0"/>
      <dgm:spPr/>
    </dgm:pt>
    <dgm:pt modelId="{28028277-6F02-4F97-A2CE-9C805B32D830}" type="pres">
      <dgm:prSet presAssocID="{C0476E3E-7427-4A38-899B-E4E908067982}" presName="horFlow" presStyleCnt="0"/>
      <dgm:spPr/>
    </dgm:pt>
    <dgm:pt modelId="{A7DCFA4A-F18E-4D56-9D45-52BDF242DFDF}" type="pres">
      <dgm:prSet presAssocID="{C0476E3E-7427-4A38-899B-E4E908067982}" presName="bigChev" presStyleLbl="node1" presStyleIdx="4" presStyleCnt="6" custScaleX="293688" custScaleY="120417"/>
      <dgm:spPr/>
      <dgm:t>
        <a:bodyPr/>
        <a:lstStyle/>
        <a:p>
          <a:endParaRPr lang="en-US"/>
        </a:p>
      </dgm:t>
    </dgm:pt>
    <dgm:pt modelId="{9DF31BAA-F3C8-4448-B8B4-5A3A1027A68F}" type="pres">
      <dgm:prSet presAssocID="{02DAC5F8-5FFA-4F04-9794-2BD33387EA4E}" presName="parTrans" presStyleCnt="0"/>
      <dgm:spPr/>
    </dgm:pt>
    <dgm:pt modelId="{4277948B-3BC8-4AF1-855A-A835048E1726}" type="pres">
      <dgm:prSet presAssocID="{1A05C16B-E96C-4FB8-A2C8-858476382AE7}" presName="node" presStyleLbl="alignAccFollowNode1" presStyleIdx="12" presStyleCnt="17">
        <dgm:presLayoutVars>
          <dgm:bulletEnabled val="1"/>
        </dgm:presLayoutVars>
      </dgm:prSet>
      <dgm:spPr/>
      <dgm:t>
        <a:bodyPr/>
        <a:lstStyle/>
        <a:p>
          <a:endParaRPr lang="en-US"/>
        </a:p>
      </dgm:t>
    </dgm:pt>
    <dgm:pt modelId="{0E75A12A-BF87-455D-961A-B55745E766A7}" type="pres">
      <dgm:prSet presAssocID="{CCAB599B-91A2-4AF9-B6C4-3EED41B57207}" presName="sibTrans" presStyleCnt="0"/>
      <dgm:spPr/>
    </dgm:pt>
    <dgm:pt modelId="{AC4D7B8B-7BFB-456C-9DBE-396A439268FB}" type="pres">
      <dgm:prSet presAssocID="{D71A0125-DE74-49A7-BA4E-E66318F7E6CF}" presName="node" presStyleLbl="alignAccFollowNode1" presStyleIdx="13" presStyleCnt="17">
        <dgm:presLayoutVars>
          <dgm:bulletEnabled val="1"/>
        </dgm:presLayoutVars>
      </dgm:prSet>
      <dgm:spPr/>
      <dgm:t>
        <a:bodyPr/>
        <a:lstStyle/>
        <a:p>
          <a:endParaRPr lang="en-US"/>
        </a:p>
      </dgm:t>
    </dgm:pt>
    <dgm:pt modelId="{A7E20457-5154-41FB-B63C-709B5CF630B4}" type="pres">
      <dgm:prSet presAssocID="{823D2D7A-CDE2-4EE3-B2B6-0D344C71359A}" presName="sibTrans" presStyleCnt="0"/>
      <dgm:spPr/>
    </dgm:pt>
    <dgm:pt modelId="{F7081296-4559-4483-89CE-09776AD078FF}" type="pres">
      <dgm:prSet presAssocID="{64E2FDF9-2480-4F9F-94B9-3DD1685A376E}" presName="node" presStyleLbl="alignAccFollowNode1" presStyleIdx="14" presStyleCnt="17">
        <dgm:presLayoutVars>
          <dgm:bulletEnabled val="1"/>
        </dgm:presLayoutVars>
      </dgm:prSet>
      <dgm:spPr/>
      <dgm:t>
        <a:bodyPr/>
        <a:lstStyle/>
        <a:p>
          <a:endParaRPr lang="en-US"/>
        </a:p>
      </dgm:t>
    </dgm:pt>
    <dgm:pt modelId="{A7FA546F-EF1E-4120-9DB4-00532812068A}" type="pres">
      <dgm:prSet presAssocID="{C0476E3E-7427-4A38-899B-E4E908067982}" presName="vSp" presStyleCnt="0"/>
      <dgm:spPr/>
    </dgm:pt>
    <dgm:pt modelId="{A1BB5563-2070-426D-B070-F1DB8771657C}" type="pres">
      <dgm:prSet presAssocID="{2D57BD32-F6AE-4220-9F9F-08EA7CA1CA9D}" presName="horFlow" presStyleCnt="0"/>
      <dgm:spPr/>
    </dgm:pt>
    <dgm:pt modelId="{41FED0CF-2066-4B1A-B648-30269A328FCD}" type="pres">
      <dgm:prSet presAssocID="{2D57BD32-F6AE-4220-9F9F-08EA7CA1CA9D}" presName="bigChev" presStyleLbl="node1" presStyleIdx="5" presStyleCnt="6" custScaleX="293688" custScaleY="120417"/>
      <dgm:spPr/>
      <dgm:t>
        <a:bodyPr/>
        <a:lstStyle/>
        <a:p>
          <a:endParaRPr lang="en-US"/>
        </a:p>
      </dgm:t>
    </dgm:pt>
    <dgm:pt modelId="{2CD40D59-4E96-4136-B40E-BFFD5A1CC40E}" type="pres">
      <dgm:prSet presAssocID="{AD8DAA3B-DC8B-408B-AD36-3BD864C70E32}" presName="parTrans" presStyleCnt="0"/>
      <dgm:spPr/>
    </dgm:pt>
    <dgm:pt modelId="{12C19C06-7572-45D3-89B9-BFE7B4C846BC}" type="pres">
      <dgm:prSet presAssocID="{100AE2D9-20E4-4D1B-9BE3-91DA3EAAF8C6}" presName="node" presStyleLbl="alignAccFollowNode1" presStyleIdx="15" presStyleCnt="17">
        <dgm:presLayoutVars>
          <dgm:bulletEnabled val="1"/>
        </dgm:presLayoutVars>
      </dgm:prSet>
      <dgm:spPr/>
      <dgm:t>
        <a:bodyPr/>
        <a:lstStyle/>
        <a:p>
          <a:endParaRPr lang="en-US"/>
        </a:p>
      </dgm:t>
    </dgm:pt>
    <dgm:pt modelId="{D7110758-DF4B-4588-8F32-7D93D9196859}" type="pres">
      <dgm:prSet presAssocID="{0BB7F5A2-0143-4440-B991-6F6AB510870A}" presName="sibTrans" presStyleCnt="0"/>
      <dgm:spPr/>
    </dgm:pt>
    <dgm:pt modelId="{AED3A045-0701-493B-9B0E-0F18D32386BA}" type="pres">
      <dgm:prSet presAssocID="{2937F64E-9C23-4ABE-8E9D-6E4926E204DE}" presName="node" presStyleLbl="alignAccFollowNode1" presStyleIdx="16" presStyleCnt="17">
        <dgm:presLayoutVars>
          <dgm:bulletEnabled val="1"/>
        </dgm:presLayoutVars>
      </dgm:prSet>
      <dgm:spPr/>
      <dgm:t>
        <a:bodyPr/>
        <a:lstStyle/>
        <a:p>
          <a:endParaRPr lang="en-US"/>
        </a:p>
      </dgm:t>
    </dgm:pt>
  </dgm:ptLst>
  <dgm:cxnLst>
    <dgm:cxn modelId="{809522F6-CE45-4B21-9165-2B08BD150CB7}" type="presOf" srcId="{2937F64E-9C23-4ABE-8E9D-6E4926E204DE}" destId="{AED3A045-0701-493B-9B0E-0F18D32386BA}" srcOrd="0" destOrd="0" presId="urn:microsoft.com/office/officeart/2005/8/layout/lProcess3"/>
    <dgm:cxn modelId="{FF8D70E9-B2F0-43FA-9B38-B6D30EB90ACB}" srcId="{C0476E3E-7427-4A38-899B-E4E908067982}" destId="{64E2FDF9-2480-4F9F-94B9-3DD1685A376E}" srcOrd="2" destOrd="0" parTransId="{951F21F5-B339-4ECF-B268-95ECD367A47A}" sibTransId="{69216017-7685-4AAB-8A40-64545921DC9E}"/>
    <dgm:cxn modelId="{09AB102B-207B-4724-A4E3-DC3BAC422F8C}" type="presOf" srcId="{F3C4CB3F-C2DF-45F9-8F41-83530FEAF83B}" destId="{D60DF21E-D950-4620-8162-2F8ABDF20FC8}" srcOrd="0" destOrd="0" presId="urn:microsoft.com/office/officeart/2005/8/layout/lProcess3"/>
    <dgm:cxn modelId="{9A68E84D-CF2B-422D-B877-F3EB03338D22}" srcId="{5F205542-771C-448F-851E-5D4ED6B50FC0}" destId="{00EB668C-105A-4666-BD34-23BE2A1107E0}" srcOrd="2" destOrd="0" parTransId="{267CF793-F538-416C-8D4D-A208F5CB34CC}" sibTransId="{F1449954-FE72-4FDD-81F9-0B1C466C0396}"/>
    <dgm:cxn modelId="{FE4FA71F-4348-49CA-8924-E5A89C8A3404}" type="presOf" srcId="{7598B906-4242-44D8-92F2-CEE91E4287E2}" destId="{269203A7-4A0D-4974-80BF-5E7A76AA8C2F}" srcOrd="0" destOrd="0" presId="urn:microsoft.com/office/officeart/2005/8/layout/lProcess3"/>
    <dgm:cxn modelId="{0FAAAD0F-A950-4903-88C2-38D2F0EEAD16}" srcId="{7598B906-4242-44D8-92F2-CEE91E4287E2}" destId="{6F6DFE18-B461-40DE-A8EC-97FA941F4A8A}" srcOrd="0" destOrd="0" parTransId="{DAAB9426-CC32-4F29-8E99-A06156837D21}" sibTransId="{2984D896-EABF-4BCE-899C-9CF48BD3AF56}"/>
    <dgm:cxn modelId="{6514DC4D-532B-4E46-A7BA-FC46C979B6D0}" srcId="{FF024017-36C7-4811-9F43-E5D964161BD9}" destId="{81E60B34-4BD8-46F1-A7F5-0DD2D307F4C1}" srcOrd="1" destOrd="0" parTransId="{7DD2FB6E-4019-457A-A5F3-2FBC45FA3FA0}" sibTransId="{6EC73C8A-6074-4BC1-BF7B-B069E5463161}"/>
    <dgm:cxn modelId="{3955247D-F106-4F68-8F86-B3C39D913C98}" srcId="{81E60B34-4BD8-46F1-A7F5-0DD2D307F4C1}" destId="{5AF5EC52-3381-4FA1-A6AC-BBAB99D1F96E}" srcOrd="1" destOrd="0" parTransId="{24C93E90-86F9-4DD9-ABB3-7A76DD5100F3}" sibTransId="{DA4E1F4C-6C67-45D6-9FD1-3B2F6797153C}"/>
    <dgm:cxn modelId="{DAD28E2E-EC85-4525-A59E-2603C619B36D}" srcId="{7598B906-4242-44D8-92F2-CEE91E4287E2}" destId="{4A550687-2C6C-43CE-AD88-A31FFAD60EAC}" srcOrd="1" destOrd="0" parTransId="{5889ADFD-E565-4F8F-941E-44ACA4D9A177}" sibTransId="{495FE7C7-2A1E-4F09-8271-8B871F5ED66A}"/>
    <dgm:cxn modelId="{09204228-04CA-4766-8E45-265F0B9A83C5}" srcId="{81E60B34-4BD8-46F1-A7F5-0DD2D307F4C1}" destId="{F3C4CB3F-C2DF-45F9-8F41-83530FEAF83B}" srcOrd="0" destOrd="0" parTransId="{30E88AB7-27C6-4A7A-B2EC-7E86CC242ABC}" sibTransId="{E0B3B2E4-B9A3-452D-956F-8D47A093488A}"/>
    <dgm:cxn modelId="{A6BFB1FE-78B2-4BFF-90C7-0C21D2612FB5}" srcId="{7598B906-4242-44D8-92F2-CEE91E4287E2}" destId="{5B01E877-022C-41A6-80A4-AD114E78AA06}" srcOrd="2" destOrd="0" parTransId="{788A17A9-BCEC-462C-BDC9-418219C2C8FC}" sibTransId="{D8CC5ECB-45BE-48B9-B053-808B00FB9180}"/>
    <dgm:cxn modelId="{70C30B7E-2C30-41F5-8653-63512B1F6B70}" srcId="{FF024017-36C7-4811-9F43-E5D964161BD9}" destId="{2D57BD32-F6AE-4220-9F9F-08EA7CA1CA9D}" srcOrd="5" destOrd="0" parTransId="{338F729A-A43E-44BB-895F-31AE1FE60441}" sibTransId="{93F43D0C-8BC4-44BC-963D-A7ADF71FF116}"/>
    <dgm:cxn modelId="{6B067F24-4C8F-46F2-91D3-4A285434DC17}" type="presOf" srcId="{C0476E3E-7427-4A38-899B-E4E908067982}" destId="{A7DCFA4A-F18E-4D56-9D45-52BDF242DFDF}" srcOrd="0" destOrd="0" presId="urn:microsoft.com/office/officeart/2005/8/layout/lProcess3"/>
    <dgm:cxn modelId="{426BDBDD-A4B6-472A-92A2-216333DCAAF4}" type="presOf" srcId="{5F205542-771C-448F-851E-5D4ED6B50FC0}" destId="{1AC45627-4303-4C94-9DFB-FBD939D72154}" srcOrd="0" destOrd="0" presId="urn:microsoft.com/office/officeart/2005/8/layout/lProcess3"/>
    <dgm:cxn modelId="{25F7CF95-737D-4566-8924-3065EE03B313}" type="presOf" srcId="{5AF5EC52-3381-4FA1-A6AC-BBAB99D1F96E}" destId="{BECFE973-39E4-46F5-AA05-5B72B8F369C4}" srcOrd="0" destOrd="0" presId="urn:microsoft.com/office/officeart/2005/8/layout/lProcess3"/>
    <dgm:cxn modelId="{4BB2B5F2-BA40-4921-BB8C-1A967068529E}" type="presOf" srcId="{BA9A26A4-ADAE-4D31-86C8-EF7C913A3D27}" destId="{646F0AC0-2436-4448-A19C-3CCAA5F2FD02}" srcOrd="0" destOrd="0" presId="urn:microsoft.com/office/officeart/2005/8/layout/lProcess3"/>
    <dgm:cxn modelId="{5FA167AC-66D2-467A-8111-BC63AE155D3C}" type="presOf" srcId="{D623F313-5503-418A-ABAD-6726B15A3AAB}" destId="{2C79D7A3-F342-4B0B-881C-6941C2E8DDBB}" srcOrd="0" destOrd="0" presId="urn:microsoft.com/office/officeart/2005/8/layout/lProcess3"/>
    <dgm:cxn modelId="{3A0B05DF-E657-4F36-9AF4-E7C69978664C}" type="presOf" srcId="{64E2FDF9-2480-4F9F-94B9-3DD1685A376E}" destId="{F7081296-4559-4483-89CE-09776AD078FF}" srcOrd="0" destOrd="0" presId="urn:microsoft.com/office/officeart/2005/8/layout/lProcess3"/>
    <dgm:cxn modelId="{21179B76-962E-4EA8-A8C3-DB6FB4F503EE}" srcId="{5F205542-771C-448F-851E-5D4ED6B50FC0}" destId="{A7BDD714-AE6B-4A28-A7BB-6705CCECEA4F}" srcOrd="1" destOrd="0" parTransId="{3128CD5F-B512-4116-A608-407F882388FF}" sibTransId="{C9D0338E-CA7F-459A-988C-87F71443A11C}"/>
    <dgm:cxn modelId="{98F85968-20AC-41BD-9200-BD9072EF16F5}" type="presOf" srcId="{00EB668C-105A-4666-BD34-23BE2A1107E0}" destId="{1B2170AD-7DA7-4853-88EA-0678E0118D8A}" srcOrd="0" destOrd="0" presId="urn:microsoft.com/office/officeart/2005/8/layout/lProcess3"/>
    <dgm:cxn modelId="{F8CD62DD-8AB8-425E-A55A-C9ABB786B310}" srcId="{A60A2C34-CF22-4B3C-8B18-DFB428877DB2}" destId="{DC0F7AA5-AAD7-4618-82A7-02666ED41BD1}" srcOrd="0" destOrd="0" parTransId="{E2B0B0A9-E90B-4D2B-AED8-712A767FEA8D}" sibTransId="{02FC6F6D-D2EE-4E66-92EF-5E45E48FF2D1}"/>
    <dgm:cxn modelId="{0776862D-D686-4973-A1FE-C9240C344913}" type="presOf" srcId="{6F6DFE18-B461-40DE-A8EC-97FA941F4A8A}" destId="{3AC19A4E-D337-40C3-90CB-8E88846045BA}" srcOrd="0" destOrd="0" presId="urn:microsoft.com/office/officeart/2005/8/layout/lProcess3"/>
    <dgm:cxn modelId="{0180B1E2-5BD3-44D4-83D0-8A388A360591}" type="presOf" srcId="{2D57BD32-F6AE-4220-9F9F-08EA7CA1CA9D}" destId="{41FED0CF-2066-4B1A-B648-30269A328FCD}" srcOrd="0" destOrd="0" presId="urn:microsoft.com/office/officeart/2005/8/layout/lProcess3"/>
    <dgm:cxn modelId="{AA02584A-720A-4539-9585-CC43A24D86C1}" srcId="{FF024017-36C7-4811-9F43-E5D964161BD9}" destId="{5F205542-771C-448F-851E-5D4ED6B50FC0}" srcOrd="0" destOrd="0" parTransId="{E77D61B0-0A1F-440D-949A-B440BEB4E8F0}" sibTransId="{6AC0F265-5D63-4D28-8C0D-7BFCFD3CE43F}"/>
    <dgm:cxn modelId="{50771A4D-03A2-46E9-87D6-BD0B337CC8CC}" type="presOf" srcId="{A7BDD714-AE6B-4A28-A7BB-6705CCECEA4F}" destId="{E5B24520-2BE2-47BF-9199-12B529A69A14}" srcOrd="0" destOrd="0" presId="urn:microsoft.com/office/officeart/2005/8/layout/lProcess3"/>
    <dgm:cxn modelId="{3089C258-00CF-446D-A978-C045E0A6D92D}" type="presOf" srcId="{A60A2C34-CF22-4B3C-8B18-DFB428877DB2}" destId="{C273439A-CF1B-48AB-9898-303B116D4657}" srcOrd="0" destOrd="0" presId="urn:microsoft.com/office/officeart/2005/8/layout/lProcess3"/>
    <dgm:cxn modelId="{39408092-5979-488C-811C-27AAB65F881B}" srcId="{5F205542-771C-448F-851E-5D4ED6B50FC0}" destId="{D0D19F3A-C6E5-4DD3-831E-FB69FA0222D8}" srcOrd="0" destOrd="0" parTransId="{20963F14-28C8-4CAB-BBD0-B185F840817F}" sibTransId="{C8D2CF64-65E9-480D-8461-872A2AFB5C3D}"/>
    <dgm:cxn modelId="{8146E66B-E88B-4D61-85A4-C3838D021B38}" type="presOf" srcId="{100AE2D9-20E4-4D1B-9BE3-91DA3EAAF8C6}" destId="{12C19C06-7572-45D3-89B9-BFE7B4C846BC}" srcOrd="0" destOrd="0" presId="urn:microsoft.com/office/officeart/2005/8/layout/lProcess3"/>
    <dgm:cxn modelId="{E3DE8B40-3821-40FC-8934-B8F5D915F688}" type="presOf" srcId="{D71A0125-DE74-49A7-BA4E-E66318F7E6CF}" destId="{AC4D7B8B-7BFB-456C-9DBE-396A439268FB}" srcOrd="0" destOrd="0" presId="urn:microsoft.com/office/officeart/2005/8/layout/lProcess3"/>
    <dgm:cxn modelId="{6E84521E-A595-48C1-A14C-1E4467332A54}" srcId="{C0476E3E-7427-4A38-899B-E4E908067982}" destId="{D71A0125-DE74-49A7-BA4E-E66318F7E6CF}" srcOrd="1" destOrd="0" parTransId="{FB3E8961-0F40-4FC7-A13B-C792548F1490}" sibTransId="{823D2D7A-CDE2-4EE3-B2B6-0D344C71359A}"/>
    <dgm:cxn modelId="{DA783ED5-0557-431B-82DC-09E2E014E4CE}" type="presOf" srcId="{DC0F7AA5-AAD7-4618-82A7-02666ED41BD1}" destId="{A4624917-0FF3-4BE1-9B60-3F439A5E4B52}" srcOrd="0" destOrd="0" presId="urn:microsoft.com/office/officeart/2005/8/layout/lProcess3"/>
    <dgm:cxn modelId="{44956836-F882-40E0-98AF-43097A909708}" srcId="{A60A2C34-CF22-4B3C-8B18-DFB428877DB2}" destId="{D623F313-5503-418A-ABAD-6726B15A3AAB}" srcOrd="2" destOrd="0" parTransId="{6DBAC9C6-26F0-4FC6-B16F-7D6338F14B38}" sibTransId="{4F375CFB-CFFA-4840-8A44-AA2E16F2B0DB}"/>
    <dgm:cxn modelId="{14916747-30DB-4E61-90F7-F7D01BFFCE6C}" type="presOf" srcId="{1F7B9649-B907-4C64-AB8B-EAA5BF9106A6}" destId="{4B53FE9E-4354-4EFF-A63B-736CC4CFF0D0}" srcOrd="0" destOrd="0" presId="urn:microsoft.com/office/officeart/2005/8/layout/lProcess3"/>
    <dgm:cxn modelId="{C67A114E-92DB-401C-8FEB-00EC64B7ADAE}" srcId="{A60A2C34-CF22-4B3C-8B18-DFB428877DB2}" destId="{BA9A26A4-ADAE-4D31-86C8-EF7C913A3D27}" srcOrd="1" destOrd="0" parTransId="{704FCF09-9CED-4942-ACB1-EA926368CBF5}" sibTransId="{F4F40B8F-6C26-443E-A052-C8DCAD748745}"/>
    <dgm:cxn modelId="{4B542A0C-45DA-48DD-9ED0-17D805D9DEA5}" type="presOf" srcId="{4A550687-2C6C-43CE-AD88-A31FFAD60EAC}" destId="{64FC5953-3300-4C7E-9CD8-40A9CF760ED4}" srcOrd="0" destOrd="0" presId="urn:microsoft.com/office/officeart/2005/8/layout/lProcess3"/>
    <dgm:cxn modelId="{A7415D4B-CAF3-4BB1-8321-6881BA4F7CEA}" srcId="{2D57BD32-F6AE-4220-9F9F-08EA7CA1CA9D}" destId="{100AE2D9-20E4-4D1B-9BE3-91DA3EAAF8C6}" srcOrd="0" destOrd="0" parTransId="{AD8DAA3B-DC8B-408B-AD36-3BD864C70E32}" sibTransId="{0BB7F5A2-0143-4440-B991-6F6AB510870A}"/>
    <dgm:cxn modelId="{9734E895-82B2-4607-B021-28DB2F5D48A8}" srcId="{FF024017-36C7-4811-9F43-E5D964161BD9}" destId="{7598B906-4242-44D8-92F2-CEE91E4287E2}" srcOrd="2" destOrd="0" parTransId="{4711D8DF-ADBC-4FDF-A07A-BFEABA1C1C7E}" sibTransId="{09C02A59-4CAC-402A-9775-418C0BD3D8ED}"/>
    <dgm:cxn modelId="{42070869-E926-46E3-BF97-F5BB559E3392}" srcId="{C0476E3E-7427-4A38-899B-E4E908067982}" destId="{1A05C16B-E96C-4FB8-A2C8-858476382AE7}" srcOrd="0" destOrd="0" parTransId="{02DAC5F8-5FFA-4F04-9794-2BD33387EA4E}" sibTransId="{CCAB599B-91A2-4AF9-B6C4-3EED41B57207}"/>
    <dgm:cxn modelId="{D18F26C4-57DF-4EDB-ABF4-B5276B4A9931}" type="presOf" srcId="{81E60B34-4BD8-46F1-A7F5-0DD2D307F4C1}" destId="{32F2BFC4-52D5-4180-A397-7E061FC680B6}" srcOrd="0" destOrd="0" presId="urn:microsoft.com/office/officeart/2005/8/layout/lProcess3"/>
    <dgm:cxn modelId="{B142B1F0-C5A6-46C1-A0B9-E953835306D4}" srcId="{81E60B34-4BD8-46F1-A7F5-0DD2D307F4C1}" destId="{1F7B9649-B907-4C64-AB8B-EAA5BF9106A6}" srcOrd="2" destOrd="0" parTransId="{F09EE56D-40F3-417B-B3CB-CD7F2EE8B55E}" sibTransId="{274949D5-55C1-449C-8462-EA93AEEAA850}"/>
    <dgm:cxn modelId="{8469844F-78D1-4154-A090-76A7042BB225}" type="presOf" srcId="{5B01E877-022C-41A6-80A4-AD114E78AA06}" destId="{61958614-50D1-4457-A821-9A639A04FF75}" srcOrd="0" destOrd="0" presId="urn:microsoft.com/office/officeart/2005/8/layout/lProcess3"/>
    <dgm:cxn modelId="{AD18EF6D-30B1-4CE5-A3C6-ED296AE17344}" type="presOf" srcId="{1A05C16B-E96C-4FB8-A2C8-858476382AE7}" destId="{4277948B-3BC8-4AF1-855A-A835048E1726}" srcOrd="0" destOrd="0" presId="urn:microsoft.com/office/officeart/2005/8/layout/lProcess3"/>
    <dgm:cxn modelId="{C7E73837-64A6-4FC7-B090-66BD260F9B6D}" srcId="{FF024017-36C7-4811-9F43-E5D964161BD9}" destId="{C0476E3E-7427-4A38-899B-E4E908067982}" srcOrd="4" destOrd="0" parTransId="{F6FCD456-C97A-4E4F-9440-0035E10704F2}" sibTransId="{86C3FE42-627A-4547-BBF1-6AF854AEF65E}"/>
    <dgm:cxn modelId="{127CFBC5-59D8-4B48-85D6-F5101069B4A9}" type="presOf" srcId="{FF024017-36C7-4811-9F43-E5D964161BD9}" destId="{4D38B560-C514-4D40-B87E-D6A733407B53}" srcOrd="0" destOrd="0" presId="urn:microsoft.com/office/officeart/2005/8/layout/lProcess3"/>
    <dgm:cxn modelId="{BD8AFC46-4A91-49F6-A741-BF648038DE07}" srcId="{2D57BD32-F6AE-4220-9F9F-08EA7CA1CA9D}" destId="{2937F64E-9C23-4ABE-8E9D-6E4926E204DE}" srcOrd="1" destOrd="0" parTransId="{4DD2BF1D-13CF-48A1-8D7F-D09B6FE5294E}" sibTransId="{45521099-371F-4BA3-BDB4-88DB4195CF65}"/>
    <dgm:cxn modelId="{7A278B02-5543-4F9C-86E9-33B1DDC723A4}" type="presOf" srcId="{D0D19F3A-C6E5-4DD3-831E-FB69FA0222D8}" destId="{013970E4-6D08-484A-B20F-85F75F0C07CE}" srcOrd="0" destOrd="0" presId="urn:microsoft.com/office/officeart/2005/8/layout/lProcess3"/>
    <dgm:cxn modelId="{1C0FA8BA-A775-494B-8CA4-0BFEC2F4AC2E}" srcId="{FF024017-36C7-4811-9F43-E5D964161BD9}" destId="{A60A2C34-CF22-4B3C-8B18-DFB428877DB2}" srcOrd="3" destOrd="0" parTransId="{8F775C7D-6337-438F-8DB5-2588C5551A69}" sibTransId="{8D343216-9459-4819-87B0-4ADDCB54BEEE}"/>
    <dgm:cxn modelId="{BC1A88DD-BF00-4DD7-A853-C698B25055D4}" type="presParOf" srcId="{4D38B560-C514-4D40-B87E-D6A733407B53}" destId="{47E899BF-2BF3-4288-9587-70E9436B7180}" srcOrd="0" destOrd="0" presId="urn:microsoft.com/office/officeart/2005/8/layout/lProcess3"/>
    <dgm:cxn modelId="{947ADC70-CA7D-4EB0-97ED-34BECDFF53CC}" type="presParOf" srcId="{47E899BF-2BF3-4288-9587-70E9436B7180}" destId="{1AC45627-4303-4C94-9DFB-FBD939D72154}" srcOrd="0" destOrd="0" presId="urn:microsoft.com/office/officeart/2005/8/layout/lProcess3"/>
    <dgm:cxn modelId="{0D5050D8-3C25-4C91-AFCD-246C58FE9BDC}" type="presParOf" srcId="{47E899BF-2BF3-4288-9587-70E9436B7180}" destId="{1E08AFCE-7C03-42EC-AC9A-5105C175A9DE}" srcOrd="1" destOrd="0" presId="urn:microsoft.com/office/officeart/2005/8/layout/lProcess3"/>
    <dgm:cxn modelId="{E2075404-D0E1-42CD-A2BD-79C206787B0D}" type="presParOf" srcId="{47E899BF-2BF3-4288-9587-70E9436B7180}" destId="{013970E4-6D08-484A-B20F-85F75F0C07CE}" srcOrd="2" destOrd="0" presId="urn:microsoft.com/office/officeart/2005/8/layout/lProcess3"/>
    <dgm:cxn modelId="{583CBCE5-DF95-4D2B-ACB5-0CF770464C0E}" type="presParOf" srcId="{47E899BF-2BF3-4288-9587-70E9436B7180}" destId="{6B5FB736-EADB-4CF3-B9E1-2AE90280FA44}" srcOrd="3" destOrd="0" presId="urn:microsoft.com/office/officeart/2005/8/layout/lProcess3"/>
    <dgm:cxn modelId="{36A3CF2B-0774-4080-A5DB-AC54B5C0677C}" type="presParOf" srcId="{47E899BF-2BF3-4288-9587-70E9436B7180}" destId="{E5B24520-2BE2-47BF-9199-12B529A69A14}" srcOrd="4" destOrd="0" presId="urn:microsoft.com/office/officeart/2005/8/layout/lProcess3"/>
    <dgm:cxn modelId="{6E3456EC-B8DC-4EB7-B630-B9E77092659F}" type="presParOf" srcId="{47E899BF-2BF3-4288-9587-70E9436B7180}" destId="{08FA9388-4055-4DDA-9E67-61ECB25ADB7D}" srcOrd="5" destOrd="0" presId="urn:microsoft.com/office/officeart/2005/8/layout/lProcess3"/>
    <dgm:cxn modelId="{E8645C5B-9659-4EF6-AC3A-0E2B660E53A8}" type="presParOf" srcId="{47E899BF-2BF3-4288-9587-70E9436B7180}" destId="{1B2170AD-7DA7-4853-88EA-0678E0118D8A}" srcOrd="6" destOrd="0" presId="urn:microsoft.com/office/officeart/2005/8/layout/lProcess3"/>
    <dgm:cxn modelId="{7BC5A5AD-691D-40D7-B439-21CBEE3401DF}" type="presParOf" srcId="{4D38B560-C514-4D40-B87E-D6A733407B53}" destId="{F0CDF870-6AFD-4DEA-BA97-26B60262C19D}" srcOrd="1" destOrd="0" presId="urn:microsoft.com/office/officeart/2005/8/layout/lProcess3"/>
    <dgm:cxn modelId="{9002D140-AB74-4929-8F03-CD590298770E}" type="presParOf" srcId="{4D38B560-C514-4D40-B87E-D6A733407B53}" destId="{3A43C9E3-8AE7-41F3-9CFA-280150C572C5}" srcOrd="2" destOrd="0" presId="urn:microsoft.com/office/officeart/2005/8/layout/lProcess3"/>
    <dgm:cxn modelId="{917430B9-ECAE-43D7-A870-340992975EA9}" type="presParOf" srcId="{3A43C9E3-8AE7-41F3-9CFA-280150C572C5}" destId="{32F2BFC4-52D5-4180-A397-7E061FC680B6}" srcOrd="0" destOrd="0" presId="urn:microsoft.com/office/officeart/2005/8/layout/lProcess3"/>
    <dgm:cxn modelId="{A7E191EB-5461-4C9F-9045-BAAE2399E35F}" type="presParOf" srcId="{3A43C9E3-8AE7-41F3-9CFA-280150C572C5}" destId="{4C83096E-F368-448C-9BE3-3F4C61E40693}" srcOrd="1" destOrd="0" presId="urn:microsoft.com/office/officeart/2005/8/layout/lProcess3"/>
    <dgm:cxn modelId="{DADEE607-6F20-474C-9EAF-5E96F41ED95B}" type="presParOf" srcId="{3A43C9E3-8AE7-41F3-9CFA-280150C572C5}" destId="{D60DF21E-D950-4620-8162-2F8ABDF20FC8}" srcOrd="2" destOrd="0" presId="urn:microsoft.com/office/officeart/2005/8/layout/lProcess3"/>
    <dgm:cxn modelId="{D9B5700A-2B87-4B49-B34D-6A5ABF27337E}" type="presParOf" srcId="{3A43C9E3-8AE7-41F3-9CFA-280150C572C5}" destId="{1EEF30A5-93A9-4523-A842-4E1613A0F6AE}" srcOrd="3" destOrd="0" presId="urn:microsoft.com/office/officeart/2005/8/layout/lProcess3"/>
    <dgm:cxn modelId="{F60E7002-BEB4-4FE7-B5CD-001709F8B21C}" type="presParOf" srcId="{3A43C9E3-8AE7-41F3-9CFA-280150C572C5}" destId="{BECFE973-39E4-46F5-AA05-5B72B8F369C4}" srcOrd="4" destOrd="0" presId="urn:microsoft.com/office/officeart/2005/8/layout/lProcess3"/>
    <dgm:cxn modelId="{E19619D8-7802-416D-BB53-5C0F4198523A}" type="presParOf" srcId="{3A43C9E3-8AE7-41F3-9CFA-280150C572C5}" destId="{BAF9E2C2-289B-4FD4-BD84-758F0C692136}" srcOrd="5" destOrd="0" presId="urn:microsoft.com/office/officeart/2005/8/layout/lProcess3"/>
    <dgm:cxn modelId="{30AD49E0-8795-40C6-B4EE-9C9489048F97}" type="presParOf" srcId="{3A43C9E3-8AE7-41F3-9CFA-280150C572C5}" destId="{4B53FE9E-4354-4EFF-A63B-736CC4CFF0D0}" srcOrd="6" destOrd="0" presId="urn:microsoft.com/office/officeart/2005/8/layout/lProcess3"/>
    <dgm:cxn modelId="{41D21383-BF3A-40D9-AC80-3DA82C8CA426}" type="presParOf" srcId="{4D38B560-C514-4D40-B87E-D6A733407B53}" destId="{2CE4B4F7-48B7-4149-AC09-7229C69E1E4E}" srcOrd="3" destOrd="0" presId="urn:microsoft.com/office/officeart/2005/8/layout/lProcess3"/>
    <dgm:cxn modelId="{E5B862B3-C36C-4058-9395-0B2E8A36E989}" type="presParOf" srcId="{4D38B560-C514-4D40-B87E-D6A733407B53}" destId="{C7A6B01A-1F8A-4862-952B-FA666D5DE3B2}" srcOrd="4" destOrd="0" presId="urn:microsoft.com/office/officeart/2005/8/layout/lProcess3"/>
    <dgm:cxn modelId="{13F962A5-3E28-495C-AF54-A200C32F319D}" type="presParOf" srcId="{C7A6B01A-1F8A-4862-952B-FA666D5DE3B2}" destId="{269203A7-4A0D-4974-80BF-5E7A76AA8C2F}" srcOrd="0" destOrd="0" presId="urn:microsoft.com/office/officeart/2005/8/layout/lProcess3"/>
    <dgm:cxn modelId="{8037F595-2671-461B-A575-22957F9CDC0A}" type="presParOf" srcId="{C7A6B01A-1F8A-4862-952B-FA666D5DE3B2}" destId="{871A7DFA-367F-456B-BD41-C19F239A66BF}" srcOrd="1" destOrd="0" presId="urn:microsoft.com/office/officeart/2005/8/layout/lProcess3"/>
    <dgm:cxn modelId="{67557AD0-01F0-4CA9-B3CB-19F103C760AE}" type="presParOf" srcId="{C7A6B01A-1F8A-4862-952B-FA666D5DE3B2}" destId="{3AC19A4E-D337-40C3-90CB-8E88846045BA}" srcOrd="2" destOrd="0" presId="urn:microsoft.com/office/officeart/2005/8/layout/lProcess3"/>
    <dgm:cxn modelId="{A6988DD2-36FD-4FCA-9AE9-AFA68D360E14}" type="presParOf" srcId="{C7A6B01A-1F8A-4862-952B-FA666D5DE3B2}" destId="{C906B13F-5B54-42C3-BBB0-D2C0DE5196EC}" srcOrd="3" destOrd="0" presId="urn:microsoft.com/office/officeart/2005/8/layout/lProcess3"/>
    <dgm:cxn modelId="{2FDFE098-0ED9-4ED9-8048-12B68849324B}" type="presParOf" srcId="{C7A6B01A-1F8A-4862-952B-FA666D5DE3B2}" destId="{64FC5953-3300-4C7E-9CD8-40A9CF760ED4}" srcOrd="4" destOrd="0" presId="urn:microsoft.com/office/officeart/2005/8/layout/lProcess3"/>
    <dgm:cxn modelId="{5CC142A2-DFEE-4C73-A12E-3AA83CDE551A}" type="presParOf" srcId="{C7A6B01A-1F8A-4862-952B-FA666D5DE3B2}" destId="{9077E5BD-8723-4628-83DA-39E16502413A}" srcOrd="5" destOrd="0" presId="urn:microsoft.com/office/officeart/2005/8/layout/lProcess3"/>
    <dgm:cxn modelId="{A9EF1DB6-B8A0-4EC7-A30B-19C0C6AE41CB}" type="presParOf" srcId="{C7A6B01A-1F8A-4862-952B-FA666D5DE3B2}" destId="{61958614-50D1-4457-A821-9A639A04FF75}" srcOrd="6" destOrd="0" presId="urn:microsoft.com/office/officeart/2005/8/layout/lProcess3"/>
    <dgm:cxn modelId="{5B4F5F4D-58F8-4F7A-A1E4-39FB81F2A3EA}" type="presParOf" srcId="{4D38B560-C514-4D40-B87E-D6A733407B53}" destId="{6F632CD0-94A8-41A6-9EE6-53DF82FE71D9}" srcOrd="5" destOrd="0" presId="urn:microsoft.com/office/officeart/2005/8/layout/lProcess3"/>
    <dgm:cxn modelId="{C2BC9ED4-4BE6-4A62-8D95-9576FC0A3D2F}" type="presParOf" srcId="{4D38B560-C514-4D40-B87E-D6A733407B53}" destId="{74DFFEA3-99FC-4835-A103-B56CEF19673A}" srcOrd="6" destOrd="0" presId="urn:microsoft.com/office/officeart/2005/8/layout/lProcess3"/>
    <dgm:cxn modelId="{053E9C5C-2F6C-424C-BBFE-BD9E098F399B}" type="presParOf" srcId="{74DFFEA3-99FC-4835-A103-B56CEF19673A}" destId="{C273439A-CF1B-48AB-9898-303B116D4657}" srcOrd="0" destOrd="0" presId="urn:microsoft.com/office/officeart/2005/8/layout/lProcess3"/>
    <dgm:cxn modelId="{F7D2F27D-E3A6-4643-B893-CB84A7118F90}" type="presParOf" srcId="{74DFFEA3-99FC-4835-A103-B56CEF19673A}" destId="{EEE8CAA2-740C-4785-97A6-C9D9489800B4}" srcOrd="1" destOrd="0" presId="urn:microsoft.com/office/officeart/2005/8/layout/lProcess3"/>
    <dgm:cxn modelId="{A84A402E-2FBE-47F2-8290-9BB12E36E626}" type="presParOf" srcId="{74DFFEA3-99FC-4835-A103-B56CEF19673A}" destId="{A4624917-0FF3-4BE1-9B60-3F439A5E4B52}" srcOrd="2" destOrd="0" presId="urn:microsoft.com/office/officeart/2005/8/layout/lProcess3"/>
    <dgm:cxn modelId="{4A6A299C-8FE1-4545-9480-9C7C93C1D33B}" type="presParOf" srcId="{74DFFEA3-99FC-4835-A103-B56CEF19673A}" destId="{3A3E88CB-EA82-4F82-9E39-62054E9B9D1B}" srcOrd="3" destOrd="0" presId="urn:microsoft.com/office/officeart/2005/8/layout/lProcess3"/>
    <dgm:cxn modelId="{F37ECF8D-C41B-4AE9-9DD7-E68507627674}" type="presParOf" srcId="{74DFFEA3-99FC-4835-A103-B56CEF19673A}" destId="{646F0AC0-2436-4448-A19C-3CCAA5F2FD02}" srcOrd="4" destOrd="0" presId="urn:microsoft.com/office/officeart/2005/8/layout/lProcess3"/>
    <dgm:cxn modelId="{FC21D04C-2B69-4473-9C3B-1305C8E41A94}" type="presParOf" srcId="{74DFFEA3-99FC-4835-A103-B56CEF19673A}" destId="{4F9FC863-B661-43DF-8A61-7996C60403F7}" srcOrd="5" destOrd="0" presId="urn:microsoft.com/office/officeart/2005/8/layout/lProcess3"/>
    <dgm:cxn modelId="{062ECA3C-A992-4EEC-8C4F-A23B04221032}" type="presParOf" srcId="{74DFFEA3-99FC-4835-A103-B56CEF19673A}" destId="{2C79D7A3-F342-4B0B-881C-6941C2E8DDBB}" srcOrd="6" destOrd="0" presId="urn:microsoft.com/office/officeart/2005/8/layout/lProcess3"/>
    <dgm:cxn modelId="{7E342CF2-4CEC-40AF-9460-610F41C1F8D3}" type="presParOf" srcId="{4D38B560-C514-4D40-B87E-D6A733407B53}" destId="{659C5289-AE00-4BFD-A6F9-E553EA058F6A}" srcOrd="7" destOrd="0" presId="urn:microsoft.com/office/officeart/2005/8/layout/lProcess3"/>
    <dgm:cxn modelId="{A2C25A31-9F6E-4D8B-BEBB-941A2F8B563E}" type="presParOf" srcId="{4D38B560-C514-4D40-B87E-D6A733407B53}" destId="{28028277-6F02-4F97-A2CE-9C805B32D830}" srcOrd="8" destOrd="0" presId="urn:microsoft.com/office/officeart/2005/8/layout/lProcess3"/>
    <dgm:cxn modelId="{1F851A65-C754-4D21-AFF1-A2F13B18277C}" type="presParOf" srcId="{28028277-6F02-4F97-A2CE-9C805B32D830}" destId="{A7DCFA4A-F18E-4D56-9D45-52BDF242DFDF}" srcOrd="0" destOrd="0" presId="urn:microsoft.com/office/officeart/2005/8/layout/lProcess3"/>
    <dgm:cxn modelId="{E604A75F-EED1-473B-A32D-389F49CC70CC}" type="presParOf" srcId="{28028277-6F02-4F97-A2CE-9C805B32D830}" destId="{9DF31BAA-F3C8-4448-B8B4-5A3A1027A68F}" srcOrd="1" destOrd="0" presId="urn:microsoft.com/office/officeart/2005/8/layout/lProcess3"/>
    <dgm:cxn modelId="{4BD669C5-4073-402E-AD41-9FD852DBB67A}" type="presParOf" srcId="{28028277-6F02-4F97-A2CE-9C805B32D830}" destId="{4277948B-3BC8-4AF1-855A-A835048E1726}" srcOrd="2" destOrd="0" presId="urn:microsoft.com/office/officeart/2005/8/layout/lProcess3"/>
    <dgm:cxn modelId="{08B9252B-D973-414A-8E04-9F699A916153}" type="presParOf" srcId="{28028277-6F02-4F97-A2CE-9C805B32D830}" destId="{0E75A12A-BF87-455D-961A-B55745E766A7}" srcOrd="3" destOrd="0" presId="urn:microsoft.com/office/officeart/2005/8/layout/lProcess3"/>
    <dgm:cxn modelId="{9C7A344F-608E-4FB5-B23C-0B8E672AD866}" type="presParOf" srcId="{28028277-6F02-4F97-A2CE-9C805B32D830}" destId="{AC4D7B8B-7BFB-456C-9DBE-396A439268FB}" srcOrd="4" destOrd="0" presId="urn:microsoft.com/office/officeart/2005/8/layout/lProcess3"/>
    <dgm:cxn modelId="{F1C9E64A-D691-413C-BE02-7123CBD27D0E}" type="presParOf" srcId="{28028277-6F02-4F97-A2CE-9C805B32D830}" destId="{A7E20457-5154-41FB-B63C-709B5CF630B4}" srcOrd="5" destOrd="0" presId="urn:microsoft.com/office/officeart/2005/8/layout/lProcess3"/>
    <dgm:cxn modelId="{79D0E616-4E02-4349-B675-E8DFE9545410}" type="presParOf" srcId="{28028277-6F02-4F97-A2CE-9C805B32D830}" destId="{F7081296-4559-4483-89CE-09776AD078FF}" srcOrd="6" destOrd="0" presId="urn:microsoft.com/office/officeart/2005/8/layout/lProcess3"/>
    <dgm:cxn modelId="{7650A327-3CFA-434A-9782-4C94A56403FE}" type="presParOf" srcId="{4D38B560-C514-4D40-B87E-D6A733407B53}" destId="{A7FA546F-EF1E-4120-9DB4-00532812068A}" srcOrd="9" destOrd="0" presId="urn:microsoft.com/office/officeart/2005/8/layout/lProcess3"/>
    <dgm:cxn modelId="{9DBBB2D7-5EAA-4F93-9936-ADDD25EBF225}" type="presParOf" srcId="{4D38B560-C514-4D40-B87E-D6A733407B53}" destId="{A1BB5563-2070-426D-B070-F1DB8771657C}" srcOrd="10" destOrd="0" presId="urn:microsoft.com/office/officeart/2005/8/layout/lProcess3"/>
    <dgm:cxn modelId="{EC883526-063B-4E35-8FDE-E72A9B827309}" type="presParOf" srcId="{A1BB5563-2070-426D-B070-F1DB8771657C}" destId="{41FED0CF-2066-4B1A-B648-30269A328FCD}" srcOrd="0" destOrd="0" presId="urn:microsoft.com/office/officeart/2005/8/layout/lProcess3"/>
    <dgm:cxn modelId="{B993BB2F-ADB2-4FD6-AE39-CCFB1EC5C629}" type="presParOf" srcId="{A1BB5563-2070-426D-B070-F1DB8771657C}" destId="{2CD40D59-4E96-4136-B40E-BFFD5A1CC40E}" srcOrd="1" destOrd="0" presId="urn:microsoft.com/office/officeart/2005/8/layout/lProcess3"/>
    <dgm:cxn modelId="{283D41C1-E3BE-4675-9088-F85580181EB5}" type="presParOf" srcId="{A1BB5563-2070-426D-B070-F1DB8771657C}" destId="{12C19C06-7572-45D3-89B9-BFE7B4C846BC}" srcOrd="2" destOrd="0" presId="urn:microsoft.com/office/officeart/2005/8/layout/lProcess3"/>
    <dgm:cxn modelId="{BF3C305D-D4E2-467F-825E-473F93EB2B75}" type="presParOf" srcId="{A1BB5563-2070-426D-B070-F1DB8771657C}" destId="{D7110758-DF4B-4588-8F32-7D93D9196859}" srcOrd="3" destOrd="0" presId="urn:microsoft.com/office/officeart/2005/8/layout/lProcess3"/>
    <dgm:cxn modelId="{FC98FCF3-0373-4A78-8E65-8FEBF24FF3E2}" type="presParOf" srcId="{A1BB5563-2070-426D-B070-F1DB8771657C}" destId="{AED3A045-0701-493B-9B0E-0F18D32386BA}" srcOrd="4"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853FFBD-8560-47EE-BA76-7862A51D693C}" type="doc">
      <dgm:prSet loTypeId="urn:microsoft.com/office/officeart/2005/8/layout/hProcess9" loCatId="process" qsTypeId="urn:microsoft.com/office/officeart/2005/8/quickstyle/simple5" qsCatId="simple" csTypeId="urn:microsoft.com/office/officeart/2005/8/colors/colorful5" csCatId="colorful" phldr="1"/>
      <dgm:spPr/>
    </dgm:pt>
    <dgm:pt modelId="{419E29BB-06E7-4542-8C3C-1141C208D918}">
      <dgm:prSet phldrT="[Text]" custT="1"/>
      <dgm:spPr/>
      <dgm:t>
        <a:bodyPr/>
        <a:lstStyle/>
        <a:p>
          <a:r>
            <a:rPr lang="en-US" sz="1400" b="1" dirty="0" smtClean="0"/>
            <a:t>Level 1</a:t>
          </a:r>
          <a:endParaRPr lang="en-US" sz="1400" b="1" dirty="0"/>
        </a:p>
      </dgm:t>
    </dgm:pt>
    <dgm:pt modelId="{0DFF28BA-F450-4BDD-841A-B671D5E2EC08}" type="parTrans" cxnId="{AB42FB58-ABD9-4998-98B1-9AD7B96FDED8}">
      <dgm:prSet/>
      <dgm:spPr/>
      <dgm:t>
        <a:bodyPr/>
        <a:lstStyle/>
        <a:p>
          <a:endParaRPr lang="en-US" sz="2000" b="1"/>
        </a:p>
      </dgm:t>
    </dgm:pt>
    <dgm:pt modelId="{57553181-D609-4338-8BB3-ACC4394701E7}" type="sibTrans" cxnId="{AB42FB58-ABD9-4998-98B1-9AD7B96FDED8}">
      <dgm:prSet/>
      <dgm:spPr/>
      <dgm:t>
        <a:bodyPr/>
        <a:lstStyle/>
        <a:p>
          <a:endParaRPr lang="en-US" sz="2000" b="1"/>
        </a:p>
      </dgm:t>
    </dgm:pt>
    <dgm:pt modelId="{6AC5ECC6-439D-4B63-B3BD-163CF4A99CC3}">
      <dgm:prSet phldrT="[Text]" custT="1"/>
      <dgm:spPr/>
      <dgm:t>
        <a:bodyPr/>
        <a:lstStyle/>
        <a:p>
          <a:r>
            <a:rPr lang="en-US" sz="1400" b="1" dirty="0" smtClean="0"/>
            <a:t>Level 3</a:t>
          </a:r>
          <a:endParaRPr lang="en-US" sz="1400" b="1" dirty="0"/>
        </a:p>
      </dgm:t>
    </dgm:pt>
    <dgm:pt modelId="{45DCB34C-8369-45E6-BFB7-C3192644DC9E}" type="parTrans" cxnId="{010403A6-D812-4F77-9223-792792F2F83B}">
      <dgm:prSet/>
      <dgm:spPr/>
      <dgm:t>
        <a:bodyPr/>
        <a:lstStyle/>
        <a:p>
          <a:endParaRPr lang="en-US" sz="2000" b="1"/>
        </a:p>
      </dgm:t>
    </dgm:pt>
    <dgm:pt modelId="{E4019D41-0F92-491B-B19D-973DFE2B45C6}" type="sibTrans" cxnId="{010403A6-D812-4F77-9223-792792F2F83B}">
      <dgm:prSet/>
      <dgm:spPr/>
      <dgm:t>
        <a:bodyPr/>
        <a:lstStyle/>
        <a:p>
          <a:endParaRPr lang="en-US" sz="2000" b="1"/>
        </a:p>
      </dgm:t>
    </dgm:pt>
    <dgm:pt modelId="{5755AE1D-0001-4346-805B-A7376C4A7E92}" type="pres">
      <dgm:prSet presAssocID="{5853FFBD-8560-47EE-BA76-7862A51D693C}" presName="CompostProcess" presStyleCnt="0">
        <dgm:presLayoutVars>
          <dgm:dir/>
          <dgm:resizeHandles val="exact"/>
        </dgm:presLayoutVars>
      </dgm:prSet>
      <dgm:spPr/>
    </dgm:pt>
    <dgm:pt modelId="{17DCF376-303C-469E-9EAC-9EF25F34095B}" type="pres">
      <dgm:prSet presAssocID="{5853FFBD-8560-47EE-BA76-7862A51D693C}" presName="arrow" presStyleLbl="bgShp" presStyleIdx="0" presStyleCnt="1"/>
      <dgm:spPr>
        <a:solidFill>
          <a:schemeClr val="bg1">
            <a:lumMod val="50000"/>
          </a:schemeClr>
        </a:solidFill>
      </dgm:spPr>
    </dgm:pt>
    <dgm:pt modelId="{9E998FC4-B6A0-4AC2-920A-180EBA2207D8}" type="pres">
      <dgm:prSet presAssocID="{5853FFBD-8560-47EE-BA76-7862A51D693C}" presName="linearProcess" presStyleCnt="0"/>
      <dgm:spPr/>
    </dgm:pt>
    <dgm:pt modelId="{BA4C268C-B238-4CC6-8802-884071F86FED}" type="pres">
      <dgm:prSet presAssocID="{419E29BB-06E7-4542-8C3C-1141C208D918}" presName="textNode" presStyleLbl="node1" presStyleIdx="0" presStyleCnt="2">
        <dgm:presLayoutVars>
          <dgm:bulletEnabled val="1"/>
        </dgm:presLayoutVars>
      </dgm:prSet>
      <dgm:spPr/>
      <dgm:t>
        <a:bodyPr/>
        <a:lstStyle/>
        <a:p>
          <a:endParaRPr lang="en-US"/>
        </a:p>
      </dgm:t>
    </dgm:pt>
    <dgm:pt modelId="{C85E180E-496A-4B86-9BCE-DDDA8B1A1101}" type="pres">
      <dgm:prSet presAssocID="{57553181-D609-4338-8BB3-ACC4394701E7}" presName="sibTrans" presStyleCnt="0"/>
      <dgm:spPr/>
    </dgm:pt>
    <dgm:pt modelId="{7681FE5E-6EE4-41DA-B5D2-B6C35E622F9D}" type="pres">
      <dgm:prSet presAssocID="{6AC5ECC6-439D-4B63-B3BD-163CF4A99CC3}" presName="textNode" presStyleLbl="node1" presStyleIdx="1" presStyleCnt="2">
        <dgm:presLayoutVars>
          <dgm:bulletEnabled val="1"/>
        </dgm:presLayoutVars>
      </dgm:prSet>
      <dgm:spPr/>
      <dgm:t>
        <a:bodyPr/>
        <a:lstStyle/>
        <a:p>
          <a:endParaRPr lang="en-US"/>
        </a:p>
      </dgm:t>
    </dgm:pt>
  </dgm:ptLst>
  <dgm:cxnLst>
    <dgm:cxn modelId="{32953E94-9478-42FC-AABC-ECD1E833F4F0}" type="presOf" srcId="{419E29BB-06E7-4542-8C3C-1141C208D918}" destId="{BA4C268C-B238-4CC6-8802-884071F86FED}" srcOrd="0" destOrd="0" presId="urn:microsoft.com/office/officeart/2005/8/layout/hProcess9"/>
    <dgm:cxn modelId="{010403A6-D812-4F77-9223-792792F2F83B}" srcId="{5853FFBD-8560-47EE-BA76-7862A51D693C}" destId="{6AC5ECC6-439D-4B63-B3BD-163CF4A99CC3}" srcOrd="1" destOrd="0" parTransId="{45DCB34C-8369-45E6-BFB7-C3192644DC9E}" sibTransId="{E4019D41-0F92-491B-B19D-973DFE2B45C6}"/>
    <dgm:cxn modelId="{96CB6718-A57C-4CC9-9B91-46A2AB8BEC51}" type="presOf" srcId="{5853FFBD-8560-47EE-BA76-7862A51D693C}" destId="{5755AE1D-0001-4346-805B-A7376C4A7E92}" srcOrd="0" destOrd="0" presId="urn:microsoft.com/office/officeart/2005/8/layout/hProcess9"/>
    <dgm:cxn modelId="{AB42FB58-ABD9-4998-98B1-9AD7B96FDED8}" srcId="{5853FFBD-8560-47EE-BA76-7862A51D693C}" destId="{419E29BB-06E7-4542-8C3C-1141C208D918}" srcOrd="0" destOrd="0" parTransId="{0DFF28BA-F450-4BDD-841A-B671D5E2EC08}" sibTransId="{57553181-D609-4338-8BB3-ACC4394701E7}"/>
    <dgm:cxn modelId="{7FCED971-CB19-4019-92D2-1CF9F753232E}" type="presOf" srcId="{6AC5ECC6-439D-4B63-B3BD-163CF4A99CC3}" destId="{7681FE5E-6EE4-41DA-B5D2-B6C35E622F9D}" srcOrd="0" destOrd="0" presId="urn:microsoft.com/office/officeart/2005/8/layout/hProcess9"/>
    <dgm:cxn modelId="{773D78A3-1B6A-4C1A-AAF9-A96C9488E95B}" type="presParOf" srcId="{5755AE1D-0001-4346-805B-A7376C4A7E92}" destId="{17DCF376-303C-469E-9EAC-9EF25F34095B}" srcOrd="0" destOrd="0" presId="urn:microsoft.com/office/officeart/2005/8/layout/hProcess9"/>
    <dgm:cxn modelId="{7BAF616A-C170-4E36-BAA7-B93B72625D54}" type="presParOf" srcId="{5755AE1D-0001-4346-805B-A7376C4A7E92}" destId="{9E998FC4-B6A0-4AC2-920A-180EBA2207D8}" srcOrd="1" destOrd="0" presId="urn:microsoft.com/office/officeart/2005/8/layout/hProcess9"/>
    <dgm:cxn modelId="{78E860BB-5E26-404A-B632-7E14D86480FE}" type="presParOf" srcId="{9E998FC4-B6A0-4AC2-920A-180EBA2207D8}" destId="{BA4C268C-B238-4CC6-8802-884071F86FED}" srcOrd="0" destOrd="0" presId="urn:microsoft.com/office/officeart/2005/8/layout/hProcess9"/>
    <dgm:cxn modelId="{DAB3F2DE-19CC-4305-8665-5F709C1F7CC8}" type="presParOf" srcId="{9E998FC4-B6A0-4AC2-920A-180EBA2207D8}" destId="{C85E180E-496A-4B86-9BCE-DDDA8B1A1101}" srcOrd="1" destOrd="0" presId="urn:microsoft.com/office/officeart/2005/8/layout/hProcess9"/>
    <dgm:cxn modelId="{A68483AD-1EEB-421B-8AA3-A0F6348484E6}" type="presParOf" srcId="{9E998FC4-B6A0-4AC2-920A-180EBA2207D8}" destId="{7681FE5E-6EE4-41DA-B5D2-B6C35E622F9D}" srcOrd="2" destOrd="0" presId="urn:microsoft.com/office/officeart/2005/8/layout/hProcess9"/>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853FFBD-8560-47EE-BA76-7862A51D693C}" type="doc">
      <dgm:prSet loTypeId="urn:microsoft.com/office/officeart/2005/8/layout/hProcess9" loCatId="process" qsTypeId="urn:microsoft.com/office/officeart/2005/8/quickstyle/simple5" qsCatId="simple" csTypeId="urn:microsoft.com/office/officeart/2005/8/colors/colorful5" csCatId="colorful" phldr="1"/>
      <dgm:spPr/>
    </dgm:pt>
    <dgm:pt modelId="{419E29BB-06E7-4542-8C3C-1141C208D918}">
      <dgm:prSet phldrT="[Text]" custT="1"/>
      <dgm:spPr/>
      <dgm:t>
        <a:bodyPr/>
        <a:lstStyle/>
        <a:p>
          <a:r>
            <a:rPr lang="en-US" sz="1400" b="1" dirty="0" smtClean="0"/>
            <a:t>Level 0</a:t>
          </a:r>
          <a:endParaRPr lang="en-US" sz="1400" b="1" dirty="0"/>
        </a:p>
      </dgm:t>
    </dgm:pt>
    <dgm:pt modelId="{0DFF28BA-F450-4BDD-841A-B671D5E2EC08}" type="parTrans" cxnId="{AB42FB58-ABD9-4998-98B1-9AD7B96FDED8}">
      <dgm:prSet/>
      <dgm:spPr/>
      <dgm:t>
        <a:bodyPr/>
        <a:lstStyle/>
        <a:p>
          <a:endParaRPr lang="en-US" sz="2000" b="1"/>
        </a:p>
      </dgm:t>
    </dgm:pt>
    <dgm:pt modelId="{57553181-D609-4338-8BB3-ACC4394701E7}" type="sibTrans" cxnId="{AB42FB58-ABD9-4998-98B1-9AD7B96FDED8}">
      <dgm:prSet/>
      <dgm:spPr/>
      <dgm:t>
        <a:bodyPr/>
        <a:lstStyle/>
        <a:p>
          <a:endParaRPr lang="en-US" sz="2000" b="1"/>
        </a:p>
      </dgm:t>
    </dgm:pt>
    <dgm:pt modelId="{6AC5ECC6-439D-4B63-B3BD-163CF4A99CC3}">
      <dgm:prSet phldrT="[Text]" custT="1"/>
      <dgm:spPr/>
      <dgm:t>
        <a:bodyPr/>
        <a:lstStyle/>
        <a:p>
          <a:r>
            <a:rPr lang="en-US" sz="1400" b="1" dirty="0" smtClean="0"/>
            <a:t>Level 3</a:t>
          </a:r>
          <a:endParaRPr lang="en-US" sz="1400" b="1" dirty="0"/>
        </a:p>
      </dgm:t>
    </dgm:pt>
    <dgm:pt modelId="{45DCB34C-8369-45E6-BFB7-C3192644DC9E}" type="parTrans" cxnId="{010403A6-D812-4F77-9223-792792F2F83B}">
      <dgm:prSet/>
      <dgm:spPr/>
      <dgm:t>
        <a:bodyPr/>
        <a:lstStyle/>
        <a:p>
          <a:endParaRPr lang="en-US" sz="2000" b="1"/>
        </a:p>
      </dgm:t>
    </dgm:pt>
    <dgm:pt modelId="{E4019D41-0F92-491B-B19D-973DFE2B45C6}" type="sibTrans" cxnId="{010403A6-D812-4F77-9223-792792F2F83B}">
      <dgm:prSet/>
      <dgm:spPr/>
      <dgm:t>
        <a:bodyPr/>
        <a:lstStyle/>
        <a:p>
          <a:endParaRPr lang="en-US" sz="2000" b="1"/>
        </a:p>
      </dgm:t>
    </dgm:pt>
    <dgm:pt modelId="{5755AE1D-0001-4346-805B-A7376C4A7E92}" type="pres">
      <dgm:prSet presAssocID="{5853FFBD-8560-47EE-BA76-7862A51D693C}" presName="CompostProcess" presStyleCnt="0">
        <dgm:presLayoutVars>
          <dgm:dir/>
          <dgm:resizeHandles val="exact"/>
        </dgm:presLayoutVars>
      </dgm:prSet>
      <dgm:spPr/>
    </dgm:pt>
    <dgm:pt modelId="{17DCF376-303C-469E-9EAC-9EF25F34095B}" type="pres">
      <dgm:prSet presAssocID="{5853FFBD-8560-47EE-BA76-7862A51D693C}" presName="arrow" presStyleLbl="bgShp" presStyleIdx="0" presStyleCnt="1"/>
      <dgm:spPr>
        <a:solidFill>
          <a:schemeClr val="bg1">
            <a:lumMod val="50000"/>
          </a:schemeClr>
        </a:solidFill>
      </dgm:spPr>
    </dgm:pt>
    <dgm:pt modelId="{9E998FC4-B6A0-4AC2-920A-180EBA2207D8}" type="pres">
      <dgm:prSet presAssocID="{5853FFBD-8560-47EE-BA76-7862A51D693C}" presName="linearProcess" presStyleCnt="0"/>
      <dgm:spPr/>
    </dgm:pt>
    <dgm:pt modelId="{BA4C268C-B238-4CC6-8802-884071F86FED}" type="pres">
      <dgm:prSet presAssocID="{419E29BB-06E7-4542-8C3C-1141C208D918}" presName="textNode" presStyleLbl="node1" presStyleIdx="0" presStyleCnt="2">
        <dgm:presLayoutVars>
          <dgm:bulletEnabled val="1"/>
        </dgm:presLayoutVars>
      </dgm:prSet>
      <dgm:spPr/>
      <dgm:t>
        <a:bodyPr/>
        <a:lstStyle/>
        <a:p>
          <a:endParaRPr lang="en-US"/>
        </a:p>
      </dgm:t>
    </dgm:pt>
    <dgm:pt modelId="{C85E180E-496A-4B86-9BCE-DDDA8B1A1101}" type="pres">
      <dgm:prSet presAssocID="{57553181-D609-4338-8BB3-ACC4394701E7}" presName="sibTrans" presStyleCnt="0"/>
      <dgm:spPr/>
    </dgm:pt>
    <dgm:pt modelId="{7681FE5E-6EE4-41DA-B5D2-B6C35E622F9D}" type="pres">
      <dgm:prSet presAssocID="{6AC5ECC6-439D-4B63-B3BD-163CF4A99CC3}" presName="textNode" presStyleLbl="node1" presStyleIdx="1" presStyleCnt="2">
        <dgm:presLayoutVars>
          <dgm:bulletEnabled val="1"/>
        </dgm:presLayoutVars>
      </dgm:prSet>
      <dgm:spPr/>
      <dgm:t>
        <a:bodyPr/>
        <a:lstStyle/>
        <a:p>
          <a:endParaRPr lang="en-US"/>
        </a:p>
      </dgm:t>
    </dgm:pt>
  </dgm:ptLst>
  <dgm:cxnLst>
    <dgm:cxn modelId="{D1141DB6-8A70-4D7F-81CA-E769A20059AB}" type="presOf" srcId="{419E29BB-06E7-4542-8C3C-1141C208D918}" destId="{BA4C268C-B238-4CC6-8802-884071F86FED}" srcOrd="0" destOrd="0" presId="urn:microsoft.com/office/officeart/2005/8/layout/hProcess9"/>
    <dgm:cxn modelId="{AB42FB58-ABD9-4998-98B1-9AD7B96FDED8}" srcId="{5853FFBD-8560-47EE-BA76-7862A51D693C}" destId="{419E29BB-06E7-4542-8C3C-1141C208D918}" srcOrd="0" destOrd="0" parTransId="{0DFF28BA-F450-4BDD-841A-B671D5E2EC08}" sibTransId="{57553181-D609-4338-8BB3-ACC4394701E7}"/>
    <dgm:cxn modelId="{477C6E07-C14E-4062-AF69-F1B4FE68570B}" type="presOf" srcId="{5853FFBD-8560-47EE-BA76-7862A51D693C}" destId="{5755AE1D-0001-4346-805B-A7376C4A7E92}" srcOrd="0" destOrd="0" presId="urn:microsoft.com/office/officeart/2005/8/layout/hProcess9"/>
    <dgm:cxn modelId="{010403A6-D812-4F77-9223-792792F2F83B}" srcId="{5853FFBD-8560-47EE-BA76-7862A51D693C}" destId="{6AC5ECC6-439D-4B63-B3BD-163CF4A99CC3}" srcOrd="1" destOrd="0" parTransId="{45DCB34C-8369-45E6-BFB7-C3192644DC9E}" sibTransId="{E4019D41-0F92-491B-B19D-973DFE2B45C6}"/>
    <dgm:cxn modelId="{819EB7BA-BA9C-4CC6-B15C-824E7DAB5576}" type="presOf" srcId="{6AC5ECC6-439D-4B63-B3BD-163CF4A99CC3}" destId="{7681FE5E-6EE4-41DA-B5D2-B6C35E622F9D}" srcOrd="0" destOrd="0" presId="urn:microsoft.com/office/officeart/2005/8/layout/hProcess9"/>
    <dgm:cxn modelId="{953764D8-9FFF-4E10-A0AB-B4BB92FB9C05}" type="presParOf" srcId="{5755AE1D-0001-4346-805B-A7376C4A7E92}" destId="{17DCF376-303C-469E-9EAC-9EF25F34095B}" srcOrd="0" destOrd="0" presId="urn:microsoft.com/office/officeart/2005/8/layout/hProcess9"/>
    <dgm:cxn modelId="{AD32DD40-9FBD-4E27-8ED0-DDDFE3EDDFD6}" type="presParOf" srcId="{5755AE1D-0001-4346-805B-A7376C4A7E92}" destId="{9E998FC4-B6A0-4AC2-920A-180EBA2207D8}" srcOrd="1" destOrd="0" presId="urn:microsoft.com/office/officeart/2005/8/layout/hProcess9"/>
    <dgm:cxn modelId="{971E1D1F-8F55-4314-A4FF-B9DEE321B84D}" type="presParOf" srcId="{9E998FC4-B6A0-4AC2-920A-180EBA2207D8}" destId="{BA4C268C-B238-4CC6-8802-884071F86FED}" srcOrd="0" destOrd="0" presId="urn:microsoft.com/office/officeart/2005/8/layout/hProcess9"/>
    <dgm:cxn modelId="{C82E383F-20B2-4880-A5EC-8A5A9752D10B}" type="presParOf" srcId="{9E998FC4-B6A0-4AC2-920A-180EBA2207D8}" destId="{C85E180E-496A-4B86-9BCE-DDDA8B1A1101}" srcOrd="1" destOrd="0" presId="urn:microsoft.com/office/officeart/2005/8/layout/hProcess9"/>
    <dgm:cxn modelId="{CD7B7866-9FF4-4763-8137-353B2B7A5DDC}" type="presParOf" srcId="{9E998FC4-B6A0-4AC2-920A-180EBA2207D8}" destId="{7681FE5E-6EE4-41DA-B5D2-B6C35E622F9D}"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40E9AAB-1C96-4E8D-ADCD-E17CB90411DE}" type="doc">
      <dgm:prSet loTypeId="urn:microsoft.com/office/officeart/2005/8/layout/lProcess3" loCatId="process" qsTypeId="urn:microsoft.com/office/officeart/2005/8/quickstyle/simple5" qsCatId="simple" csTypeId="urn:microsoft.com/office/officeart/2005/8/colors/colorful2" csCatId="colorful" phldr="1"/>
      <dgm:spPr/>
      <dgm:t>
        <a:bodyPr/>
        <a:lstStyle/>
        <a:p>
          <a:endParaRPr lang="en-US"/>
        </a:p>
      </dgm:t>
    </dgm:pt>
    <dgm:pt modelId="{38700D0E-6BD0-4C47-BAE8-4906D9609B73}">
      <dgm:prSet phldrT="[Text]" custT="1"/>
      <dgm:spPr/>
      <dgm:t>
        <a:bodyPr/>
        <a:lstStyle/>
        <a:p>
          <a:r>
            <a:rPr lang="en-US" sz="1400" b="1" dirty="0" smtClean="0"/>
            <a:t>Build Time </a:t>
          </a:r>
          <a:endParaRPr lang="en-US" sz="1400" b="1" dirty="0"/>
        </a:p>
      </dgm:t>
    </dgm:pt>
    <dgm:pt modelId="{FFE612C5-B014-4CC8-B2E7-9060A8BDCE3B}" type="parTrans" cxnId="{783AE2F3-5934-43E6-B95E-08DA0EC2F02D}">
      <dgm:prSet/>
      <dgm:spPr/>
      <dgm:t>
        <a:bodyPr/>
        <a:lstStyle/>
        <a:p>
          <a:endParaRPr lang="en-US" sz="1400" b="1"/>
        </a:p>
      </dgm:t>
    </dgm:pt>
    <dgm:pt modelId="{7EC954F0-07F1-4E71-90DB-53E630A2F6F6}" type="sibTrans" cxnId="{783AE2F3-5934-43E6-B95E-08DA0EC2F02D}">
      <dgm:prSet/>
      <dgm:spPr/>
      <dgm:t>
        <a:bodyPr/>
        <a:lstStyle/>
        <a:p>
          <a:endParaRPr lang="en-US" sz="1400" b="1"/>
        </a:p>
      </dgm:t>
    </dgm:pt>
    <dgm:pt modelId="{EF31B892-0E12-4608-870D-52E839AF8552}">
      <dgm:prSet phldrT="[Text]" custT="1"/>
      <dgm:spPr/>
      <dgm:t>
        <a:bodyPr/>
        <a:lstStyle/>
        <a:p>
          <a:r>
            <a:rPr lang="en-US" sz="1400" b="1" dirty="0" smtClean="0"/>
            <a:t>5 </a:t>
          </a:r>
          <a:r>
            <a:rPr lang="en-US" sz="1400" b="1" dirty="0" err="1" smtClean="0"/>
            <a:t>hr</a:t>
          </a:r>
          <a:endParaRPr lang="en-US" sz="1400" b="1" dirty="0"/>
        </a:p>
      </dgm:t>
    </dgm:pt>
    <dgm:pt modelId="{A678F6EA-C02F-4529-88FE-17D381884E1A}" type="parTrans" cxnId="{F5D8ACA7-F7C0-4D4A-B742-36FD07D7F9EF}">
      <dgm:prSet/>
      <dgm:spPr/>
      <dgm:t>
        <a:bodyPr/>
        <a:lstStyle/>
        <a:p>
          <a:endParaRPr lang="en-US" sz="1400" b="1"/>
        </a:p>
      </dgm:t>
    </dgm:pt>
    <dgm:pt modelId="{5EAB8C2D-BD9D-42E8-BE48-39CB9C329303}" type="sibTrans" cxnId="{F5D8ACA7-F7C0-4D4A-B742-36FD07D7F9EF}">
      <dgm:prSet/>
      <dgm:spPr/>
      <dgm:t>
        <a:bodyPr/>
        <a:lstStyle/>
        <a:p>
          <a:endParaRPr lang="en-US" sz="1400" b="1"/>
        </a:p>
      </dgm:t>
    </dgm:pt>
    <dgm:pt modelId="{D5CD66FC-7419-40CF-8277-F1A858E53684}">
      <dgm:prSet phldrT="[Text]" custT="1"/>
      <dgm:spPr/>
      <dgm:t>
        <a:bodyPr/>
        <a:lstStyle/>
        <a:p>
          <a:r>
            <a:rPr lang="en-US" sz="1400" b="1" dirty="0" smtClean="0"/>
            <a:t>1 </a:t>
          </a:r>
          <a:r>
            <a:rPr lang="en-US" sz="1400" b="1" dirty="0" err="1" smtClean="0"/>
            <a:t>hr</a:t>
          </a:r>
          <a:endParaRPr lang="en-US" sz="1400" b="1" dirty="0"/>
        </a:p>
      </dgm:t>
    </dgm:pt>
    <dgm:pt modelId="{FA589F5C-A9CE-41EB-947B-FEB7AE2EB7CA}" type="parTrans" cxnId="{6E140CF0-700E-420C-A043-F61976B0A0EE}">
      <dgm:prSet/>
      <dgm:spPr/>
      <dgm:t>
        <a:bodyPr/>
        <a:lstStyle/>
        <a:p>
          <a:endParaRPr lang="en-US" sz="1400" b="1"/>
        </a:p>
      </dgm:t>
    </dgm:pt>
    <dgm:pt modelId="{AC321756-3486-4710-8CB6-A772DC89B4D0}" type="sibTrans" cxnId="{6E140CF0-700E-420C-A043-F61976B0A0EE}">
      <dgm:prSet/>
      <dgm:spPr/>
      <dgm:t>
        <a:bodyPr/>
        <a:lstStyle/>
        <a:p>
          <a:endParaRPr lang="en-US" sz="1400" b="1"/>
        </a:p>
      </dgm:t>
    </dgm:pt>
    <dgm:pt modelId="{91BB1929-FA86-417D-B86F-AAE68BF25B24}">
      <dgm:prSet phldrT="[Text]" custT="1"/>
      <dgm:spPr/>
      <dgm:t>
        <a:bodyPr/>
        <a:lstStyle/>
        <a:p>
          <a:r>
            <a:rPr lang="en-US" sz="1400" b="1" dirty="0" smtClean="0"/>
            <a:t>App. Downtime</a:t>
          </a:r>
          <a:endParaRPr lang="en-US" sz="1400" b="1" dirty="0"/>
        </a:p>
      </dgm:t>
    </dgm:pt>
    <dgm:pt modelId="{8527C7AA-455A-4E34-86BD-FA656D3C40ED}" type="parTrans" cxnId="{45F37453-0674-48F8-BADF-D963C90FE6F1}">
      <dgm:prSet/>
      <dgm:spPr/>
      <dgm:t>
        <a:bodyPr/>
        <a:lstStyle/>
        <a:p>
          <a:endParaRPr lang="en-US" sz="1400" b="1"/>
        </a:p>
      </dgm:t>
    </dgm:pt>
    <dgm:pt modelId="{8ECEBC19-0AE2-41B3-BE56-02D8DB52DFED}" type="sibTrans" cxnId="{45F37453-0674-48F8-BADF-D963C90FE6F1}">
      <dgm:prSet/>
      <dgm:spPr/>
      <dgm:t>
        <a:bodyPr/>
        <a:lstStyle/>
        <a:p>
          <a:endParaRPr lang="en-US" sz="1400" b="1"/>
        </a:p>
      </dgm:t>
    </dgm:pt>
    <dgm:pt modelId="{BC196428-6D6E-45B6-BAC5-0F58787BBE1C}">
      <dgm:prSet phldrT="[Text]" custT="1"/>
      <dgm:spPr/>
      <dgm:t>
        <a:bodyPr/>
        <a:lstStyle/>
        <a:p>
          <a:r>
            <a:rPr lang="en-US" sz="1400" b="1" dirty="0" smtClean="0"/>
            <a:t>8 min</a:t>
          </a:r>
          <a:endParaRPr lang="en-US" sz="1400" b="1" dirty="0"/>
        </a:p>
      </dgm:t>
    </dgm:pt>
    <dgm:pt modelId="{1826A773-0821-489F-BE4D-A76A1117BB9C}" type="parTrans" cxnId="{FFE9940A-7443-4DFA-B238-55AD2E05AA90}">
      <dgm:prSet/>
      <dgm:spPr/>
      <dgm:t>
        <a:bodyPr/>
        <a:lstStyle/>
        <a:p>
          <a:endParaRPr lang="en-US" sz="1400" b="1"/>
        </a:p>
      </dgm:t>
    </dgm:pt>
    <dgm:pt modelId="{DD702640-3A18-4543-9E2E-D01C7DF5CEEF}" type="sibTrans" cxnId="{FFE9940A-7443-4DFA-B238-55AD2E05AA90}">
      <dgm:prSet/>
      <dgm:spPr/>
      <dgm:t>
        <a:bodyPr/>
        <a:lstStyle/>
        <a:p>
          <a:endParaRPr lang="en-US" sz="1400" b="1"/>
        </a:p>
      </dgm:t>
    </dgm:pt>
    <dgm:pt modelId="{E256488F-5BED-40AD-8B7A-70D91E19E968}">
      <dgm:prSet phldrT="[Text]" custT="1"/>
      <dgm:spPr/>
      <dgm:t>
        <a:bodyPr/>
        <a:lstStyle/>
        <a:p>
          <a:r>
            <a:rPr lang="en-US" sz="1400" b="1" dirty="0" smtClean="0"/>
            <a:t>1 min</a:t>
          </a:r>
          <a:endParaRPr lang="en-US" sz="1400" b="1" dirty="0"/>
        </a:p>
      </dgm:t>
    </dgm:pt>
    <dgm:pt modelId="{B2B826B7-B671-46EA-85F6-6551CCE02505}" type="parTrans" cxnId="{EBCA1933-7CAF-4D25-9624-C75F78B2D68B}">
      <dgm:prSet/>
      <dgm:spPr/>
      <dgm:t>
        <a:bodyPr/>
        <a:lstStyle/>
        <a:p>
          <a:endParaRPr lang="en-US" sz="1400" b="1"/>
        </a:p>
      </dgm:t>
    </dgm:pt>
    <dgm:pt modelId="{BC8AAECC-F296-4FB4-A2BE-CD44292806AD}" type="sibTrans" cxnId="{EBCA1933-7CAF-4D25-9624-C75F78B2D68B}">
      <dgm:prSet/>
      <dgm:spPr/>
      <dgm:t>
        <a:bodyPr/>
        <a:lstStyle/>
        <a:p>
          <a:endParaRPr lang="en-US" sz="1400" b="1"/>
        </a:p>
      </dgm:t>
    </dgm:pt>
    <dgm:pt modelId="{84250E3A-3819-4F37-8C16-686828C807A3}">
      <dgm:prSet phldrT="[Text]" custT="1"/>
      <dgm:spPr/>
      <dgm:t>
        <a:bodyPr/>
        <a:lstStyle/>
        <a:p>
          <a:r>
            <a:rPr lang="en-US" sz="1400" b="1" dirty="0" smtClean="0"/>
            <a:t>Requirement Coverage </a:t>
          </a:r>
          <a:endParaRPr lang="en-US" sz="1400" b="1" dirty="0"/>
        </a:p>
      </dgm:t>
    </dgm:pt>
    <dgm:pt modelId="{1A7019F2-A9DB-4D91-AD85-CB7DCD2E6554}" type="parTrans" cxnId="{96F36B20-1500-4B97-9229-E010091F878E}">
      <dgm:prSet/>
      <dgm:spPr/>
      <dgm:t>
        <a:bodyPr/>
        <a:lstStyle/>
        <a:p>
          <a:endParaRPr lang="en-US" sz="1400" b="1"/>
        </a:p>
      </dgm:t>
    </dgm:pt>
    <dgm:pt modelId="{CD7B0168-4631-4E66-A1ED-6F9D01AC1F5E}" type="sibTrans" cxnId="{96F36B20-1500-4B97-9229-E010091F878E}">
      <dgm:prSet/>
      <dgm:spPr/>
      <dgm:t>
        <a:bodyPr/>
        <a:lstStyle/>
        <a:p>
          <a:endParaRPr lang="en-US" sz="1400" b="1"/>
        </a:p>
      </dgm:t>
    </dgm:pt>
    <dgm:pt modelId="{B0379F79-4516-4DF7-82F9-7A77337A948F}">
      <dgm:prSet phldrT="[Text]" custT="1"/>
      <dgm:spPr/>
      <dgm:t>
        <a:bodyPr/>
        <a:lstStyle/>
        <a:p>
          <a:r>
            <a:rPr lang="en-US" sz="1400" b="1" dirty="0" smtClean="0"/>
            <a:t>0%</a:t>
          </a:r>
          <a:endParaRPr lang="en-US" sz="1400" b="1" dirty="0"/>
        </a:p>
      </dgm:t>
    </dgm:pt>
    <dgm:pt modelId="{725286FA-9037-457E-BB92-3135A01D757C}" type="parTrans" cxnId="{87FD15B1-4CD7-44CE-A0FE-6DC887981A31}">
      <dgm:prSet/>
      <dgm:spPr/>
      <dgm:t>
        <a:bodyPr/>
        <a:lstStyle/>
        <a:p>
          <a:endParaRPr lang="en-US" sz="1400" b="1"/>
        </a:p>
      </dgm:t>
    </dgm:pt>
    <dgm:pt modelId="{DE4AA10B-BC5C-4ED0-9EE3-B856A2F9A964}" type="sibTrans" cxnId="{87FD15B1-4CD7-44CE-A0FE-6DC887981A31}">
      <dgm:prSet/>
      <dgm:spPr/>
      <dgm:t>
        <a:bodyPr/>
        <a:lstStyle/>
        <a:p>
          <a:endParaRPr lang="en-US" sz="1400" b="1"/>
        </a:p>
      </dgm:t>
    </dgm:pt>
    <dgm:pt modelId="{822B46B5-2278-41FC-8BB9-13401C60B298}">
      <dgm:prSet phldrT="[Text]" custT="1"/>
      <dgm:spPr/>
      <dgm:t>
        <a:bodyPr/>
        <a:lstStyle/>
        <a:p>
          <a:r>
            <a:rPr lang="en-US" sz="1400" b="1" dirty="0" smtClean="0"/>
            <a:t>100%</a:t>
          </a:r>
          <a:endParaRPr lang="en-US" sz="1400" b="1" dirty="0"/>
        </a:p>
      </dgm:t>
    </dgm:pt>
    <dgm:pt modelId="{35BF5500-496A-4C14-AB8E-D0C51D50F17B}" type="parTrans" cxnId="{B6B1C216-1AB7-4D67-B94F-487547502F5D}">
      <dgm:prSet/>
      <dgm:spPr/>
      <dgm:t>
        <a:bodyPr/>
        <a:lstStyle/>
        <a:p>
          <a:endParaRPr lang="en-US" sz="1400" b="1"/>
        </a:p>
      </dgm:t>
    </dgm:pt>
    <dgm:pt modelId="{84CCB572-D751-4038-B0B6-8F6C045429CE}" type="sibTrans" cxnId="{B6B1C216-1AB7-4D67-B94F-487547502F5D}">
      <dgm:prSet/>
      <dgm:spPr/>
      <dgm:t>
        <a:bodyPr/>
        <a:lstStyle/>
        <a:p>
          <a:endParaRPr lang="en-US" sz="1400" b="1"/>
        </a:p>
      </dgm:t>
    </dgm:pt>
    <dgm:pt modelId="{8D0139DB-C970-4EED-80DB-D5060C145562}">
      <dgm:prSet phldrT="[Text]" custT="1"/>
      <dgm:spPr/>
      <dgm:t>
        <a:bodyPr/>
        <a:lstStyle/>
        <a:p>
          <a:r>
            <a:rPr lang="en-US" sz="1400" b="1" dirty="0" smtClean="0"/>
            <a:t>Speed of Deployment</a:t>
          </a:r>
          <a:endParaRPr lang="en-US" sz="1400" b="1" dirty="0"/>
        </a:p>
      </dgm:t>
    </dgm:pt>
    <dgm:pt modelId="{3B567DCD-C0F1-44DE-A965-DC80240D7570}" type="parTrans" cxnId="{01312640-9DD0-47E2-AD23-0D24DD3C94F9}">
      <dgm:prSet/>
      <dgm:spPr/>
      <dgm:t>
        <a:bodyPr/>
        <a:lstStyle/>
        <a:p>
          <a:endParaRPr lang="en-US" sz="1400"/>
        </a:p>
      </dgm:t>
    </dgm:pt>
    <dgm:pt modelId="{70DE5A95-D4AB-4ACE-8140-2222683BB9F8}" type="sibTrans" cxnId="{01312640-9DD0-47E2-AD23-0D24DD3C94F9}">
      <dgm:prSet/>
      <dgm:spPr/>
      <dgm:t>
        <a:bodyPr/>
        <a:lstStyle/>
        <a:p>
          <a:endParaRPr lang="en-US" sz="1400"/>
        </a:p>
      </dgm:t>
    </dgm:pt>
    <dgm:pt modelId="{0853407F-8F52-42F1-AC4D-A92CF3CE1BC1}">
      <dgm:prSet phldrT="[Text]" custT="1"/>
      <dgm:spPr/>
      <dgm:t>
        <a:bodyPr/>
        <a:lstStyle/>
        <a:p>
          <a:r>
            <a:rPr lang="en-US" sz="1400" b="1" dirty="0" smtClean="0"/>
            <a:t>50 min</a:t>
          </a:r>
          <a:endParaRPr lang="en-US" sz="1400" b="1" dirty="0"/>
        </a:p>
      </dgm:t>
    </dgm:pt>
    <dgm:pt modelId="{F796C0A8-03A6-44B4-8A87-DF34F92322B5}" type="parTrans" cxnId="{1B548619-FE10-4FF5-947B-564ACFE34D90}">
      <dgm:prSet/>
      <dgm:spPr/>
      <dgm:t>
        <a:bodyPr/>
        <a:lstStyle/>
        <a:p>
          <a:endParaRPr lang="en-US" sz="1400"/>
        </a:p>
      </dgm:t>
    </dgm:pt>
    <dgm:pt modelId="{38B69E5A-1E84-4CB3-9E17-7A021A73F722}" type="sibTrans" cxnId="{1B548619-FE10-4FF5-947B-564ACFE34D90}">
      <dgm:prSet/>
      <dgm:spPr/>
      <dgm:t>
        <a:bodyPr/>
        <a:lstStyle/>
        <a:p>
          <a:endParaRPr lang="en-US" sz="1400"/>
        </a:p>
      </dgm:t>
    </dgm:pt>
    <dgm:pt modelId="{9DCC04E5-92D3-4494-8842-DC3D997EDE9D}">
      <dgm:prSet phldrT="[Text]" custT="1"/>
      <dgm:spPr/>
      <dgm:t>
        <a:bodyPr/>
        <a:lstStyle/>
        <a:p>
          <a:r>
            <a:rPr lang="en-US" sz="1400" b="1" dirty="0" smtClean="0"/>
            <a:t>30 min</a:t>
          </a:r>
          <a:endParaRPr lang="en-US" sz="1400" b="1" dirty="0"/>
        </a:p>
      </dgm:t>
    </dgm:pt>
    <dgm:pt modelId="{29C52FDC-E095-4D46-A644-4E063791D6F3}" type="parTrans" cxnId="{A4273316-72EB-4C97-A9B5-AB2424115077}">
      <dgm:prSet/>
      <dgm:spPr/>
      <dgm:t>
        <a:bodyPr/>
        <a:lstStyle/>
        <a:p>
          <a:endParaRPr lang="en-US" sz="1400"/>
        </a:p>
      </dgm:t>
    </dgm:pt>
    <dgm:pt modelId="{63D09B32-FD48-4818-B43F-ED0EB123A392}" type="sibTrans" cxnId="{A4273316-72EB-4C97-A9B5-AB2424115077}">
      <dgm:prSet/>
      <dgm:spPr/>
      <dgm:t>
        <a:bodyPr/>
        <a:lstStyle/>
        <a:p>
          <a:endParaRPr lang="en-US" sz="1400"/>
        </a:p>
      </dgm:t>
    </dgm:pt>
    <dgm:pt modelId="{1380EA2A-D03D-4B0B-B056-3C9DFF9D5360}" type="pres">
      <dgm:prSet presAssocID="{640E9AAB-1C96-4E8D-ADCD-E17CB90411DE}" presName="Name0" presStyleCnt="0">
        <dgm:presLayoutVars>
          <dgm:chPref val="3"/>
          <dgm:dir/>
          <dgm:animLvl val="lvl"/>
          <dgm:resizeHandles/>
        </dgm:presLayoutVars>
      </dgm:prSet>
      <dgm:spPr/>
      <dgm:t>
        <a:bodyPr/>
        <a:lstStyle/>
        <a:p>
          <a:endParaRPr lang="en-US"/>
        </a:p>
      </dgm:t>
    </dgm:pt>
    <dgm:pt modelId="{A15B9719-4483-4A1F-A7AE-953D24C8CE0C}" type="pres">
      <dgm:prSet presAssocID="{38700D0E-6BD0-4C47-BAE8-4906D9609B73}" presName="horFlow" presStyleCnt="0"/>
      <dgm:spPr/>
      <dgm:t>
        <a:bodyPr/>
        <a:lstStyle/>
        <a:p>
          <a:endParaRPr lang="en-US"/>
        </a:p>
      </dgm:t>
    </dgm:pt>
    <dgm:pt modelId="{D7F2300E-AD08-4877-B053-1F1CCF0C20C5}" type="pres">
      <dgm:prSet presAssocID="{38700D0E-6BD0-4C47-BAE8-4906D9609B73}" presName="bigChev" presStyleLbl="node1" presStyleIdx="0" presStyleCnt="4" custScaleX="266220" custScaleY="149794"/>
      <dgm:spPr/>
      <dgm:t>
        <a:bodyPr/>
        <a:lstStyle/>
        <a:p>
          <a:endParaRPr lang="en-US"/>
        </a:p>
      </dgm:t>
    </dgm:pt>
    <dgm:pt modelId="{77AE6A2A-5415-4050-8957-E5C97BF4A79E}" type="pres">
      <dgm:prSet presAssocID="{A678F6EA-C02F-4529-88FE-17D381884E1A}" presName="parTrans" presStyleCnt="0"/>
      <dgm:spPr/>
      <dgm:t>
        <a:bodyPr/>
        <a:lstStyle/>
        <a:p>
          <a:endParaRPr lang="en-US"/>
        </a:p>
      </dgm:t>
    </dgm:pt>
    <dgm:pt modelId="{0B209622-C752-4BD4-B177-DD06815BA53A}" type="pres">
      <dgm:prSet presAssocID="{EF31B892-0E12-4608-870D-52E839AF8552}" presName="node" presStyleLbl="alignAccFollowNode1" presStyleIdx="0" presStyleCnt="8" custScaleX="133645" custScaleY="156516">
        <dgm:presLayoutVars>
          <dgm:bulletEnabled val="1"/>
        </dgm:presLayoutVars>
      </dgm:prSet>
      <dgm:spPr/>
      <dgm:t>
        <a:bodyPr/>
        <a:lstStyle/>
        <a:p>
          <a:endParaRPr lang="en-US"/>
        </a:p>
      </dgm:t>
    </dgm:pt>
    <dgm:pt modelId="{B20C2F03-1888-4F1B-A7AF-7E7D6451A00B}" type="pres">
      <dgm:prSet presAssocID="{5EAB8C2D-BD9D-42E8-BE48-39CB9C329303}" presName="sibTrans" presStyleCnt="0"/>
      <dgm:spPr/>
      <dgm:t>
        <a:bodyPr/>
        <a:lstStyle/>
        <a:p>
          <a:endParaRPr lang="en-US"/>
        </a:p>
      </dgm:t>
    </dgm:pt>
    <dgm:pt modelId="{F768DCE8-67A3-412C-B314-BB7E3C5EC5AC}" type="pres">
      <dgm:prSet presAssocID="{D5CD66FC-7419-40CF-8277-F1A858E53684}" presName="node" presStyleLbl="alignAccFollowNode1" presStyleIdx="1" presStyleCnt="8" custScaleX="133645" custScaleY="156516">
        <dgm:presLayoutVars>
          <dgm:bulletEnabled val="1"/>
        </dgm:presLayoutVars>
      </dgm:prSet>
      <dgm:spPr/>
      <dgm:t>
        <a:bodyPr/>
        <a:lstStyle/>
        <a:p>
          <a:endParaRPr lang="en-US"/>
        </a:p>
      </dgm:t>
    </dgm:pt>
    <dgm:pt modelId="{AFCEA709-C190-469E-9ECC-0CA3C20E6457}" type="pres">
      <dgm:prSet presAssocID="{38700D0E-6BD0-4C47-BAE8-4906D9609B73}" presName="vSp" presStyleCnt="0"/>
      <dgm:spPr/>
      <dgm:t>
        <a:bodyPr/>
        <a:lstStyle/>
        <a:p>
          <a:endParaRPr lang="en-US"/>
        </a:p>
      </dgm:t>
    </dgm:pt>
    <dgm:pt modelId="{5C55AEFC-184C-4789-AC40-B5322255972F}" type="pres">
      <dgm:prSet presAssocID="{91BB1929-FA86-417D-B86F-AAE68BF25B24}" presName="horFlow" presStyleCnt="0"/>
      <dgm:spPr/>
      <dgm:t>
        <a:bodyPr/>
        <a:lstStyle/>
        <a:p>
          <a:endParaRPr lang="en-US"/>
        </a:p>
      </dgm:t>
    </dgm:pt>
    <dgm:pt modelId="{7758064C-623C-40B1-AE4A-3EE88AE23F0B}" type="pres">
      <dgm:prSet presAssocID="{91BB1929-FA86-417D-B86F-AAE68BF25B24}" presName="bigChev" presStyleLbl="node1" presStyleIdx="1" presStyleCnt="4" custScaleX="266220" custScaleY="149794"/>
      <dgm:spPr/>
      <dgm:t>
        <a:bodyPr/>
        <a:lstStyle/>
        <a:p>
          <a:endParaRPr lang="en-US"/>
        </a:p>
      </dgm:t>
    </dgm:pt>
    <dgm:pt modelId="{32C23C6C-8ED8-4FDD-B496-91F0FEEDA1E2}" type="pres">
      <dgm:prSet presAssocID="{1826A773-0821-489F-BE4D-A76A1117BB9C}" presName="parTrans" presStyleCnt="0"/>
      <dgm:spPr/>
      <dgm:t>
        <a:bodyPr/>
        <a:lstStyle/>
        <a:p>
          <a:endParaRPr lang="en-US"/>
        </a:p>
      </dgm:t>
    </dgm:pt>
    <dgm:pt modelId="{DA38BB0A-8ECD-475E-A437-4A6013698B3D}" type="pres">
      <dgm:prSet presAssocID="{BC196428-6D6E-45B6-BAC5-0F58787BBE1C}" presName="node" presStyleLbl="alignAccFollowNode1" presStyleIdx="2" presStyleCnt="8" custScaleX="133645" custScaleY="156516">
        <dgm:presLayoutVars>
          <dgm:bulletEnabled val="1"/>
        </dgm:presLayoutVars>
      </dgm:prSet>
      <dgm:spPr/>
      <dgm:t>
        <a:bodyPr/>
        <a:lstStyle/>
        <a:p>
          <a:endParaRPr lang="en-US"/>
        </a:p>
      </dgm:t>
    </dgm:pt>
    <dgm:pt modelId="{E2D79DE7-16D9-486D-A066-430DC2700656}" type="pres">
      <dgm:prSet presAssocID="{DD702640-3A18-4543-9E2E-D01C7DF5CEEF}" presName="sibTrans" presStyleCnt="0"/>
      <dgm:spPr/>
      <dgm:t>
        <a:bodyPr/>
        <a:lstStyle/>
        <a:p>
          <a:endParaRPr lang="en-US"/>
        </a:p>
      </dgm:t>
    </dgm:pt>
    <dgm:pt modelId="{719A5B76-2762-4400-B2B8-0BCEC5FD0FB5}" type="pres">
      <dgm:prSet presAssocID="{E256488F-5BED-40AD-8B7A-70D91E19E968}" presName="node" presStyleLbl="alignAccFollowNode1" presStyleIdx="3" presStyleCnt="8" custScaleX="133645" custScaleY="156516">
        <dgm:presLayoutVars>
          <dgm:bulletEnabled val="1"/>
        </dgm:presLayoutVars>
      </dgm:prSet>
      <dgm:spPr/>
      <dgm:t>
        <a:bodyPr/>
        <a:lstStyle/>
        <a:p>
          <a:endParaRPr lang="en-US"/>
        </a:p>
      </dgm:t>
    </dgm:pt>
    <dgm:pt modelId="{A5B38F98-37BB-4D03-9AE4-2DCFCE9E38A6}" type="pres">
      <dgm:prSet presAssocID="{91BB1929-FA86-417D-B86F-AAE68BF25B24}" presName="vSp" presStyleCnt="0"/>
      <dgm:spPr/>
      <dgm:t>
        <a:bodyPr/>
        <a:lstStyle/>
        <a:p>
          <a:endParaRPr lang="en-US"/>
        </a:p>
      </dgm:t>
    </dgm:pt>
    <dgm:pt modelId="{68550363-AB3A-4C23-83D5-0261163284C2}" type="pres">
      <dgm:prSet presAssocID="{84250E3A-3819-4F37-8C16-686828C807A3}" presName="horFlow" presStyleCnt="0"/>
      <dgm:spPr/>
      <dgm:t>
        <a:bodyPr/>
        <a:lstStyle/>
        <a:p>
          <a:endParaRPr lang="en-US"/>
        </a:p>
      </dgm:t>
    </dgm:pt>
    <dgm:pt modelId="{FB7C16AB-7732-4E13-A1CD-5FE0C51203BD}" type="pres">
      <dgm:prSet presAssocID="{84250E3A-3819-4F37-8C16-686828C807A3}" presName="bigChev" presStyleLbl="node1" presStyleIdx="2" presStyleCnt="4" custScaleX="266220" custScaleY="149794"/>
      <dgm:spPr/>
      <dgm:t>
        <a:bodyPr/>
        <a:lstStyle/>
        <a:p>
          <a:endParaRPr lang="en-US"/>
        </a:p>
      </dgm:t>
    </dgm:pt>
    <dgm:pt modelId="{AD615D3A-0BAA-4BAC-B616-0E61B0E98F23}" type="pres">
      <dgm:prSet presAssocID="{725286FA-9037-457E-BB92-3135A01D757C}" presName="parTrans" presStyleCnt="0"/>
      <dgm:spPr/>
      <dgm:t>
        <a:bodyPr/>
        <a:lstStyle/>
        <a:p>
          <a:endParaRPr lang="en-US"/>
        </a:p>
      </dgm:t>
    </dgm:pt>
    <dgm:pt modelId="{4ED25B9D-0634-489F-8DF9-A5EA6284717C}" type="pres">
      <dgm:prSet presAssocID="{B0379F79-4516-4DF7-82F9-7A77337A948F}" presName="node" presStyleLbl="alignAccFollowNode1" presStyleIdx="4" presStyleCnt="8" custScaleX="133645" custScaleY="156516">
        <dgm:presLayoutVars>
          <dgm:bulletEnabled val="1"/>
        </dgm:presLayoutVars>
      </dgm:prSet>
      <dgm:spPr/>
      <dgm:t>
        <a:bodyPr/>
        <a:lstStyle/>
        <a:p>
          <a:endParaRPr lang="en-US"/>
        </a:p>
      </dgm:t>
    </dgm:pt>
    <dgm:pt modelId="{48474373-F5E3-4C4D-89E2-5859DC495BD5}" type="pres">
      <dgm:prSet presAssocID="{DE4AA10B-BC5C-4ED0-9EE3-B856A2F9A964}" presName="sibTrans" presStyleCnt="0"/>
      <dgm:spPr/>
      <dgm:t>
        <a:bodyPr/>
        <a:lstStyle/>
        <a:p>
          <a:endParaRPr lang="en-US"/>
        </a:p>
      </dgm:t>
    </dgm:pt>
    <dgm:pt modelId="{FF56BA21-1B18-4C8A-B6D1-9412A5446B47}" type="pres">
      <dgm:prSet presAssocID="{822B46B5-2278-41FC-8BB9-13401C60B298}" presName="node" presStyleLbl="alignAccFollowNode1" presStyleIdx="5" presStyleCnt="8" custScaleX="133645" custScaleY="156516">
        <dgm:presLayoutVars>
          <dgm:bulletEnabled val="1"/>
        </dgm:presLayoutVars>
      </dgm:prSet>
      <dgm:spPr/>
      <dgm:t>
        <a:bodyPr/>
        <a:lstStyle/>
        <a:p>
          <a:endParaRPr lang="en-US"/>
        </a:p>
      </dgm:t>
    </dgm:pt>
    <dgm:pt modelId="{0F34BEA4-1F43-4B3A-93FA-13B3EABBD28A}" type="pres">
      <dgm:prSet presAssocID="{84250E3A-3819-4F37-8C16-686828C807A3}" presName="vSp" presStyleCnt="0"/>
      <dgm:spPr/>
      <dgm:t>
        <a:bodyPr/>
        <a:lstStyle/>
        <a:p>
          <a:endParaRPr lang="en-US"/>
        </a:p>
      </dgm:t>
    </dgm:pt>
    <dgm:pt modelId="{3A024874-353D-44FA-B4C3-DE92F461364F}" type="pres">
      <dgm:prSet presAssocID="{8D0139DB-C970-4EED-80DB-D5060C145562}" presName="horFlow" presStyleCnt="0"/>
      <dgm:spPr/>
    </dgm:pt>
    <dgm:pt modelId="{F019B7C7-C419-42BB-9586-56138925B0C2}" type="pres">
      <dgm:prSet presAssocID="{8D0139DB-C970-4EED-80DB-D5060C145562}" presName="bigChev" presStyleLbl="node1" presStyleIdx="3" presStyleCnt="4" custScaleX="266220" custScaleY="149794"/>
      <dgm:spPr/>
      <dgm:t>
        <a:bodyPr/>
        <a:lstStyle/>
        <a:p>
          <a:endParaRPr lang="en-US"/>
        </a:p>
      </dgm:t>
    </dgm:pt>
    <dgm:pt modelId="{96411150-2FD2-40D6-AFB0-88EF88609493}" type="pres">
      <dgm:prSet presAssocID="{F796C0A8-03A6-44B4-8A87-DF34F92322B5}" presName="parTrans" presStyleCnt="0"/>
      <dgm:spPr/>
    </dgm:pt>
    <dgm:pt modelId="{91EE8AB6-BBBD-40A2-B5C3-0F7368157EF1}" type="pres">
      <dgm:prSet presAssocID="{0853407F-8F52-42F1-AC4D-A92CF3CE1BC1}" presName="node" presStyleLbl="alignAccFollowNode1" presStyleIdx="6" presStyleCnt="8" custScaleX="133645" custScaleY="156516">
        <dgm:presLayoutVars>
          <dgm:bulletEnabled val="1"/>
        </dgm:presLayoutVars>
      </dgm:prSet>
      <dgm:spPr/>
      <dgm:t>
        <a:bodyPr/>
        <a:lstStyle/>
        <a:p>
          <a:endParaRPr lang="en-US"/>
        </a:p>
      </dgm:t>
    </dgm:pt>
    <dgm:pt modelId="{7F4FE132-1A39-458F-BA9F-9A22FC2C3E3E}" type="pres">
      <dgm:prSet presAssocID="{38B69E5A-1E84-4CB3-9E17-7A021A73F722}" presName="sibTrans" presStyleCnt="0"/>
      <dgm:spPr/>
    </dgm:pt>
    <dgm:pt modelId="{9B4AA046-4038-4447-B346-17D727065706}" type="pres">
      <dgm:prSet presAssocID="{9DCC04E5-92D3-4494-8842-DC3D997EDE9D}" presName="node" presStyleLbl="alignAccFollowNode1" presStyleIdx="7" presStyleCnt="8" custScaleX="133645" custScaleY="156516">
        <dgm:presLayoutVars>
          <dgm:bulletEnabled val="1"/>
        </dgm:presLayoutVars>
      </dgm:prSet>
      <dgm:spPr/>
      <dgm:t>
        <a:bodyPr/>
        <a:lstStyle/>
        <a:p>
          <a:endParaRPr lang="en-US"/>
        </a:p>
      </dgm:t>
    </dgm:pt>
  </dgm:ptLst>
  <dgm:cxnLst>
    <dgm:cxn modelId="{60553D94-F7C9-4562-A156-89CB1CADB150}" type="presOf" srcId="{BC196428-6D6E-45B6-BAC5-0F58787BBE1C}" destId="{DA38BB0A-8ECD-475E-A437-4A6013698B3D}" srcOrd="0" destOrd="0" presId="urn:microsoft.com/office/officeart/2005/8/layout/lProcess3"/>
    <dgm:cxn modelId="{79ECD3AD-4ECA-4972-AB7E-8FF74DC9319F}" type="presOf" srcId="{E256488F-5BED-40AD-8B7A-70D91E19E968}" destId="{719A5B76-2762-4400-B2B8-0BCEC5FD0FB5}" srcOrd="0" destOrd="0" presId="urn:microsoft.com/office/officeart/2005/8/layout/lProcess3"/>
    <dgm:cxn modelId="{45F37453-0674-48F8-BADF-D963C90FE6F1}" srcId="{640E9AAB-1C96-4E8D-ADCD-E17CB90411DE}" destId="{91BB1929-FA86-417D-B86F-AAE68BF25B24}" srcOrd="1" destOrd="0" parTransId="{8527C7AA-455A-4E34-86BD-FA656D3C40ED}" sibTransId="{8ECEBC19-0AE2-41B3-BE56-02D8DB52DFED}"/>
    <dgm:cxn modelId="{96F36B20-1500-4B97-9229-E010091F878E}" srcId="{640E9AAB-1C96-4E8D-ADCD-E17CB90411DE}" destId="{84250E3A-3819-4F37-8C16-686828C807A3}" srcOrd="2" destOrd="0" parTransId="{1A7019F2-A9DB-4D91-AD85-CB7DCD2E6554}" sibTransId="{CD7B0168-4631-4E66-A1ED-6F9D01AC1F5E}"/>
    <dgm:cxn modelId="{1B548619-FE10-4FF5-947B-564ACFE34D90}" srcId="{8D0139DB-C970-4EED-80DB-D5060C145562}" destId="{0853407F-8F52-42F1-AC4D-A92CF3CE1BC1}" srcOrd="0" destOrd="0" parTransId="{F796C0A8-03A6-44B4-8A87-DF34F92322B5}" sibTransId="{38B69E5A-1E84-4CB3-9E17-7A021A73F722}"/>
    <dgm:cxn modelId="{87FD15B1-4CD7-44CE-A0FE-6DC887981A31}" srcId="{84250E3A-3819-4F37-8C16-686828C807A3}" destId="{B0379F79-4516-4DF7-82F9-7A77337A948F}" srcOrd="0" destOrd="0" parTransId="{725286FA-9037-457E-BB92-3135A01D757C}" sibTransId="{DE4AA10B-BC5C-4ED0-9EE3-B856A2F9A964}"/>
    <dgm:cxn modelId="{FAC3DA36-6F8B-48B3-9EAB-C7F24A69E99E}" type="presOf" srcId="{9DCC04E5-92D3-4494-8842-DC3D997EDE9D}" destId="{9B4AA046-4038-4447-B346-17D727065706}" srcOrd="0" destOrd="0" presId="urn:microsoft.com/office/officeart/2005/8/layout/lProcess3"/>
    <dgm:cxn modelId="{EA20F139-8780-42B2-B6E4-1D3F1A9174B3}" type="presOf" srcId="{38700D0E-6BD0-4C47-BAE8-4906D9609B73}" destId="{D7F2300E-AD08-4877-B053-1F1CCF0C20C5}" srcOrd="0" destOrd="0" presId="urn:microsoft.com/office/officeart/2005/8/layout/lProcess3"/>
    <dgm:cxn modelId="{8554A245-4BF8-446C-9E3E-681DF8535DB7}" type="presOf" srcId="{D5CD66FC-7419-40CF-8277-F1A858E53684}" destId="{F768DCE8-67A3-412C-B314-BB7E3C5EC5AC}" srcOrd="0" destOrd="0" presId="urn:microsoft.com/office/officeart/2005/8/layout/lProcess3"/>
    <dgm:cxn modelId="{6E140CF0-700E-420C-A043-F61976B0A0EE}" srcId="{38700D0E-6BD0-4C47-BAE8-4906D9609B73}" destId="{D5CD66FC-7419-40CF-8277-F1A858E53684}" srcOrd="1" destOrd="0" parTransId="{FA589F5C-A9CE-41EB-947B-FEB7AE2EB7CA}" sibTransId="{AC321756-3486-4710-8CB6-A772DC89B4D0}"/>
    <dgm:cxn modelId="{EBCA1933-7CAF-4D25-9624-C75F78B2D68B}" srcId="{91BB1929-FA86-417D-B86F-AAE68BF25B24}" destId="{E256488F-5BED-40AD-8B7A-70D91E19E968}" srcOrd="1" destOrd="0" parTransId="{B2B826B7-B671-46EA-85F6-6551CCE02505}" sibTransId="{BC8AAECC-F296-4FB4-A2BE-CD44292806AD}"/>
    <dgm:cxn modelId="{632C3D36-C158-4B0C-957A-F307BE5742D7}" type="presOf" srcId="{84250E3A-3819-4F37-8C16-686828C807A3}" destId="{FB7C16AB-7732-4E13-A1CD-5FE0C51203BD}" srcOrd="0" destOrd="0" presId="urn:microsoft.com/office/officeart/2005/8/layout/lProcess3"/>
    <dgm:cxn modelId="{143FCE37-E939-495D-9CC4-9CB471291D6A}" type="presOf" srcId="{822B46B5-2278-41FC-8BB9-13401C60B298}" destId="{FF56BA21-1B18-4C8A-B6D1-9412A5446B47}" srcOrd="0" destOrd="0" presId="urn:microsoft.com/office/officeart/2005/8/layout/lProcess3"/>
    <dgm:cxn modelId="{2628E9C7-708E-44D8-BA5F-FBAB099F9DD7}" type="presOf" srcId="{EF31B892-0E12-4608-870D-52E839AF8552}" destId="{0B209622-C752-4BD4-B177-DD06815BA53A}" srcOrd="0" destOrd="0" presId="urn:microsoft.com/office/officeart/2005/8/layout/lProcess3"/>
    <dgm:cxn modelId="{289FE2AC-9B17-4E50-A520-4C089948F40D}" type="presOf" srcId="{91BB1929-FA86-417D-B86F-AAE68BF25B24}" destId="{7758064C-623C-40B1-AE4A-3EE88AE23F0B}" srcOrd="0" destOrd="0" presId="urn:microsoft.com/office/officeart/2005/8/layout/lProcess3"/>
    <dgm:cxn modelId="{7745B428-4F08-4F06-8F83-F7705BA00CC6}" type="presOf" srcId="{B0379F79-4516-4DF7-82F9-7A77337A948F}" destId="{4ED25B9D-0634-489F-8DF9-A5EA6284717C}" srcOrd="0" destOrd="0" presId="urn:microsoft.com/office/officeart/2005/8/layout/lProcess3"/>
    <dgm:cxn modelId="{783AE2F3-5934-43E6-B95E-08DA0EC2F02D}" srcId="{640E9AAB-1C96-4E8D-ADCD-E17CB90411DE}" destId="{38700D0E-6BD0-4C47-BAE8-4906D9609B73}" srcOrd="0" destOrd="0" parTransId="{FFE612C5-B014-4CC8-B2E7-9060A8BDCE3B}" sibTransId="{7EC954F0-07F1-4E71-90DB-53E630A2F6F6}"/>
    <dgm:cxn modelId="{F5D8ACA7-F7C0-4D4A-B742-36FD07D7F9EF}" srcId="{38700D0E-6BD0-4C47-BAE8-4906D9609B73}" destId="{EF31B892-0E12-4608-870D-52E839AF8552}" srcOrd="0" destOrd="0" parTransId="{A678F6EA-C02F-4529-88FE-17D381884E1A}" sibTransId="{5EAB8C2D-BD9D-42E8-BE48-39CB9C329303}"/>
    <dgm:cxn modelId="{01312640-9DD0-47E2-AD23-0D24DD3C94F9}" srcId="{640E9AAB-1C96-4E8D-ADCD-E17CB90411DE}" destId="{8D0139DB-C970-4EED-80DB-D5060C145562}" srcOrd="3" destOrd="0" parTransId="{3B567DCD-C0F1-44DE-A965-DC80240D7570}" sibTransId="{70DE5A95-D4AB-4ACE-8140-2222683BB9F8}"/>
    <dgm:cxn modelId="{0769BBF1-30A5-492E-A614-90249E8AC830}" type="presOf" srcId="{640E9AAB-1C96-4E8D-ADCD-E17CB90411DE}" destId="{1380EA2A-D03D-4B0B-B056-3C9DFF9D5360}" srcOrd="0" destOrd="0" presId="urn:microsoft.com/office/officeart/2005/8/layout/lProcess3"/>
    <dgm:cxn modelId="{A4273316-72EB-4C97-A9B5-AB2424115077}" srcId="{8D0139DB-C970-4EED-80DB-D5060C145562}" destId="{9DCC04E5-92D3-4494-8842-DC3D997EDE9D}" srcOrd="1" destOrd="0" parTransId="{29C52FDC-E095-4D46-A644-4E063791D6F3}" sibTransId="{63D09B32-FD48-4818-B43F-ED0EB123A392}"/>
    <dgm:cxn modelId="{C1C235CB-C61F-49E6-A7F1-752D20A892E3}" type="presOf" srcId="{8D0139DB-C970-4EED-80DB-D5060C145562}" destId="{F019B7C7-C419-42BB-9586-56138925B0C2}" srcOrd="0" destOrd="0" presId="urn:microsoft.com/office/officeart/2005/8/layout/lProcess3"/>
    <dgm:cxn modelId="{FFE9940A-7443-4DFA-B238-55AD2E05AA90}" srcId="{91BB1929-FA86-417D-B86F-AAE68BF25B24}" destId="{BC196428-6D6E-45B6-BAC5-0F58787BBE1C}" srcOrd="0" destOrd="0" parTransId="{1826A773-0821-489F-BE4D-A76A1117BB9C}" sibTransId="{DD702640-3A18-4543-9E2E-D01C7DF5CEEF}"/>
    <dgm:cxn modelId="{8867426B-E7BA-4E9D-8144-101C935062A8}" type="presOf" srcId="{0853407F-8F52-42F1-AC4D-A92CF3CE1BC1}" destId="{91EE8AB6-BBBD-40A2-B5C3-0F7368157EF1}" srcOrd="0" destOrd="0" presId="urn:microsoft.com/office/officeart/2005/8/layout/lProcess3"/>
    <dgm:cxn modelId="{B6B1C216-1AB7-4D67-B94F-487547502F5D}" srcId="{84250E3A-3819-4F37-8C16-686828C807A3}" destId="{822B46B5-2278-41FC-8BB9-13401C60B298}" srcOrd="1" destOrd="0" parTransId="{35BF5500-496A-4C14-AB8E-D0C51D50F17B}" sibTransId="{84CCB572-D751-4038-B0B6-8F6C045429CE}"/>
    <dgm:cxn modelId="{8743E7F5-B4A8-453B-9386-3A273F369395}" type="presParOf" srcId="{1380EA2A-D03D-4B0B-B056-3C9DFF9D5360}" destId="{A15B9719-4483-4A1F-A7AE-953D24C8CE0C}" srcOrd="0" destOrd="0" presId="urn:microsoft.com/office/officeart/2005/8/layout/lProcess3"/>
    <dgm:cxn modelId="{56862715-2961-46CF-A123-DD074A3373C1}" type="presParOf" srcId="{A15B9719-4483-4A1F-A7AE-953D24C8CE0C}" destId="{D7F2300E-AD08-4877-B053-1F1CCF0C20C5}" srcOrd="0" destOrd="0" presId="urn:microsoft.com/office/officeart/2005/8/layout/lProcess3"/>
    <dgm:cxn modelId="{34BBAB69-1C15-4144-8C0F-E0294978A035}" type="presParOf" srcId="{A15B9719-4483-4A1F-A7AE-953D24C8CE0C}" destId="{77AE6A2A-5415-4050-8957-E5C97BF4A79E}" srcOrd="1" destOrd="0" presId="urn:microsoft.com/office/officeart/2005/8/layout/lProcess3"/>
    <dgm:cxn modelId="{53C16241-C220-4CE5-99BC-C4F700BB4415}" type="presParOf" srcId="{A15B9719-4483-4A1F-A7AE-953D24C8CE0C}" destId="{0B209622-C752-4BD4-B177-DD06815BA53A}" srcOrd="2" destOrd="0" presId="urn:microsoft.com/office/officeart/2005/8/layout/lProcess3"/>
    <dgm:cxn modelId="{DE408B00-19EF-4828-B94E-09E2C9E186C4}" type="presParOf" srcId="{A15B9719-4483-4A1F-A7AE-953D24C8CE0C}" destId="{B20C2F03-1888-4F1B-A7AF-7E7D6451A00B}" srcOrd="3" destOrd="0" presId="urn:microsoft.com/office/officeart/2005/8/layout/lProcess3"/>
    <dgm:cxn modelId="{ABF0F520-FE9E-461D-9836-F96FF0CBC936}" type="presParOf" srcId="{A15B9719-4483-4A1F-A7AE-953D24C8CE0C}" destId="{F768DCE8-67A3-412C-B314-BB7E3C5EC5AC}" srcOrd="4" destOrd="0" presId="urn:microsoft.com/office/officeart/2005/8/layout/lProcess3"/>
    <dgm:cxn modelId="{F7353A9C-1929-4D20-A82B-919D72E2DA56}" type="presParOf" srcId="{1380EA2A-D03D-4B0B-B056-3C9DFF9D5360}" destId="{AFCEA709-C190-469E-9ECC-0CA3C20E6457}" srcOrd="1" destOrd="0" presId="urn:microsoft.com/office/officeart/2005/8/layout/lProcess3"/>
    <dgm:cxn modelId="{61ACFB59-B3F8-439C-9390-625C927A4EC6}" type="presParOf" srcId="{1380EA2A-D03D-4B0B-B056-3C9DFF9D5360}" destId="{5C55AEFC-184C-4789-AC40-B5322255972F}" srcOrd="2" destOrd="0" presId="urn:microsoft.com/office/officeart/2005/8/layout/lProcess3"/>
    <dgm:cxn modelId="{133B16F7-3D3F-4421-8C73-5CB7A263941D}" type="presParOf" srcId="{5C55AEFC-184C-4789-AC40-B5322255972F}" destId="{7758064C-623C-40B1-AE4A-3EE88AE23F0B}" srcOrd="0" destOrd="0" presId="urn:microsoft.com/office/officeart/2005/8/layout/lProcess3"/>
    <dgm:cxn modelId="{85FF16AA-07A2-4ACA-8C73-305688CDBC96}" type="presParOf" srcId="{5C55AEFC-184C-4789-AC40-B5322255972F}" destId="{32C23C6C-8ED8-4FDD-B496-91F0FEEDA1E2}" srcOrd="1" destOrd="0" presId="urn:microsoft.com/office/officeart/2005/8/layout/lProcess3"/>
    <dgm:cxn modelId="{74508892-231C-4B6D-BF6C-E69B05646226}" type="presParOf" srcId="{5C55AEFC-184C-4789-AC40-B5322255972F}" destId="{DA38BB0A-8ECD-475E-A437-4A6013698B3D}" srcOrd="2" destOrd="0" presId="urn:microsoft.com/office/officeart/2005/8/layout/lProcess3"/>
    <dgm:cxn modelId="{1A3BDADE-F185-40E2-AC6E-EFFD459E2987}" type="presParOf" srcId="{5C55AEFC-184C-4789-AC40-B5322255972F}" destId="{E2D79DE7-16D9-486D-A066-430DC2700656}" srcOrd="3" destOrd="0" presId="urn:microsoft.com/office/officeart/2005/8/layout/lProcess3"/>
    <dgm:cxn modelId="{A91D0CE2-473A-4863-B8D6-2D9126751C28}" type="presParOf" srcId="{5C55AEFC-184C-4789-AC40-B5322255972F}" destId="{719A5B76-2762-4400-B2B8-0BCEC5FD0FB5}" srcOrd="4" destOrd="0" presId="urn:microsoft.com/office/officeart/2005/8/layout/lProcess3"/>
    <dgm:cxn modelId="{D3654420-B0FE-4FA3-9B24-657B2E73AEFC}" type="presParOf" srcId="{1380EA2A-D03D-4B0B-B056-3C9DFF9D5360}" destId="{A5B38F98-37BB-4D03-9AE4-2DCFCE9E38A6}" srcOrd="3" destOrd="0" presId="urn:microsoft.com/office/officeart/2005/8/layout/lProcess3"/>
    <dgm:cxn modelId="{36DDAE5C-E4E8-46CF-9772-AD90EEDD02F1}" type="presParOf" srcId="{1380EA2A-D03D-4B0B-B056-3C9DFF9D5360}" destId="{68550363-AB3A-4C23-83D5-0261163284C2}" srcOrd="4" destOrd="0" presId="urn:microsoft.com/office/officeart/2005/8/layout/lProcess3"/>
    <dgm:cxn modelId="{E34483C0-F889-44C8-84D7-30F9238E6C1F}" type="presParOf" srcId="{68550363-AB3A-4C23-83D5-0261163284C2}" destId="{FB7C16AB-7732-4E13-A1CD-5FE0C51203BD}" srcOrd="0" destOrd="0" presId="urn:microsoft.com/office/officeart/2005/8/layout/lProcess3"/>
    <dgm:cxn modelId="{E79F8465-5E8B-430A-BFBB-47C167429550}" type="presParOf" srcId="{68550363-AB3A-4C23-83D5-0261163284C2}" destId="{AD615D3A-0BAA-4BAC-B616-0E61B0E98F23}" srcOrd="1" destOrd="0" presId="urn:microsoft.com/office/officeart/2005/8/layout/lProcess3"/>
    <dgm:cxn modelId="{1207DC80-48E0-4E1D-A741-820338C60651}" type="presParOf" srcId="{68550363-AB3A-4C23-83D5-0261163284C2}" destId="{4ED25B9D-0634-489F-8DF9-A5EA6284717C}" srcOrd="2" destOrd="0" presId="urn:microsoft.com/office/officeart/2005/8/layout/lProcess3"/>
    <dgm:cxn modelId="{BD8BC3ED-B3AA-463C-8526-7C1D74C4BF4D}" type="presParOf" srcId="{68550363-AB3A-4C23-83D5-0261163284C2}" destId="{48474373-F5E3-4C4D-89E2-5859DC495BD5}" srcOrd="3" destOrd="0" presId="urn:microsoft.com/office/officeart/2005/8/layout/lProcess3"/>
    <dgm:cxn modelId="{2DD63572-FDBE-4EDF-8D68-18E953496EC0}" type="presParOf" srcId="{68550363-AB3A-4C23-83D5-0261163284C2}" destId="{FF56BA21-1B18-4C8A-B6D1-9412A5446B47}" srcOrd="4" destOrd="0" presId="urn:microsoft.com/office/officeart/2005/8/layout/lProcess3"/>
    <dgm:cxn modelId="{7085E922-0274-4F53-9966-162B4490314A}" type="presParOf" srcId="{1380EA2A-D03D-4B0B-B056-3C9DFF9D5360}" destId="{0F34BEA4-1F43-4B3A-93FA-13B3EABBD28A}" srcOrd="5" destOrd="0" presId="urn:microsoft.com/office/officeart/2005/8/layout/lProcess3"/>
    <dgm:cxn modelId="{E4935243-7022-414E-9BAC-7E70618A4612}" type="presParOf" srcId="{1380EA2A-D03D-4B0B-B056-3C9DFF9D5360}" destId="{3A024874-353D-44FA-B4C3-DE92F461364F}" srcOrd="6" destOrd="0" presId="urn:microsoft.com/office/officeart/2005/8/layout/lProcess3"/>
    <dgm:cxn modelId="{A3646E4F-DFA0-4F19-A668-551DABB708CF}" type="presParOf" srcId="{3A024874-353D-44FA-B4C3-DE92F461364F}" destId="{F019B7C7-C419-42BB-9586-56138925B0C2}" srcOrd="0" destOrd="0" presId="urn:microsoft.com/office/officeart/2005/8/layout/lProcess3"/>
    <dgm:cxn modelId="{CE68BEEC-338D-4958-9DB3-56BB2307F5A8}" type="presParOf" srcId="{3A024874-353D-44FA-B4C3-DE92F461364F}" destId="{96411150-2FD2-40D6-AFB0-88EF88609493}" srcOrd="1" destOrd="0" presId="urn:microsoft.com/office/officeart/2005/8/layout/lProcess3"/>
    <dgm:cxn modelId="{40C27535-374C-4253-AA9D-5D0E15B2F15B}" type="presParOf" srcId="{3A024874-353D-44FA-B4C3-DE92F461364F}" destId="{91EE8AB6-BBBD-40A2-B5C3-0F7368157EF1}" srcOrd="2" destOrd="0" presId="urn:microsoft.com/office/officeart/2005/8/layout/lProcess3"/>
    <dgm:cxn modelId="{DC9E1785-60AA-4996-AFA8-E219A38A72E6}" type="presParOf" srcId="{3A024874-353D-44FA-B4C3-DE92F461364F}" destId="{7F4FE132-1A39-458F-BA9F-9A22FC2C3E3E}" srcOrd="3" destOrd="0" presId="urn:microsoft.com/office/officeart/2005/8/layout/lProcess3"/>
    <dgm:cxn modelId="{56E03672-4994-40E8-A985-002ADAC27A53}" type="presParOf" srcId="{3A024874-353D-44FA-B4C3-DE92F461364F}" destId="{9B4AA046-4038-4447-B346-17D727065706}" srcOrd="4" destOrd="0" presId="urn:microsoft.com/office/officeart/2005/8/layout/l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C3F8D32-C71A-4275-9E89-F27729471131}" type="doc">
      <dgm:prSet loTypeId="urn:microsoft.com/office/officeart/2005/8/layout/matrix1" loCatId="matrix" qsTypeId="urn:microsoft.com/office/officeart/2005/8/quickstyle/simple5" qsCatId="simple" csTypeId="urn:microsoft.com/office/officeart/2005/8/colors/colorful2" csCatId="colorful" phldr="1"/>
      <dgm:spPr/>
      <dgm:t>
        <a:bodyPr/>
        <a:lstStyle/>
        <a:p>
          <a:endParaRPr lang="en-US"/>
        </a:p>
      </dgm:t>
    </dgm:pt>
    <dgm:pt modelId="{A97A8E3E-8486-4011-A1B2-8DF6D5D33222}">
      <dgm:prSet phldrT="[Text]" custT="1"/>
      <dgm:spPr/>
      <dgm:t>
        <a:bodyPr/>
        <a:lstStyle/>
        <a:p>
          <a:pPr algn="ctr"/>
          <a:r>
            <a:rPr lang="en-US" sz="3600" b="1" dirty="0" smtClean="0"/>
            <a:t>Services</a:t>
          </a:r>
          <a:endParaRPr lang="en-US" sz="3600" b="1" dirty="0"/>
        </a:p>
      </dgm:t>
    </dgm:pt>
    <dgm:pt modelId="{11B6F719-4628-4230-9A53-DB25E878532B}" type="parTrans" cxnId="{D9C3C562-A3E5-4796-B6AA-7058414E0239}">
      <dgm:prSet/>
      <dgm:spPr/>
      <dgm:t>
        <a:bodyPr/>
        <a:lstStyle/>
        <a:p>
          <a:pPr algn="ctr"/>
          <a:endParaRPr lang="en-US" sz="1400" b="1"/>
        </a:p>
      </dgm:t>
    </dgm:pt>
    <dgm:pt modelId="{6970713C-FDCB-4CFA-BB37-F1AE12659BD8}" type="sibTrans" cxnId="{D9C3C562-A3E5-4796-B6AA-7058414E0239}">
      <dgm:prSet/>
      <dgm:spPr/>
      <dgm:t>
        <a:bodyPr/>
        <a:lstStyle/>
        <a:p>
          <a:pPr algn="ctr"/>
          <a:endParaRPr lang="en-US" sz="1400" b="1"/>
        </a:p>
      </dgm:t>
    </dgm:pt>
    <dgm:pt modelId="{B0B7A379-A478-45F8-9212-88CAE68D32A9}">
      <dgm:prSet phldrT="[Text]" custT="1"/>
      <dgm:spPr/>
      <dgm:t>
        <a:bodyPr/>
        <a:lstStyle/>
        <a:p>
          <a:pPr algn="ctr"/>
          <a:r>
            <a:rPr lang="en-US" sz="1600" b="1" u="sng" dirty="0" smtClean="0"/>
            <a:t>ASSESSMENT</a:t>
          </a:r>
          <a:endParaRPr lang="en-US" sz="1400" b="1" u="sng" dirty="0" smtClean="0"/>
        </a:p>
        <a:p>
          <a:pPr algn="ctr"/>
          <a:r>
            <a:rPr lang="en-US" sz="1400" b="1" dirty="0" smtClean="0"/>
            <a:t>ALM Audits</a:t>
          </a:r>
        </a:p>
        <a:p>
          <a:pPr algn="ctr"/>
          <a:r>
            <a:rPr lang="en-US" sz="1400" b="1" dirty="0" smtClean="0"/>
            <a:t>GAP Assessment of existing ALM Tool’s Practices</a:t>
          </a:r>
          <a:endParaRPr lang="en-US" sz="1400" b="1" dirty="0"/>
        </a:p>
      </dgm:t>
    </dgm:pt>
    <dgm:pt modelId="{FE25BD8E-1FBD-47DD-986F-82E80496773F}" type="parTrans" cxnId="{F792BA1B-D7E3-4A66-BC36-33464AFDC5A7}">
      <dgm:prSet/>
      <dgm:spPr/>
      <dgm:t>
        <a:bodyPr/>
        <a:lstStyle/>
        <a:p>
          <a:pPr algn="ctr"/>
          <a:endParaRPr lang="en-US" sz="1400" b="1"/>
        </a:p>
      </dgm:t>
    </dgm:pt>
    <dgm:pt modelId="{BF557323-2CD2-45C9-818C-3CDC3E14287C}" type="sibTrans" cxnId="{F792BA1B-D7E3-4A66-BC36-33464AFDC5A7}">
      <dgm:prSet/>
      <dgm:spPr/>
      <dgm:t>
        <a:bodyPr/>
        <a:lstStyle/>
        <a:p>
          <a:pPr algn="ctr"/>
          <a:endParaRPr lang="en-US" sz="1400" b="1"/>
        </a:p>
      </dgm:t>
    </dgm:pt>
    <dgm:pt modelId="{F8FB8AFE-69BC-4CF2-8205-338142AFE31E}">
      <dgm:prSet phldrT="[Text]" custT="1"/>
      <dgm:spPr/>
      <dgm:t>
        <a:bodyPr/>
        <a:lstStyle/>
        <a:p>
          <a:pPr algn="ctr"/>
          <a:r>
            <a:rPr lang="en-US" sz="1800" b="1" u="sng" cap="all" baseline="0" dirty="0" smtClean="0"/>
            <a:t>Implementation</a:t>
          </a:r>
          <a:endParaRPr lang="en-US" sz="1600" b="1" u="sng" cap="all" baseline="0" dirty="0" smtClean="0"/>
        </a:p>
        <a:p>
          <a:pPr algn="ctr"/>
          <a:r>
            <a:rPr lang="en-US" sz="1600" b="1" dirty="0" smtClean="0"/>
            <a:t>Continuous Integration </a:t>
          </a:r>
        </a:p>
        <a:p>
          <a:pPr algn="ctr"/>
          <a:r>
            <a:rPr lang="en-US" sz="1600" b="1" dirty="0" smtClean="0"/>
            <a:t>Continuous Delivery / Deployment</a:t>
          </a:r>
        </a:p>
        <a:p>
          <a:pPr algn="ctr"/>
          <a:r>
            <a:rPr lang="en-US" sz="1600" b="1" dirty="0" smtClean="0"/>
            <a:t>Infrastructure as Code</a:t>
          </a:r>
        </a:p>
        <a:p>
          <a:pPr algn="ctr"/>
          <a:r>
            <a:rPr lang="en-US" sz="1600" b="1" dirty="0" smtClean="0"/>
            <a:t>Continuous Monitoring</a:t>
          </a:r>
        </a:p>
        <a:p>
          <a:pPr algn="ctr"/>
          <a:r>
            <a:rPr lang="en-US" sz="1600" b="1" dirty="0" smtClean="0"/>
            <a:t>Virtualization and containerization</a:t>
          </a:r>
        </a:p>
        <a:p>
          <a:pPr algn="ctr"/>
          <a:r>
            <a:rPr lang="en-US" sz="1600" b="1" dirty="0" smtClean="0"/>
            <a:t>On-premise and Cloud-based solutions : AWS/Azure</a:t>
          </a:r>
          <a:endParaRPr lang="en-US" sz="1600" b="1" dirty="0"/>
        </a:p>
      </dgm:t>
    </dgm:pt>
    <dgm:pt modelId="{D1C6BE4D-A91F-40F2-AE2B-216C89FF020E}" type="parTrans" cxnId="{37592E9E-A0AA-49DA-AA01-5331A6EFA17F}">
      <dgm:prSet/>
      <dgm:spPr/>
      <dgm:t>
        <a:bodyPr/>
        <a:lstStyle/>
        <a:p>
          <a:pPr algn="ctr"/>
          <a:endParaRPr lang="en-US" sz="1400" b="1"/>
        </a:p>
      </dgm:t>
    </dgm:pt>
    <dgm:pt modelId="{025DE145-AA80-43A8-AC3E-8332EDF7184C}" type="sibTrans" cxnId="{37592E9E-A0AA-49DA-AA01-5331A6EFA17F}">
      <dgm:prSet/>
      <dgm:spPr/>
      <dgm:t>
        <a:bodyPr/>
        <a:lstStyle/>
        <a:p>
          <a:pPr algn="ctr"/>
          <a:endParaRPr lang="en-US" sz="1400" b="1"/>
        </a:p>
      </dgm:t>
    </dgm:pt>
    <dgm:pt modelId="{CBB3E6B6-F3F7-41A7-8DEE-D6F91D996625}">
      <dgm:prSet phldrT="[Text]" custT="1"/>
      <dgm:spPr/>
      <dgm:t>
        <a:bodyPr/>
        <a:lstStyle/>
        <a:p>
          <a:pPr algn="ctr"/>
          <a:r>
            <a:rPr lang="en-US" sz="1600" b="1" u="sng" dirty="0" smtClean="0"/>
            <a:t>CONSULTANCY</a:t>
          </a:r>
          <a:endParaRPr lang="en-US" sz="1400" b="1" u="sng" dirty="0" smtClean="0"/>
        </a:p>
        <a:p>
          <a:pPr algn="ctr"/>
          <a:r>
            <a:rPr lang="en-US" sz="1400" b="1" dirty="0" smtClean="0"/>
            <a:t>Designing DevOps roadmap, framework and strategy</a:t>
          </a:r>
        </a:p>
        <a:p>
          <a:pPr algn="ctr"/>
          <a:r>
            <a:rPr lang="en-US" sz="1400" b="1" dirty="0" smtClean="0"/>
            <a:t>Defining  unified DevOps Tools and process blueprint across the organization   </a:t>
          </a:r>
          <a:endParaRPr lang="en-US" sz="1400" b="1" dirty="0"/>
        </a:p>
      </dgm:t>
    </dgm:pt>
    <dgm:pt modelId="{B8E59052-89ED-4B12-A1B9-03CA3FC9B16C}" type="parTrans" cxnId="{0E95F65F-694A-4B6D-B457-8D13547B0677}">
      <dgm:prSet/>
      <dgm:spPr/>
      <dgm:t>
        <a:bodyPr/>
        <a:lstStyle/>
        <a:p>
          <a:pPr algn="ctr"/>
          <a:endParaRPr lang="en-US" sz="1400" b="1"/>
        </a:p>
      </dgm:t>
    </dgm:pt>
    <dgm:pt modelId="{6FEBFCA3-137C-414A-976C-138034590232}" type="sibTrans" cxnId="{0E95F65F-694A-4B6D-B457-8D13547B0677}">
      <dgm:prSet/>
      <dgm:spPr/>
      <dgm:t>
        <a:bodyPr/>
        <a:lstStyle/>
        <a:p>
          <a:pPr algn="ctr"/>
          <a:endParaRPr lang="en-US" sz="1400" b="1"/>
        </a:p>
      </dgm:t>
    </dgm:pt>
    <dgm:pt modelId="{00C33FBD-9ED1-4F9A-A894-169F3977E0CC}">
      <dgm:prSet phldrT="[Text]" custT="1"/>
      <dgm:spPr/>
      <dgm:t>
        <a:bodyPr/>
        <a:lstStyle/>
        <a:p>
          <a:pPr algn="ctr"/>
          <a:r>
            <a:rPr lang="en-US" sz="1600" b="1" u="sng" cap="all" dirty="0" smtClean="0"/>
            <a:t>Training</a:t>
          </a:r>
          <a:endParaRPr lang="en-US" sz="1400" b="1" u="sng" cap="all" dirty="0" smtClean="0"/>
        </a:p>
        <a:p>
          <a:pPr algn="ctr"/>
          <a:r>
            <a:rPr lang="en-US" sz="1400" b="1" dirty="0" smtClean="0"/>
            <a:t>Atlassian Tools</a:t>
          </a:r>
        </a:p>
        <a:p>
          <a:pPr algn="ctr"/>
          <a:r>
            <a:rPr lang="en-US" sz="1400" b="1" dirty="0" smtClean="0"/>
            <a:t>Microsoft TFS and VSTS</a:t>
          </a:r>
        </a:p>
        <a:p>
          <a:pPr algn="ctr"/>
          <a:r>
            <a:rPr lang="en-US" sz="1400" b="1" dirty="0" smtClean="0"/>
            <a:t>DevOps Practices &amp; Tools</a:t>
          </a:r>
          <a:endParaRPr lang="en-US" sz="1400" b="1" dirty="0"/>
        </a:p>
      </dgm:t>
    </dgm:pt>
    <dgm:pt modelId="{D0B9BFD2-E54A-41BF-BE12-8CE010560AED}" type="parTrans" cxnId="{3FA9C810-3F8B-4584-B19D-C4AACABFAA39}">
      <dgm:prSet/>
      <dgm:spPr/>
      <dgm:t>
        <a:bodyPr/>
        <a:lstStyle/>
        <a:p>
          <a:pPr algn="ctr"/>
          <a:endParaRPr lang="en-US" sz="1400" b="1"/>
        </a:p>
      </dgm:t>
    </dgm:pt>
    <dgm:pt modelId="{AE48D1DD-63A0-456D-A34B-7DA3F3AD72D9}" type="sibTrans" cxnId="{3FA9C810-3F8B-4584-B19D-C4AACABFAA39}">
      <dgm:prSet/>
      <dgm:spPr/>
      <dgm:t>
        <a:bodyPr/>
        <a:lstStyle/>
        <a:p>
          <a:pPr algn="ctr"/>
          <a:endParaRPr lang="en-US" sz="1400" b="1"/>
        </a:p>
      </dgm:t>
    </dgm:pt>
    <dgm:pt modelId="{E45CC8E4-754C-4E4F-8BA6-6995606044A7}" type="pres">
      <dgm:prSet presAssocID="{3C3F8D32-C71A-4275-9E89-F27729471131}" presName="diagram" presStyleCnt="0">
        <dgm:presLayoutVars>
          <dgm:chMax val="1"/>
          <dgm:dir/>
          <dgm:animLvl val="ctr"/>
          <dgm:resizeHandles val="exact"/>
        </dgm:presLayoutVars>
      </dgm:prSet>
      <dgm:spPr/>
      <dgm:t>
        <a:bodyPr/>
        <a:lstStyle/>
        <a:p>
          <a:endParaRPr lang="en-US"/>
        </a:p>
      </dgm:t>
    </dgm:pt>
    <dgm:pt modelId="{FC5BD275-A26B-416D-8AD9-80207013C617}" type="pres">
      <dgm:prSet presAssocID="{3C3F8D32-C71A-4275-9E89-F27729471131}" presName="matrix" presStyleCnt="0"/>
      <dgm:spPr/>
    </dgm:pt>
    <dgm:pt modelId="{57EF3DA4-F5BB-4743-9841-70F38691B09A}" type="pres">
      <dgm:prSet presAssocID="{3C3F8D32-C71A-4275-9E89-F27729471131}" presName="tile1" presStyleLbl="node1" presStyleIdx="0" presStyleCnt="4" custScaleY="128346" custLinFactNeighborX="-12119" custLinFactNeighborY="-8775"/>
      <dgm:spPr/>
      <dgm:t>
        <a:bodyPr/>
        <a:lstStyle/>
        <a:p>
          <a:endParaRPr lang="en-US"/>
        </a:p>
      </dgm:t>
    </dgm:pt>
    <dgm:pt modelId="{39BC29CA-8E42-4012-B3D8-464BBDB09BD4}" type="pres">
      <dgm:prSet presAssocID="{3C3F8D32-C71A-4275-9E89-F27729471131}" presName="tile1text" presStyleLbl="node1" presStyleIdx="0" presStyleCnt="4">
        <dgm:presLayoutVars>
          <dgm:chMax val="0"/>
          <dgm:chPref val="0"/>
          <dgm:bulletEnabled val="1"/>
        </dgm:presLayoutVars>
      </dgm:prSet>
      <dgm:spPr/>
      <dgm:t>
        <a:bodyPr/>
        <a:lstStyle/>
        <a:p>
          <a:endParaRPr lang="en-US"/>
        </a:p>
      </dgm:t>
    </dgm:pt>
    <dgm:pt modelId="{6ABB6417-7AEA-40C0-B4B7-DBB4DBD0E0FE}" type="pres">
      <dgm:prSet presAssocID="{3C3F8D32-C71A-4275-9E89-F27729471131}" presName="tile2" presStyleLbl="node1" presStyleIdx="1" presStyleCnt="4" custScaleY="129073"/>
      <dgm:spPr/>
      <dgm:t>
        <a:bodyPr/>
        <a:lstStyle/>
        <a:p>
          <a:endParaRPr lang="en-US"/>
        </a:p>
      </dgm:t>
    </dgm:pt>
    <dgm:pt modelId="{79BC4B21-27E2-4698-BA9B-D3507715841A}" type="pres">
      <dgm:prSet presAssocID="{3C3F8D32-C71A-4275-9E89-F27729471131}" presName="tile2text" presStyleLbl="node1" presStyleIdx="1" presStyleCnt="4">
        <dgm:presLayoutVars>
          <dgm:chMax val="0"/>
          <dgm:chPref val="0"/>
          <dgm:bulletEnabled val="1"/>
        </dgm:presLayoutVars>
      </dgm:prSet>
      <dgm:spPr/>
      <dgm:t>
        <a:bodyPr/>
        <a:lstStyle/>
        <a:p>
          <a:endParaRPr lang="en-US"/>
        </a:p>
      </dgm:t>
    </dgm:pt>
    <dgm:pt modelId="{CD7AB490-6CD1-4490-88C9-4F27D188EC07}" type="pres">
      <dgm:prSet presAssocID="{3C3F8D32-C71A-4275-9E89-F27729471131}" presName="tile3" presStyleLbl="node1" presStyleIdx="2" presStyleCnt="4" custScaleY="71532"/>
      <dgm:spPr/>
      <dgm:t>
        <a:bodyPr/>
        <a:lstStyle/>
        <a:p>
          <a:endParaRPr lang="en-US"/>
        </a:p>
      </dgm:t>
    </dgm:pt>
    <dgm:pt modelId="{4DE6A175-029F-4423-89E6-61633D3FCD3A}" type="pres">
      <dgm:prSet presAssocID="{3C3F8D32-C71A-4275-9E89-F27729471131}" presName="tile3text" presStyleLbl="node1" presStyleIdx="2" presStyleCnt="4">
        <dgm:presLayoutVars>
          <dgm:chMax val="0"/>
          <dgm:chPref val="0"/>
          <dgm:bulletEnabled val="1"/>
        </dgm:presLayoutVars>
      </dgm:prSet>
      <dgm:spPr/>
      <dgm:t>
        <a:bodyPr/>
        <a:lstStyle/>
        <a:p>
          <a:endParaRPr lang="en-US"/>
        </a:p>
      </dgm:t>
    </dgm:pt>
    <dgm:pt modelId="{499ED753-298E-47D6-A11C-64FD56244313}" type="pres">
      <dgm:prSet presAssocID="{3C3F8D32-C71A-4275-9E89-F27729471131}" presName="tile4" presStyleLbl="node1" presStyleIdx="3" presStyleCnt="4" custScaleY="71532"/>
      <dgm:spPr/>
      <dgm:t>
        <a:bodyPr/>
        <a:lstStyle/>
        <a:p>
          <a:endParaRPr lang="en-US"/>
        </a:p>
      </dgm:t>
    </dgm:pt>
    <dgm:pt modelId="{A99460DD-5A29-4C37-8C8D-60C7903EE247}" type="pres">
      <dgm:prSet presAssocID="{3C3F8D32-C71A-4275-9E89-F27729471131}" presName="tile4text" presStyleLbl="node1" presStyleIdx="3" presStyleCnt="4">
        <dgm:presLayoutVars>
          <dgm:chMax val="0"/>
          <dgm:chPref val="0"/>
          <dgm:bulletEnabled val="1"/>
        </dgm:presLayoutVars>
      </dgm:prSet>
      <dgm:spPr/>
      <dgm:t>
        <a:bodyPr/>
        <a:lstStyle/>
        <a:p>
          <a:endParaRPr lang="en-US"/>
        </a:p>
      </dgm:t>
    </dgm:pt>
    <dgm:pt modelId="{8F64AE62-9CDB-4D70-8387-BCCAF5B204E6}" type="pres">
      <dgm:prSet presAssocID="{3C3F8D32-C71A-4275-9E89-F27729471131}" presName="centerTile" presStyleLbl="fgShp" presStyleIdx="0" presStyleCnt="1" custLinFactNeighborY="56706">
        <dgm:presLayoutVars>
          <dgm:chMax val="0"/>
          <dgm:chPref val="0"/>
        </dgm:presLayoutVars>
      </dgm:prSet>
      <dgm:spPr/>
      <dgm:t>
        <a:bodyPr/>
        <a:lstStyle/>
        <a:p>
          <a:endParaRPr lang="en-US"/>
        </a:p>
      </dgm:t>
    </dgm:pt>
  </dgm:ptLst>
  <dgm:cxnLst>
    <dgm:cxn modelId="{0E95F65F-694A-4B6D-B457-8D13547B0677}" srcId="{A97A8E3E-8486-4011-A1B2-8DF6D5D33222}" destId="{CBB3E6B6-F3F7-41A7-8DEE-D6F91D996625}" srcOrd="2" destOrd="0" parTransId="{B8E59052-89ED-4B12-A1B9-03CA3FC9B16C}" sibTransId="{6FEBFCA3-137C-414A-976C-138034590232}"/>
    <dgm:cxn modelId="{3FA9C810-3F8B-4584-B19D-C4AACABFAA39}" srcId="{A97A8E3E-8486-4011-A1B2-8DF6D5D33222}" destId="{00C33FBD-9ED1-4F9A-A894-169F3977E0CC}" srcOrd="3" destOrd="0" parTransId="{D0B9BFD2-E54A-41BF-BE12-8CE010560AED}" sibTransId="{AE48D1DD-63A0-456D-A34B-7DA3F3AD72D9}"/>
    <dgm:cxn modelId="{6C9E3AE4-1E03-4C52-9865-C245F2489D2D}" type="presOf" srcId="{CBB3E6B6-F3F7-41A7-8DEE-D6F91D996625}" destId="{4DE6A175-029F-4423-89E6-61633D3FCD3A}" srcOrd="1" destOrd="0" presId="urn:microsoft.com/office/officeart/2005/8/layout/matrix1"/>
    <dgm:cxn modelId="{212B2B94-7AFE-4338-8AA9-072733B2BB23}" type="presOf" srcId="{3C3F8D32-C71A-4275-9E89-F27729471131}" destId="{E45CC8E4-754C-4E4F-8BA6-6995606044A7}" srcOrd="0" destOrd="0" presId="urn:microsoft.com/office/officeart/2005/8/layout/matrix1"/>
    <dgm:cxn modelId="{9463CEE6-B853-4FF3-B4CC-D3F805FEB6AD}" type="presOf" srcId="{B0B7A379-A478-45F8-9212-88CAE68D32A9}" destId="{57EF3DA4-F5BB-4743-9841-70F38691B09A}" srcOrd="0" destOrd="0" presId="urn:microsoft.com/office/officeart/2005/8/layout/matrix1"/>
    <dgm:cxn modelId="{A8C488FC-A9CF-4DD2-B522-C545F6541DD9}" type="presOf" srcId="{B0B7A379-A478-45F8-9212-88CAE68D32A9}" destId="{39BC29CA-8E42-4012-B3D8-464BBDB09BD4}" srcOrd="1" destOrd="0" presId="urn:microsoft.com/office/officeart/2005/8/layout/matrix1"/>
    <dgm:cxn modelId="{92E0358F-4CF7-423C-BF90-3D6A8ABE1A86}" type="presOf" srcId="{00C33FBD-9ED1-4F9A-A894-169F3977E0CC}" destId="{A99460DD-5A29-4C37-8C8D-60C7903EE247}" srcOrd="1" destOrd="0" presId="urn:microsoft.com/office/officeart/2005/8/layout/matrix1"/>
    <dgm:cxn modelId="{37592E9E-A0AA-49DA-AA01-5331A6EFA17F}" srcId="{A97A8E3E-8486-4011-A1B2-8DF6D5D33222}" destId="{F8FB8AFE-69BC-4CF2-8205-338142AFE31E}" srcOrd="1" destOrd="0" parTransId="{D1C6BE4D-A91F-40F2-AE2B-216C89FF020E}" sibTransId="{025DE145-AA80-43A8-AC3E-8332EDF7184C}"/>
    <dgm:cxn modelId="{F792BA1B-D7E3-4A66-BC36-33464AFDC5A7}" srcId="{A97A8E3E-8486-4011-A1B2-8DF6D5D33222}" destId="{B0B7A379-A478-45F8-9212-88CAE68D32A9}" srcOrd="0" destOrd="0" parTransId="{FE25BD8E-1FBD-47DD-986F-82E80496773F}" sibTransId="{BF557323-2CD2-45C9-818C-3CDC3E14287C}"/>
    <dgm:cxn modelId="{D411B379-7C54-4B91-B152-73E721E17A25}" type="presOf" srcId="{F8FB8AFE-69BC-4CF2-8205-338142AFE31E}" destId="{79BC4B21-27E2-4698-BA9B-D3507715841A}" srcOrd="1" destOrd="0" presId="urn:microsoft.com/office/officeart/2005/8/layout/matrix1"/>
    <dgm:cxn modelId="{5B7F2770-ECCE-4112-A268-7E7FB20469AA}" type="presOf" srcId="{F8FB8AFE-69BC-4CF2-8205-338142AFE31E}" destId="{6ABB6417-7AEA-40C0-B4B7-DBB4DBD0E0FE}" srcOrd="0" destOrd="0" presId="urn:microsoft.com/office/officeart/2005/8/layout/matrix1"/>
    <dgm:cxn modelId="{3A825617-FA35-466A-8CE8-BEF33036803D}" type="presOf" srcId="{A97A8E3E-8486-4011-A1B2-8DF6D5D33222}" destId="{8F64AE62-9CDB-4D70-8387-BCCAF5B204E6}" srcOrd="0" destOrd="0" presId="urn:microsoft.com/office/officeart/2005/8/layout/matrix1"/>
    <dgm:cxn modelId="{D9C3C562-A3E5-4796-B6AA-7058414E0239}" srcId="{3C3F8D32-C71A-4275-9E89-F27729471131}" destId="{A97A8E3E-8486-4011-A1B2-8DF6D5D33222}" srcOrd="0" destOrd="0" parTransId="{11B6F719-4628-4230-9A53-DB25E878532B}" sibTransId="{6970713C-FDCB-4CFA-BB37-F1AE12659BD8}"/>
    <dgm:cxn modelId="{3E70E9FB-CFAE-405D-A0CE-EEBB0EE38BFD}" type="presOf" srcId="{CBB3E6B6-F3F7-41A7-8DEE-D6F91D996625}" destId="{CD7AB490-6CD1-4490-88C9-4F27D188EC07}" srcOrd="0" destOrd="0" presId="urn:microsoft.com/office/officeart/2005/8/layout/matrix1"/>
    <dgm:cxn modelId="{26F1EDC5-0997-4480-981F-E13B31BFF5E1}" type="presOf" srcId="{00C33FBD-9ED1-4F9A-A894-169F3977E0CC}" destId="{499ED753-298E-47D6-A11C-64FD56244313}" srcOrd="0" destOrd="0" presId="urn:microsoft.com/office/officeart/2005/8/layout/matrix1"/>
    <dgm:cxn modelId="{E92C35EC-820C-4ECF-BD0E-A84ADA8395A1}" type="presParOf" srcId="{E45CC8E4-754C-4E4F-8BA6-6995606044A7}" destId="{FC5BD275-A26B-416D-8AD9-80207013C617}" srcOrd="0" destOrd="0" presId="urn:microsoft.com/office/officeart/2005/8/layout/matrix1"/>
    <dgm:cxn modelId="{5580EFE3-CD1F-45D3-A9F6-62DAAC6C85B7}" type="presParOf" srcId="{FC5BD275-A26B-416D-8AD9-80207013C617}" destId="{57EF3DA4-F5BB-4743-9841-70F38691B09A}" srcOrd="0" destOrd="0" presId="urn:microsoft.com/office/officeart/2005/8/layout/matrix1"/>
    <dgm:cxn modelId="{A6FEC3F5-743D-4380-A8B8-9BBC2C9318C7}" type="presParOf" srcId="{FC5BD275-A26B-416D-8AD9-80207013C617}" destId="{39BC29CA-8E42-4012-B3D8-464BBDB09BD4}" srcOrd="1" destOrd="0" presId="urn:microsoft.com/office/officeart/2005/8/layout/matrix1"/>
    <dgm:cxn modelId="{2D33389C-3D17-49D1-85AD-F3D6BCEF9165}" type="presParOf" srcId="{FC5BD275-A26B-416D-8AD9-80207013C617}" destId="{6ABB6417-7AEA-40C0-B4B7-DBB4DBD0E0FE}" srcOrd="2" destOrd="0" presId="urn:microsoft.com/office/officeart/2005/8/layout/matrix1"/>
    <dgm:cxn modelId="{B6A64298-8DDB-4708-8FE7-D6DA36016FB1}" type="presParOf" srcId="{FC5BD275-A26B-416D-8AD9-80207013C617}" destId="{79BC4B21-27E2-4698-BA9B-D3507715841A}" srcOrd="3" destOrd="0" presId="urn:microsoft.com/office/officeart/2005/8/layout/matrix1"/>
    <dgm:cxn modelId="{5420260F-FA50-4DFE-B4C5-3FC1096DBABA}" type="presParOf" srcId="{FC5BD275-A26B-416D-8AD9-80207013C617}" destId="{CD7AB490-6CD1-4490-88C9-4F27D188EC07}" srcOrd="4" destOrd="0" presId="urn:microsoft.com/office/officeart/2005/8/layout/matrix1"/>
    <dgm:cxn modelId="{0E8D5076-BAC3-45CD-9DCD-1999972759E1}" type="presParOf" srcId="{FC5BD275-A26B-416D-8AD9-80207013C617}" destId="{4DE6A175-029F-4423-89E6-61633D3FCD3A}" srcOrd="5" destOrd="0" presId="urn:microsoft.com/office/officeart/2005/8/layout/matrix1"/>
    <dgm:cxn modelId="{D09EB1EF-36FA-4651-B01C-88DEF5E0403F}" type="presParOf" srcId="{FC5BD275-A26B-416D-8AD9-80207013C617}" destId="{499ED753-298E-47D6-A11C-64FD56244313}" srcOrd="6" destOrd="0" presId="urn:microsoft.com/office/officeart/2005/8/layout/matrix1"/>
    <dgm:cxn modelId="{0282342B-E52B-4990-89AD-D5FB010FCAE6}" type="presParOf" srcId="{FC5BD275-A26B-416D-8AD9-80207013C617}" destId="{A99460DD-5A29-4C37-8C8D-60C7903EE247}" srcOrd="7" destOrd="0" presId="urn:microsoft.com/office/officeart/2005/8/layout/matrix1"/>
    <dgm:cxn modelId="{E5AD7558-AABB-4F11-8599-446082756B0C}" type="presParOf" srcId="{E45CC8E4-754C-4E4F-8BA6-6995606044A7}" destId="{8F64AE62-9CDB-4D70-8387-BCCAF5B204E6}"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44225D-0635-4542-8DD3-AC6A374F28CC}" type="doc">
      <dgm:prSet loTypeId="urn:microsoft.com/office/officeart/2005/8/layout/hProcess7" loCatId="process" qsTypeId="urn:microsoft.com/office/officeart/2005/8/quickstyle/simple5" qsCatId="simple" csTypeId="urn:microsoft.com/office/officeart/2005/8/colors/accent3_3" csCatId="accent3" phldr="1"/>
      <dgm:spPr/>
      <dgm:t>
        <a:bodyPr/>
        <a:lstStyle/>
        <a:p>
          <a:endParaRPr lang="en-US"/>
        </a:p>
      </dgm:t>
    </dgm:pt>
    <dgm:pt modelId="{9AFFB948-0BDA-4BF3-8E6A-2D34176F565D}">
      <dgm:prSet phldrT="[Text]" custT="1"/>
      <dgm:spPr/>
      <dgm:t>
        <a:bodyPr/>
        <a:lstStyle/>
        <a:p>
          <a:r>
            <a:rPr lang="en-US" sz="1400" b="1" dirty="0" smtClean="0"/>
            <a:t>LEVEL 1 </a:t>
          </a:r>
          <a:endParaRPr lang="en-US" sz="1400" b="1" dirty="0"/>
        </a:p>
      </dgm:t>
    </dgm:pt>
    <dgm:pt modelId="{DAD36558-6374-4D6C-8BC1-C089619B5877}" type="parTrans" cxnId="{74EB85FC-F878-4DE6-9901-409DA9D0C915}">
      <dgm:prSet/>
      <dgm:spPr/>
      <dgm:t>
        <a:bodyPr/>
        <a:lstStyle/>
        <a:p>
          <a:endParaRPr lang="en-US" sz="2000" b="1"/>
        </a:p>
      </dgm:t>
    </dgm:pt>
    <dgm:pt modelId="{AD716A5B-4678-4C83-BD36-4A4209874597}" type="sibTrans" cxnId="{74EB85FC-F878-4DE6-9901-409DA9D0C915}">
      <dgm:prSet/>
      <dgm:spPr/>
      <dgm:t>
        <a:bodyPr/>
        <a:lstStyle/>
        <a:p>
          <a:endParaRPr lang="en-US" sz="2000" b="1"/>
        </a:p>
      </dgm:t>
    </dgm:pt>
    <dgm:pt modelId="{7C3EBDF4-3C87-4F23-AA8A-E58BF8544EB3}">
      <dgm:prSet phldrT="[Text]" custT="1"/>
      <dgm:spPr/>
      <dgm:t>
        <a:bodyPr/>
        <a:lstStyle/>
        <a:p>
          <a:r>
            <a:rPr lang="en-US" sz="1400" b="1" dirty="0" smtClean="0">
              <a:solidFill>
                <a:schemeClr val="tx1"/>
              </a:solidFill>
              <a:latin typeface="+mj-lt"/>
            </a:rPr>
            <a:t>- Unit &amp; Integration test into a CI process</a:t>
          </a:r>
          <a:endParaRPr lang="en-US" sz="1400" b="1" dirty="0">
            <a:solidFill>
              <a:schemeClr val="tx1"/>
            </a:solidFill>
          </a:endParaRPr>
        </a:p>
      </dgm:t>
    </dgm:pt>
    <dgm:pt modelId="{DF22EB53-FD32-408D-828D-3C81952CAB04}" type="parTrans" cxnId="{879CA045-89B4-4906-8940-1F8EEAED6891}">
      <dgm:prSet/>
      <dgm:spPr/>
      <dgm:t>
        <a:bodyPr/>
        <a:lstStyle/>
        <a:p>
          <a:endParaRPr lang="en-US" sz="2000" b="1"/>
        </a:p>
      </dgm:t>
    </dgm:pt>
    <dgm:pt modelId="{756D1970-5572-4E98-8C90-5A1F924785CE}" type="sibTrans" cxnId="{879CA045-89B4-4906-8940-1F8EEAED6891}">
      <dgm:prSet/>
      <dgm:spPr/>
      <dgm:t>
        <a:bodyPr/>
        <a:lstStyle/>
        <a:p>
          <a:endParaRPr lang="en-US" sz="2000" b="1"/>
        </a:p>
      </dgm:t>
    </dgm:pt>
    <dgm:pt modelId="{6CDD7833-C25B-49AC-8528-874DD13E39D1}">
      <dgm:prSet phldrT="[Text]" custT="1"/>
      <dgm:spPr/>
      <dgm:t>
        <a:bodyPr/>
        <a:lstStyle/>
        <a:p>
          <a:r>
            <a:rPr lang="en-US" sz="1400" b="1" dirty="0" smtClean="0"/>
            <a:t>LEVEL 2</a:t>
          </a:r>
          <a:endParaRPr lang="en-US" sz="1400" b="1" dirty="0"/>
        </a:p>
      </dgm:t>
    </dgm:pt>
    <dgm:pt modelId="{BD3FE64C-9B4B-4639-B031-58DE3B461635}" type="parTrans" cxnId="{540770DD-C324-4CE0-9041-ABD33732EE0E}">
      <dgm:prSet/>
      <dgm:spPr/>
      <dgm:t>
        <a:bodyPr/>
        <a:lstStyle/>
        <a:p>
          <a:endParaRPr lang="en-US" sz="2000" b="1"/>
        </a:p>
      </dgm:t>
    </dgm:pt>
    <dgm:pt modelId="{4C5F14A5-27E0-4716-9291-5950FA0114B9}" type="sibTrans" cxnId="{540770DD-C324-4CE0-9041-ABD33732EE0E}">
      <dgm:prSet/>
      <dgm:spPr/>
      <dgm:t>
        <a:bodyPr/>
        <a:lstStyle/>
        <a:p>
          <a:endParaRPr lang="en-US" sz="2000" b="1"/>
        </a:p>
      </dgm:t>
    </dgm:pt>
    <dgm:pt modelId="{B374867F-3BDC-4BA4-9AF1-E1F4D607A101}">
      <dgm:prSet phldrT="[Text]" custT="1"/>
      <dgm:spPr/>
      <dgm:t>
        <a:bodyPr/>
        <a:lstStyle/>
        <a:p>
          <a:r>
            <a:rPr lang="en-US" sz="1400" b="1" smtClean="0">
              <a:solidFill>
                <a:schemeClr val="tx1"/>
              </a:solidFill>
              <a:latin typeface="+mj-lt"/>
            </a:rPr>
            <a:t>- Build pipelines with automated tests</a:t>
          </a:r>
          <a:endParaRPr lang="en-US" sz="1400" b="1" dirty="0">
            <a:solidFill>
              <a:schemeClr val="tx1"/>
            </a:solidFill>
          </a:endParaRPr>
        </a:p>
      </dgm:t>
    </dgm:pt>
    <dgm:pt modelId="{22CAAB3B-6193-4C49-A5B9-992A2C7C5E90}" type="parTrans" cxnId="{8AB09427-7212-4E76-9CEA-005CEF9F0CAB}">
      <dgm:prSet/>
      <dgm:spPr/>
      <dgm:t>
        <a:bodyPr/>
        <a:lstStyle/>
        <a:p>
          <a:endParaRPr lang="en-US" sz="2000" b="1"/>
        </a:p>
      </dgm:t>
    </dgm:pt>
    <dgm:pt modelId="{F422D3DC-3462-4D9E-873A-F74021BBB896}" type="sibTrans" cxnId="{8AB09427-7212-4E76-9CEA-005CEF9F0CAB}">
      <dgm:prSet/>
      <dgm:spPr/>
      <dgm:t>
        <a:bodyPr/>
        <a:lstStyle/>
        <a:p>
          <a:endParaRPr lang="en-US" sz="2000" b="1"/>
        </a:p>
      </dgm:t>
    </dgm:pt>
    <dgm:pt modelId="{E0484BA9-BB24-4C58-A1BC-86088AC3E99F}">
      <dgm:prSet phldrT="[Text]" custT="1"/>
      <dgm:spPr/>
      <dgm:t>
        <a:bodyPr/>
        <a:lstStyle/>
        <a:p>
          <a:r>
            <a:rPr lang="en-US" sz="1400" b="1" dirty="0" smtClean="0"/>
            <a:t>LEVEL 3</a:t>
          </a:r>
          <a:endParaRPr lang="en-US" sz="1400" b="1" dirty="0"/>
        </a:p>
      </dgm:t>
    </dgm:pt>
    <dgm:pt modelId="{FF2E50F1-F526-4B3C-8E6D-F6624F9E78AD}" type="parTrans" cxnId="{9497FECB-FBD2-499D-90F2-5A8CC5777BB7}">
      <dgm:prSet/>
      <dgm:spPr/>
      <dgm:t>
        <a:bodyPr/>
        <a:lstStyle/>
        <a:p>
          <a:endParaRPr lang="en-US" sz="2000" b="1"/>
        </a:p>
      </dgm:t>
    </dgm:pt>
    <dgm:pt modelId="{D6DD3032-F30C-410F-A821-9547A0F2EB00}" type="sibTrans" cxnId="{9497FECB-FBD2-499D-90F2-5A8CC5777BB7}">
      <dgm:prSet/>
      <dgm:spPr/>
      <dgm:t>
        <a:bodyPr/>
        <a:lstStyle/>
        <a:p>
          <a:endParaRPr lang="en-US" sz="2000" b="1"/>
        </a:p>
      </dgm:t>
    </dgm:pt>
    <dgm:pt modelId="{F5B93CAF-AB1E-43E6-BD50-F009C3DF1E77}">
      <dgm:prSet phldrT="[Text]" custT="1"/>
      <dgm:spPr/>
      <dgm:t>
        <a:bodyPr/>
        <a:lstStyle/>
        <a:p>
          <a:r>
            <a:rPr lang="en-US" sz="1400" b="1" dirty="0" smtClean="0">
              <a:solidFill>
                <a:schemeClr val="tx1"/>
              </a:solidFill>
              <a:latin typeface="+mj-lt"/>
            </a:rPr>
            <a:t>- CI Build breaks when SCA rules are broken</a:t>
          </a:r>
          <a:endParaRPr lang="en-US" sz="1400" b="1" dirty="0">
            <a:solidFill>
              <a:schemeClr val="tx1"/>
            </a:solidFill>
          </a:endParaRPr>
        </a:p>
      </dgm:t>
    </dgm:pt>
    <dgm:pt modelId="{F1E23714-DDA8-461A-981B-0C18B47A1E5D}" type="parTrans" cxnId="{78927266-48E5-4817-ABEC-0DA77C1718A1}">
      <dgm:prSet/>
      <dgm:spPr/>
      <dgm:t>
        <a:bodyPr/>
        <a:lstStyle/>
        <a:p>
          <a:endParaRPr lang="en-US" sz="2000" b="1"/>
        </a:p>
      </dgm:t>
    </dgm:pt>
    <dgm:pt modelId="{3CFBEE43-AC5C-4491-8D23-DF10B7C933D6}" type="sibTrans" cxnId="{78927266-48E5-4817-ABEC-0DA77C1718A1}">
      <dgm:prSet/>
      <dgm:spPr/>
      <dgm:t>
        <a:bodyPr/>
        <a:lstStyle/>
        <a:p>
          <a:endParaRPr lang="en-US" sz="2000" b="1"/>
        </a:p>
      </dgm:t>
    </dgm:pt>
    <dgm:pt modelId="{7FB378DA-0765-447F-A697-8FBED0F50F37}">
      <dgm:prSet phldrT="[Text]" custT="1"/>
      <dgm:spPr/>
      <dgm:t>
        <a:bodyPr/>
        <a:lstStyle/>
        <a:p>
          <a:r>
            <a:rPr lang="en-US" sz="1400" b="1" dirty="0" smtClean="0"/>
            <a:t>LEVEL 4</a:t>
          </a:r>
          <a:endParaRPr lang="en-US" sz="1400" b="1" dirty="0"/>
        </a:p>
      </dgm:t>
    </dgm:pt>
    <dgm:pt modelId="{814D7E5E-3AB7-4D10-9B8D-0C8685E6C329}" type="parTrans" cxnId="{D39DC930-4B82-4307-ADFE-50CDE13CC371}">
      <dgm:prSet/>
      <dgm:spPr/>
      <dgm:t>
        <a:bodyPr/>
        <a:lstStyle/>
        <a:p>
          <a:endParaRPr lang="en-US" sz="2000" b="1"/>
        </a:p>
      </dgm:t>
    </dgm:pt>
    <dgm:pt modelId="{60C3EEA5-ACE3-42C5-9674-81A59FEFF23F}" type="sibTrans" cxnId="{D39DC930-4B82-4307-ADFE-50CDE13CC371}">
      <dgm:prSet/>
      <dgm:spPr/>
      <dgm:t>
        <a:bodyPr/>
        <a:lstStyle/>
        <a:p>
          <a:endParaRPr lang="en-US" sz="2000" b="1"/>
        </a:p>
      </dgm:t>
    </dgm:pt>
    <dgm:pt modelId="{6A881FF8-AA57-4BF4-94E2-CA674F735A71}">
      <dgm:prSet phldrT="[Text]" custT="1"/>
      <dgm:spPr/>
      <dgm:t>
        <a:bodyPr/>
        <a:lstStyle/>
        <a:p>
          <a:r>
            <a:rPr lang="en-US" sz="1400" b="1" dirty="0" smtClean="0">
              <a:solidFill>
                <a:schemeClr val="tx1"/>
              </a:solidFill>
              <a:latin typeface="+mj-lt"/>
            </a:rPr>
            <a:t>- Dev &amp; CI Environment per component</a:t>
          </a:r>
          <a:endParaRPr lang="en-US" sz="1400" b="1" dirty="0">
            <a:solidFill>
              <a:schemeClr val="tx1"/>
            </a:solidFill>
          </a:endParaRPr>
        </a:p>
      </dgm:t>
    </dgm:pt>
    <dgm:pt modelId="{1FCDCD55-FC69-4B54-9E19-067668E4E32F}" type="parTrans" cxnId="{AC35CA17-5C59-4C0C-ADCC-29D431FFA058}">
      <dgm:prSet/>
      <dgm:spPr/>
      <dgm:t>
        <a:bodyPr/>
        <a:lstStyle/>
        <a:p>
          <a:endParaRPr lang="en-US" sz="2000" b="1"/>
        </a:p>
      </dgm:t>
    </dgm:pt>
    <dgm:pt modelId="{1F5AA62D-8AAB-4255-8DB4-6DF68BDA24AA}" type="sibTrans" cxnId="{AC35CA17-5C59-4C0C-ADCC-29D431FFA058}">
      <dgm:prSet/>
      <dgm:spPr/>
      <dgm:t>
        <a:bodyPr/>
        <a:lstStyle/>
        <a:p>
          <a:endParaRPr lang="en-US" sz="2000" b="1"/>
        </a:p>
      </dgm:t>
    </dgm:pt>
    <dgm:pt modelId="{46385C83-3ABB-4811-8DBA-685E5C03642B}">
      <dgm:prSet phldrT="[Text]" custT="1"/>
      <dgm:spPr/>
      <dgm:t>
        <a:bodyPr/>
        <a:lstStyle/>
        <a:p>
          <a:r>
            <a:rPr lang="en-US" sz="1400" b="1" dirty="0" smtClean="0"/>
            <a:t>LEVEL 5</a:t>
          </a:r>
          <a:endParaRPr lang="en-US" sz="1400" b="1" dirty="0"/>
        </a:p>
      </dgm:t>
    </dgm:pt>
    <dgm:pt modelId="{9609A452-576A-4018-9F45-CED5BA3F20A9}" type="parTrans" cxnId="{C3B08AE2-29C6-4CEA-A470-D548F47FA602}">
      <dgm:prSet/>
      <dgm:spPr/>
      <dgm:t>
        <a:bodyPr/>
        <a:lstStyle/>
        <a:p>
          <a:endParaRPr lang="en-US" sz="2000" b="1"/>
        </a:p>
      </dgm:t>
    </dgm:pt>
    <dgm:pt modelId="{F1470452-07C8-4BE1-8A90-6DF2886BA6F6}" type="sibTrans" cxnId="{C3B08AE2-29C6-4CEA-A470-D548F47FA602}">
      <dgm:prSet/>
      <dgm:spPr/>
      <dgm:t>
        <a:bodyPr/>
        <a:lstStyle/>
        <a:p>
          <a:endParaRPr lang="en-US" sz="2000" b="1"/>
        </a:p>
      </dgm:t>
    </dgm:pt>
    <dgm:pt modelId="{860B26E2-279C-447D-A262-FFA7E3AA164A}">
      <dgm:prSet phldrT="[Text]" custT="1"/>
      <dgm:spPr/>
      <dgm:t>
        <a:bodyPr/>
        <a:lstStyle/>
        <a:p>
          <a:r>
            <a:rPr lang="en-US" sz="1400" b="1" dirty="0" smtClean="0">
              <a:solidFill>
                <a:schemeClr val="tx1"/>
              </a:solidFill>
              <a:latin typeface="+mj-lt"/>
            </a:rPr>
            <a:t>- Story completed when service is deployed and used in production </a:t>
          </a:r>
          <a:endParaRPr lang="en-US" sz="1400" b="1" dirty="0">
            <a:solidFill>
              <a:schemeClr val="tx1"/>
            </a:solidFill>
          </a:endParaRPr>
        </a:p>
      </dgm:t>
    </dgm:pt>
    <dgm:pt modelId="{E4CC6321-9D9D-4BCA-A14C-89E2B5DACE88}" type="parTrans" cxnId="{B5E8C89B-BBDE-45B0-A4CE-76C123273C07}">
      <dgm:prSet/>
      <dgm:spPr/>
      <dgm:t>
        <a:bodyPr/>
        <a:lstStyle/>
        <a:p>
          <a:endParaRPr lang="en-US" sz="2000" b="1"/>
        </a:p>
      </dgm:t>
    </dgm:pt>
    <dgm:pt modelId="{EC8CF2E7-BAEA-494D-B32F-7288C02AFED9}" type="sibTrans" cxnId="{B5E8C89B-BBDE-45B0-A4CE-76C123273C07}">
      <dgm:prSet/>
      <dgm:spPr/>
      <dgm:t>
        <a:bodyPr/>
        <a:lstStyle/>
        <a:p>
          <a:endParaRPr lang="en-US" sz="2000" b="1"/>
        </a:p>
      </dgm:t>
    </dgm:pt>
    <dgm:pt modelId="{E7A88661-55EB-4A7C-84EC-A176D0F18829}">
      <dgm:prSet custT="1"/>
      <dgm:spPr/>
      <dgm:t>
        <a:bodyPr/>
        <a:lstStyle/>
        <a:p>
          <a:r>
            <a:rPr lang="en-US" sz="1400" b="1" smtClean="0">
              <a:solidFill>
                <a:schemeClr val="tx1"/>
              </a:solidFill>
              <a:latin typeface="+mj-lt"/>
            </a:rPr>
            <a:t>- Test failure process</a:t>
          </a:r>
          <a:endParaRPr lang="en-US" sz="1400" b="1" dirty="0">
            <a:solidFill>
              <a:schemeClr val="tx1"/>
            </a:solidFill>
            <a:latin typeface="+mj-lt"/>
          </a:endParaRPr>
        </a:p>
      </dgm:t>
    </dgm:pt>
    <dgm:pt modelId="{71DAD4E8-7372-49F8-864F-99D699C54698}" type="parTrans" cxnId="{A4475D5F-C56E-4949-90CA-87992E146151}">
      <dgm:prSet/>
      <dgm:spPr/>
      <dgm:t>
        <a:bodyPr/>
        <a:lstStyle/>
        <a:p>
          <a:endParaRPr lang="en-US"/>
        </a:p>
      </dgm:t>
    </dgm:pt>
    <dgm:pt modelId="{3AAE6CFE-692B-40B3-AED0-41F6F5FE59C7}" type="sibTrans" cxnId="{A4475D5F-C56E-4949-90CA-87992E146151}">
      <dgm:prSet/>
      <dgm:spPr/>
      <dgm:t>
        <a:bodyPr/>
        <a:lstStyle/>
        <a:p>
          <a:endParaRPr lang="en-US"/>
        </a:p>
      </dgm:t>
    </dgm:pt>
    <dgm:pt modelId="{15389766-DA9F-402C-9571-1FCD6104BE25}">
      <dgm:prSet custT="1"/>
      <dgm:spPr/>
      <dgm:t>
        <a:bodyPr/>
        <a:lstStyle/>
        <a:p>
          <a:r>
            <a:rPr lang="en-US" sz="1400" b="1" smtClean="0">
              <a:solidFill>
                <a:schemeClr val="tx1"/>
              </a:solidFill>
              <a:latin typeface="+mj-lt"/>
            </a:rPr>
            <a:t>- Production readiness tests in CI process</a:t>
          </a:r>
          <a:endParaRPr lang="en-US" sz="1400" b="1" dirty="0">
            <a:solidFill>
              <a:schemeClr val="tx1"/>
            </a:solidFill>
            <a:latin typeface="+mj-lt"/>
          </a:endParaRPr>
        </a:p>
      </dgm:t>
    </dgm:pt>
    <dgm:pt modelId="{4EF271C5-7421-4DE2-8984-CE4D5B29400F}" type="parTrans" cxnId="{C4740BDA-B602-48C0-AF34-529D9AE4E8FF}">
      <dgm:prSet/>
      <dgm:spPr/>
      <dgm:t>
        <a:bodyPr/>
        <a:lstStyle/>
        <a:p>
          <a:endParaRPr lang="en-US"/>
        </a:p>
      </dgm:t>
    </dgm:pt>
    <dgm:pt modelId="{CA876431-73AA-4212-A6D3-AAF232672B67}" type="sibTrans" cxnId="{C4740BDA-B602-48C0-AF34-529D9AE4E8FF}">
      <dgm:prSet/>
      <dgm:spPr/>
      <dgm:t>
        <a:bodyPr/>
        <a:lstStyle/>
        <a:p>
          <a:endParaRPr lang="en-US"/>
        </a:p>
      </dgm:t>
    </dgm:pt>
    <dgm:pt modelId="{C8BE03B0-B638-4B38-8F78-18A74A52C959}">
      <dgm:prSet custT="1"/>
      <dgm:spPr/>
      <dgm:t>
        <a:bodyPr/>
        <a:lstStyle/>
        <a:p>
          <a:r>
            <a:rPr lang="en-US" sz="1400" b="1" smtClean="0">
              <a:solidFill>
                <a:schemeClr val="tx1"/>
              </a:solidFill>
              <a:latin typeface="+mj-lt"/>
            </a:rPr>
            <a:t>- Dashboards of all test execution results</a:t>
          </a:r>
          <a:endParaRPr lang="en-US" sz="1400" b="1" dirty="0">
            <a:solidFill>
              <a:schemeClr val="tx1"/>
            </a:solidFill>
            <a:latin typeface="+mj-lt"/>
          </a:endParaRPr>
        </a:p>
      </dgm:t>
    </dgm:pt>
    <dgm:pt modelId="{0C8EAA9A-DF17-4566-B024-734FDA3E31C0}" type="parTrans" cxnId="{706634FB-10F4-49D0-9DC3-A89F0622FD87}">
      <dgm:prSet/>
      <dgm:spPr/>
      <dgm:t>
        <a:bodyPr/>
        <a:lstStyle/>
        <a:p>
          <a:endParaRPr lang="en-US"/>
        </a:p>
      </dgm:t>
    </dgm:pt>
    <dgm:pt modelId="{C2A500FF-628E-4ACB-97C7-58044F430236}" type="sibTrans" cxnId="{706634FB-10F4-49D0-9DC3-A89F0622FD87}">
      <dgm:prSet/>
      <dgm:spPr/>
      <dgm:t>
        <a:bodyPr/>
        <a:lstStyle/>
        <a:p>
          <a:endParaRPr lang="en-US"/>
        </a:p>
      </dgm:t>
    </dgm:pt>
    <dgm:pt modelId="{E5EDF00E-3E3F-4590-BFEA-3514F6E9B895}">
      <dgm:prSet custT="1"/>
      <dgm:spPr/>
      <dgm:t>
        <a:bodyPr/>
        <a:lstStyle/>
        <a:p>
          <a:r>
            <a:rPr lang="en-US" sz="1400" b="1" smtClean="0">
              <a:solidFill>
                <a:schemeClr val="tx1"/>
              </a:solidFill>
              <a:latin typeface="+mj-lt"/>
            </a:rPr>
            <a:t>- Build Time Targets defined</a:t>
          </a:r>
          <a:endParaRPr lang="en-US" sz="1400" b="1" dirty="0">
            <a:solidFill>
              <a:schemeClr val="tx1"/>
            </a:solidFill>
            <a:latin typeface="+mj-lt"/>
          </a:endParaRPr>
        </a:p>
      </dgm:t>
    </dgm:pt>
    <dgm:pt modelId="{3A5B7598-2361-4A3C-A6EA-A23389A1ED1A}" type="parTrans" cxnId="{BAB34E17-6180-4BF0-85E0-A5BCBB25982B}">
      <dgm:prSet/>
      <dgm:spPr/>
      <dgm:t>
        <a:bodyPr/>
        <a:lstStyle/>
        <a:p>
          <a:endParaRPr lang="en-US"/>
        </a:p>
      </dgm:t>
    </dgm:pt>
    <dgm:pt modelId="{9D285AD8-4288-428C-904F-E7C216247584}" type="sibTrans" cxnId="{BAB34E17-6180-4BF0-85E0-A5BCBB25982B}">
      <dgm:prSet/>
      <dgm:spPr/>
      <dgm:t>
        <a:bodyPr/>
        <a:lstStyle/>
        <a:p>
          <a:endParaRPr lang="en-US"/>
        </a:p>
      </dgm:t>
    </dgm:pt>
    <dgm:pt modelId="{C2128CCA-573E-4D95-AE2F-12AD440176A5}" type="pres">
      <dgm:prSet presAssocID="{A044225D-0635-4542-8DD3-AC6A374F28CC}" presName="Name0" presStyleCnt="0">
        <dgm:presLayoutVars>
          <dgm:dir/>
          <dgm:animLvl val="lvl"/>
          <dgm:resizeHandles val="exact"/>
        </dgm:presLayoutVars>
      </dgm:prSet>
      <dgm:spPr/>
      <dgm:t>
        <a:bodyPr/>
        <a:lstStyle/>
        <a:p>
          <a:endParaRPr lang="en-US"/>
        </a:p>
      </dgm:t>
    </dgm:pt>
    <dgm:pt modelId="{19AC91E6-5C3F-42F6-BFD0-45E69B99320B}" type="pres">
      <dgm:prSet presAssocID="{9AFFB948-0BDA-4BF3-8E6A-2D34176F565D}" presName="compositeNode" presStyleCnt="0">
        <dgm:presLayoutVars>
          <dgm:bulletEnabled val="1"/>
        </dgm:presLayoutVars>
      </dgm:prSet>
      <dgm:spPr/>
    </dgm:pt>
    <dgm:pt modelId="{A3BC177E-459E-47AD-8950-FFECE33BE126}" type="pres">
      <dgm:prSet presAssocID="{9AFFB948-0BDA-4BF3-8E6A-2D34176F565D}" presName="bgRect" presStyleLbl="node1" presStyleIdx="0" presStyleCnt="5"/>
      <dgm:spPr/>
      <dgm:t>
        <a:bodyPr/>
        <a:lstStyle/>
        <a:p>
          <a:endParaRPr lang="en-US"/>
        </a:p>
      </dgm:t>
    </dgm:pt>
    <dgm:pt modelId="{ED449B31-70C9-4E6A-9A6A-00505A766149}" type="pres">
      <dgm:prSet presAssocID="{9AFFB948-0BDA-4BF3-8E6A-2D34176F565D}" presName="parentNode" presStyleLbl="node1" presStyleIdx="0" presStyleCnt="5">
        <dgm:presLayoutVars>
          <dgm:chMax val="0"/>
          <dgm:bulletEnabled val="1"/>
        </dgm:presLayoutVars>
      </dgm:prSet>
      <dgm:spPr/>
      <dgm:t>
        <a:bodyPr/>
        <a:lstStyle/>
        <a:p>
          <a:endParaRPr lang="en-US"/>
        </a:p>
      </dgm:t>
    </dgm:pt>
    <dgm:pt modelId="{65341071-A215-4B2F-8359-FBBB541238A2}" type="pres">
      <dgm:prSet presAssocID="{9AFFB948-0BDA-4BF3-8E6A-2D34176F565D}" presName="childNode" presStyleLbl="node1" presStyleIdx="0" presStyleCnt="5">
        <dgm:presLayoutVars>
          <dgm:bulletEnabled val="1"/>
        </dgm:presLayoutVars>
      </dgm:prSet>
      <dgm:spPr/>
      <dgm:t>
        <a:bodyPr/>
        <a:lstStyle/>
        <a:p>
          <a:endParaRPr lang="en-US"/>
        </a:p>
      </dgm:t>
    </dgm:pt>
    <dgm:pt modelId="{3ACB6AE6-D442-44EA-AB97-7DAF5FA0AC43}" type="pres">
      <dgm:prSet presAssocID="{AD716A5B-4678-4C83-BD36-4A4209874597}" presName="hSp" presStyleCnt="0"/>
      <dgm:spPr/>
    </dgm:pt>
    <dgm:pt modelId="{9C0A5EE8-B36C-416B-BE94-F19965CB1F05}" type="pres">
      <dgm:prSet presAssocID="{AD716A5B-4678-4C83-BD36-4A4209874597}" presName="vProcSp" presStyleCnt="0"/>
      <dgm:spPr/>
    </dgm:pt>
    <dgm:pt modelId="{7B9DB325-3455-46C0-B09F-1D13E8FA0415}" type="pres">
      <dgm:prSet presAssocID="{AD716A5B-4678-4C83-BD36-4A4209874597}" presName="vSp1" presStyleCnt="0"/>
      <dgm:spPr/>
    </dgm:pt>
    <dgm:pt modelId="{C5041224-A44B-48BA-B48F-C761615A03E2}" type="pres">
      <dgm:prSet presAssocID="{AD716A5B-4678-4C83-BD36-4A4209874597}" presName="simulatedConn" presStyleLbl="solidFgAcc1" presStyleIdx="0" presStyleCnt="4"/>
      <dgm:spPr/>
    </dgm:pt>
    <dgm:pt modelId="{EF000316-C3AF-4CCC-94A2-814D14B5F235}" type="pres">
      <dgm:prSet presAssocID="{AD716A5B-4678-4C83-BD36-4A4209874597}" presName="vSp2" presStyleCnt="0"/>
      <dgm:spPr/>
    </dgm:pt>
    <dgm:pt modelId="{B466AA7C-038F-4D59-BE77-D0B4CA5791B1}" type="pres">
      <dgm:prSet presAssocID="{AD716A5B-4678-4C83-BD36-4A4209874597}" presName="sibTrans" presStyleCnt="0"/>
      <dgm:spPr/>
    </dgm:pt>
    <dgm:pt modelId="{C104047E-85FF-42C6-8A49-4C8D1033DE6F}" type="pres">
      <dgm:prSet presAssocID="{6CDD7833-C25B-49AC-8528-874DD13E39D1}" presName="compositeNode" presStyleCnt="0">
        <dgm:presLayoutVars>
          <dgm:bulletEnabled val="1"/>
        </dgm:presLayoutVars>
      </dgm:prSet>
      <dgm:spPr/>
    </dgm:pt>
    <dgm:pt modelId="{B9EE34D4-4CC4-4693-B33A-7B8445627E3A}" type="pres">
      <dgm:prSet presAssocID="{6CDD7833-C25B-49AC-8528-874DD13E39D1}" presName="bgRect" presStyleLbl="node1" presStyleIdx="1" presStyleCnt="5"/>
      <dgm:spPr/>
      <dgm:t>
        <a:bodyPr/>
        <a:lstStyle/>
        <a:p>
          <a:endParaRPr lang="en-US"/>
        </a:p>
      </dgm:t>
    </dgm:pt>
    <dgm:pt modelId="{2357D01E-EC5D-44F6-A5B7-2012FC6B2220}" type="pres">
      <dgm:prSet presAssocID="{6CDD7833-C25B-49AC-8528-874DD13E39D1}" presName="parentNode" presStyleLbl="node1" presStyleIdx="1" presStyleCnt="5">
        <dgm:presLayoutVars>
          <dgm:chMax val="0"/>
          <dgm:bulletEnabled val="1"/>
        </dgm:presLayoutVars>
      </dgm:prSet>
      <dgm:spPr/>
      <dgm:t>
        <a:bodyPr/>
        <a:lstStyle/>
        <a:p>
          <a:endParaRPr lang="en-US"/>
        </a:p>
      </dgm:t>
    </dgm:pt>
    <dgm:pt modelId="{BFAD481E-331B-443B-BBE2-254B68D4D037}" type="pres">
      <dgm:prSet presAssocID="{6CDD7833-C25B-49AC-8528-874DD13E39D1}" presName="childNode" presStyleLbl="node1" presStyleIdx="1" presStyleCnt="5">
        <dgm:presLayoutVars>
          <dgm:bulletEnabled val="1"/>
        </dgm:presLayoutVars>
      </dgm:prSet>
      <dgm:spPr/>
      <dgm:t>
        <a:bodyPr/>
        <a:lstStyle/>
        <a:p>
          <a:endParaRPr lang="en-US"/>
        </a:p>
      </dgm:t>
    </dgm:pt>
    <dgm:pt modelId="{FFB03D2C-A07F-4E8D-BF61-F793F336AF37}" type="pres">
      <dgm:prSet presAssocID="{4C5F14A5-27E0-4716-9291-5950FA0114B9}" presName="hSp" presStyleCnt="0"/>
      <dgm:spPr/>
    </dgm:pt>
    <dgm:pt modelId="{B5D35D20-0322-49B8-A121-0354BBC62AA4}" type="pres">
      <dgm:prSet presAssocID="{4C5F14A5-27E0-4716-9291-5950FA0114B9}" presName="vProcSp" presStyleCnt="0"/>
      <dgm:spPr/>
    </dgm:pt>
    <dgm:pt modelId="{A141FD9F-43ED-46C7-A44A-5434494E502C}" type="pres">
      <dgm:prSet presAssocID="{4C5F14A5-27E0-4716-9291-5950FA0114B9}" presName="vSp1" presStyleCnt="0"/>
      <dgm:spPr/>
    </dgm:pt>
    <dgm:pt modelId="{219684F3-32B6-4FF4-B5E8-1EC8A2136CA9}" type="pres">
      <dgm:prSet presAssocID="{4C5F14A5-27E0-4716-9291-5950FA0114B9}" presName="simulatedConn" presStyleLbl="solidFgAcc1" presStyleIdx="1" presStyleCnt="4"/>
      <dgm:spPr/>
    </dgm:pt>
    <dgm:pt modelId="{2B61A422-2E84-44C9-8F84-2CDDDF63490E}" type="pres">
      <dgm:prSet presAssocID="{4C5F14A5-27E0-4716-9291-5950FA0114B9}" presName="vSp2" presStyleCnt="0"/>
      <dgm:spPr/>
    </dgm:pt>
    <dgm:pt modelId="{E19BA56C-D44A-4277-8545-0A6AA31EC70C}" type="pres">
      <dgm:prSet presAssocID="{4C5F14A5-27E0-4716-9291-5950FA0114B9}" presName="sibTrans" presStyleCnt="0"/>
      <dgm:spPr/>
    </dgm:pt>
    <dgm:pt modelId="{FC7C8EC5-D62F-4F4C-B6AF-683B662CABBB}" type="pres">
      <dgm:prSet presAssocID="{E0484BA9-BB24-4C58-A1BC-86088AC3E99F}" presName="compositeNode" presStyleCnt="0">
        <dgm:presLayoutVars>
          <dgm:bulletEnabled val="1"/>
        </dgm:presLayoutVars>
      </dgm:prSet>
      <dgm:spPr/>
    </dgm:pt>
    <dgm:pt modelId="{F19F2145-31BB-48E0-9A3F-1ECF6AEFDA57}" type="pres">
      <dgm:prSet presAssocID="{E0484BA9-BB24-4C58-A1BC-86088AC3E99F}" presName="bgRect" presStyleLbl="node1" presStyleIdx="2" presStyleCnt="5"/>
      <dgm:spPr/>
      <dgm:t>
        <a:bodyPr/>
        <a:lstStyle/>
        <a:p>
          <a:endParaRPr lang="en-US"/>
        </a:p>
      </dgm:t>
    </dgm:pt>
    <dgm:pt modelId="{C5404943-8C01-4D30-A35D-8D7C11FF20E3}" type="pres">
      <dgm:prSet presAssocID="{E0484BA9-BB24-4C58-A1BC-86088AC3E99F}" presName="parentNode" presStyleLbl="node1" presStyleIdx="2" presStyleCnt="5">
        <dgm:presLayoutVars>
          <dgm:chMax val="0"/>
          <dgm:bulletEnabled val="1"/>
        </dgm:presLayoutVars>
      </dgm:prSet>
      <dgm:spPr/>
      <dgm:t>
        <a:bodyPr/>
        <a:lstStyle/>
        <a:p>
          <a:endParaRPr lang="en-US"/>
        </a:p>
      </dgm:t>
    </dgm:pt>
    <dgm:pt modelId="{CA72E71E-77B2-4983-B396-DB841DFDF52E}" type="pres">
      <dgm:prSet presAssocID="{E0484BA9-BB24-4C58-A1BC-86088AC3E99F}" presName="childNode" presStyleLbl="node1" presStyleIdx="2" presStyleCnt="5">
        <dgm:presLayoutVars>
          <dgm:bulletEnabled val="1"/>
        </dgm:presLayoutVars>
      </dgm:prSet>
      <dgm:spPr/>
      <dgm:t>
        <a:bodyPr/>
        <a:lstStyle/>
        <a:p>
          <a:endParaRPr lang="en-US"/>
        </a:p>
      </dgm:t>
    </dgm:pt>
    <dgm:pt modelId="{8EBDC3A4-17CD-4B9F-9564-6AD1F24D7E8A}" type="pres">
      <dgm:prSet presAssocID="{D6DD3032-F30C-410F-A821-9547A0F2EB00}" presName="hSp" presStyleCnt="0"/>
      <dgm:spPr/>
    </dgm:pt>
    <dgm:pt modelId="{EE3073F9-6550-4F2F-9ABC-B6A2C59F3D3C}" type="pres">
      <dgm:prSet presAssocID="{D6DD3032-F30C-410F-A821-9547A0F2EB00}" presName="vProcSp" presStyleCnt="0"/>
      <dgm:spPr/>
    </dgm:pt>
    <dgm:pt modelId="{31469326-AD87-4DF0-B599-DB2CCE602D0F}" type="pres">
      <dgm:prSet presAssocID="{D6DD3032-F30C-410F-A821-9547A0F2EB00}" presName="vSp1" presStyleCnt="0"/>
      <dgm:spPr/>
    </dgm:pt>
    <dgm:pt modelId="{2BE201AF-71FF-4713-AE66-A54DAD3BB51F}" type="pres">
      <dgm:prSet presAssocID="{D6DD3032-F30C-410F-A821-9547A0F2EB00}" presName="simulatedConn" presStyleLbl="solidFgAcc1" presStyleIdx="2" presStyleCnt="4"/>
      <dgm:spPr/>
    </dgm:pt>
    <dgm:pt modelId="{4D3BDAB6-1047-48E3-A0EB-B586CAA48518}" type="pres">
      <dgm:prSet presAssocID="{D6DD3032-F30C-410F-A821-9547A0F2EB00}" presName="vSp2" presStyleCnt="0"/>
      <dgm:spPr/>
    </dgm:pt>
    <dgm:pt modelId="{BD0FA5DC-B58F-4175-826D-485B660698BF}" type="pres">
      <dgm:prSet presAssocID="{D6DD3032-F30C-410F-A821-9547A0F2EB00}" presName="sibTrans" presStyleCnt="0"/>
      <dgm:spPr/>
    </dgm:pt>
    <dgm:pt modelId="{2D253B5F-8C51-4715-918E-8697F75F817D}" type="pres">
      <dgm:prSet presAssocID="{7FB378DA-0765-447F-A697-8FBED0F50F37}" presName="compositeNode" presStyleCnt="0">
        <dgm:presLayoutVars>
          <dgm:bulletEnabled val="1"/>
        </dgm:presLayoutVars>
      </dgm:prSet>
      <dgm:spPr/>
    </dgm:pt>
    <dgm:pt modelId="{CA57180B-0C05-4983-95DF-562DB6A1ADDD}" type="pres">
      <dgm:prSet presAssocID="{7FB378DA-0765-447F-A697-8FBED0F50F37}" presName="bgRect" presStyleLbl="node1" presStyleIdx="3" presStyleCnt="5"/>
      <dgm:spPr/>
      <dgm:t>
        <a:bodyPr/>
        <a:lstStyle/>
        <a:p>
          <a:endParaRPr lang="en-US"/>
        </a:p>
      </dgm:t>
    </dgm:pt>
    <dgm:pt modelId="{8D947D59-35EB-4C30-B575-6DF2F4B657D8}" type="pres">
      <dgm:prSet presAssocID="{7FB378DA-0765-447F-A697-8FBED0F50F37}" presName="parentNode" presStyleLbl="node1" presStyleIdx="3" presStyleCnt="5">
        <dgm:presLayoutVars>
          <dgm:chMax val="0"/>
          <dgm:bulletEnabled val="1"/>
        </dgm:presLayoutVars>
      </dgm:prSet>
      <dgm:spPr/>
      <dgm:t>
        <a:bodyPr/>
        <a:lstStyle/>
        <a:p>
          <a:endParaRPr lang="en-US"/>
        </a:p>
      </dgm:t>
    </dgm:pt>
    <dgm:pt modelId="{1BDD8870-A4EE-42F4-8832-F8D01843698E}" type="pres">
      <dgm:prSet presAssocID="{7FB378DA-0765-447F-A697-8FBED0F50F37}" presName="childNode" presStyleLbl="node1" presStyleIdx="3" presStyleCnt="5">
        <dgm:presLayoutVars>
          <dgm:bulletEnabled val="1"/>
        </dgm:presLayoutVars>
      </dgm:prSet>
      <dgm:spPr/>
      <dgm:t>
        <a:bodyPr/>
        <a:lstStyle/>
        <a:p>
          <a:endParaRPr lang="en-US"/>
        </a:p>
      </dgm:t>
    </dgm:pt>
    <dgm:pt modelId="{0B33E80E-A00E-443F-8435-7D478197112E}" type="pres">
      <dgm:prSet presAssocID="{60C3EEA5-ACE3-42C5-9674-81A59FEFF23F}" presName="hSp" presStyleCnt="0"/>
      <dgm:spPr/>
    </dgm:pt>
    <dgm:pt modelId="{6BE20282-8259-4802-8223-A2ACF48201B5}" type="pres">
      <dgm:prSet presAssocID="{60C3EEA5-ACE3-42C5-9674-81A59FEFF23F}" presName="vProcSp" presStyleCnt="0"/>
      <dgm:spPr/>
    </dgm:pt>
    <dgm:pt modelId="{82DCBAE4-DB2D-4412-B697-E7805CFC178E}" type="pres">
      <dgm:prSet presAssocID="{60C3EEA5-ACE3-42C5-9674-81A59FEFF23F}" presName="vSp1" presStyleCnt="0"/>
      <dgm:spPr/>
    </dgm:pt>
    <dgm:pt modelId="{C91E3B43-39BE-4BE4-BDB5-647806FE1EFD}" type="pres">
      <dgm:prSet presAssocID="{60C3EEA5-ACE3-42C5-9674-81A59FEFF23F}" presName="simulatedConn" presStyleLbl="solidFgAcc1" presStyleIdx="3" presStyleCnt="4"/>
      <dgm:spPr/>
    </dgm:pt>
    <dgm:pt modelId="{63CD1DD3-6C60-4764-92C6-E3DC1C52124D}" type="pres">
      <dgm:prSet presAssocID="{60C3EEA5-ACE3-42C5-9674-81A59FEFF23F}" presName="vSp2" presStyleCnt="0"/>
      <dgm:spPr/>
    </dgm:pt>
    <dgm:pt modelId="{C52960BD-B83E-4002-8E22-BDBFB70A0E12}" type="pres">
      <dgm:prSet presAssocID="{60C3EEA5-ACE3-42C5-9674-81A59FEFF23F}" presName="sibTrans" presStyleCnt="0"/>
      <dgm:spPr/>
    </dgm:pt>
    <dgm:pt modelId="{AE6C0F12-0340-4518-B1A3-CCEBEB496DFB}" type="pres">
      <dgm:prSet presAssocID="{46385C83-3ABB-4811-8DBA-685E5C03642B}" presName="compositeNode" presStyleCnt="0">
        <dgm:presLayoutVars>
          <dgm:bulletEnabled val="1"/>
        </dgm:presLayoutVars>
      </dgm:prSet>
      <dgm:spPr/>
    </dgm:pt>
    <dgm:pt modelId="{850A6542-884B-410A-8752-248CA4D9FF90}" type="pres">
      <dgm:prSet presAssocID="{46385C83-3ABB-4811-8DBA-685E5C03642B}" presName="bgRect" presStyleLbl="node1" presStyleIdx="4" presStyleCnt="5"/>
      <dgm:spPr/>
      <dgm:t>
        <a:bodyPr/>
        <a:lstStyle/>
        <a:p>
          <a:endParaRPr lang="en-US"/>
        </a:p>
      </dgm:t>
    </dgm:pt>
    <dgm:pt modelId="{88596D6D-7E67-45F9-9F6C-1642B73B0710}" type="pres">
      <dgm:prSet presAssocID="{46385C83-3ABB-4811-8DBA-685E5C03642B}" presName="parentNode" presStyleLbl="node1" presStyleIdx="4" presStyleCnt="5">
        <dgm:presLayoutVars>
          <dgm:chMax val="0"/>
          <dgm:bulletEnabled val="1"/>
        </dgm:presLayoutVars>
      </dgm:prSet>
      <dgm:spPr/>
      <dgm:t>
        <a:bodyPr/>
        <a:lstStyle/>
        <a:p>
          <a:endParaRPr lang="en-US"/>
        </a:p>
      </dgm:t>
    </dgm:pt>
    <dgm:pt modelId="{4B189143-6248-45F9-8BAF-837B90C54924}" type="pres">
      <dgm:prSet presAssocID="{46385C83-3ABB-4811-8DBA-685E5C03642B}" presName="childNode" presStyleLbl="node1" presStyleIdx="4" presStyleCnt="5">
        <dgm:presLayoutVars>
          <dgm:bulletEnabled val="1"/>
        </dgm:presLayoutVars>
      </dgm:prSet>
      <dgm:spPr/>
      <dgm:t>
        <a:bodyPr/>
        <a:lstStyle/>
        <a:p>
          <a:endParaRPr lang="en-US"/>
        </a:p>
      </dgm:t>
    </dgm:pt>
  </dgm:ptLst>
  <dgm:cxnLst>
    <dgm:cxn modelId="{C3B08AE2-29C6-4CEA-A470-D548F47FA602}" srcId="{A044225D-0635-4542-8DD3-AC6A374F28CC}" destId="{46385C83-3ABB-4811-8DBA-685E5C03642B}" srcOrd="4" destOrd="0" parTransId="{9609A452-576A-4018-9F45-CED5BA3F20A9}" sibTransId="{F1470452-07C8-4BE1-8A90-6DF2886BA6F6}"/>
    <dgm:cxn modelId="{78927266-48E5-4817-ABEC-0DA77C1718A1}" srcId="{E0484BA9-BB24-4C58-A1BC-86088AC3E99F}" destId="{F5B93CAF-AB1E-43E6-BD50-F009C3DF1E77}" srcOrd="0" destOrd="0" parTransId="{F1E23714-DDA8-461A-981B-0C18B47A1E5D}" sibTransId="{3CFBEE43-AC5C-4491-8D23-DF10B7C933D6}"/>
    <dgm:cxn modelId="{BE9FF612-DBB4-4B02-B05A-657FCD0A4A7C}" type="presOf" srcId="{E0484BA9-BB24-4C58-A1BC-86088AC3E99F}" destId="{C5404943-8C01-4D30-A35D-8D7C11FF20E3}" srcOrd="1" destOrd="0" presId="urn:microsoft.com/office/officeart/2005/8/layout/hProcess7"/>
    <dgm:cxn modelId="{B5E8C89B-BBDE-45B0-A4CE-76C123273C07}" srcId="{46385C83-3ABB-4811-8DBA-685E5C03642B}" destId="{860B26E2-279C-447D-A262-FFA7E3AA164A}" srcOrd="0" destOrd="0" parTransId="{E4CC6321-9D9D-4BCA-A14C-89E2B5DACE88}" sibTransId="{EC8CF2E7-BAEA-494D-B32F-7288C02AFED9}"/>
    <dgm:cxn modelId="{A3348A49-DCBE-445B-8FE3-B43F9704D710}" type="presOf" srcId="{7FB378DA-0765-447F-A697-8FBED0F50F37}" destId="{CA57180B-0C05-4983-95DF-562DB6A1ADDD}" srcOrd="0" destOrd="0" presId="urn:microsoft.com/office/officeart/2005/8/layout/hProcess7"/>
    <dgm:cxn modelId="{78C8A3B2-F3DA-4FC1-8805-FE954AB0C495}" type="presOf" srcId="{A044225D-0635-4542-8DD3-AC6A374F28CC}" destId="{C2128CCA-573E-4D95-AE2F-12AD440176A5}" srcOrd="0" destOrd="0" presId="urn:microsoft.com/office/officeart/2005/8/layout/hProcess7"/>
    <dgm:cxn modelId="{A7575C17-72B8-4988-B542-D98BBE9AB6FA}" type="presOf" srcId="{C8BE03B0-B638-4B38-8F78-18A74A52C959}" destId="{CA72E71E-77B2-4983-B396-DB841DFDF52E}" srcOrd="0" destOrd="1" presId="urn:microsoft.com/office/officeart/2005/8/layout/hProcess7"/>
    <dgm:cxn modelId="{3C19165A-2ACD-4698-BC18-A2DC57B45ADD}" type="presOf" srcId="{46385C83-3ABB-4811-8DBA-685E5C03642B}" destId="{88596D6D-7E67-45F9-9F6C-1642B73B0710}" srcOrd="1" destOrd="0" presId="urn:microsoft.com/office/officeart/2005/8/layout/hProcess7"/>
    <dgm:cxn modelId="{BAB34E17-6180-4BF0-85E0-A5BCBB25982B}" srcId="{7FB378DA-0765-447F-A697-8FBED0F50F37}" destId="{E5EDF00E-3E3F-4590-BFEA-3514F6E9B895}" srcOrd="1" destOrd="0" parTransId="{3A5B7598-2361-4A3C-A6EA-A23389A1ED1A}" sibTransId="{9D285AD8-4288-428C-904F-E7C216247584}"/>
    <dgm:cxn modelId="{110BA9B0-330D-4B9C-8424-D66B3AAC6E1E}" type="presOf" srcId="{46385C83-3ABB-4811-8DBA-685E5C03642B}" destId="{850A6542-884B-410A-8752-248CA4D9FF90}" srcOrd="0" destOrd="0" presId="urn:microsoft.com/office/officeart/2005/8/layout/hProcess7"/>
    <dgm:cxn modelId="{C4740BDA-B602-48C0-AF34-529D9AE4E8FF}" srcId="{6CDD7833-C25B-49AC-8528-874DD13E39D1}" destId="{15389766-DA9F-402C-9571-1FCD6104BE25}" srcOrd="1" destOrd="0" parTransId="{4EF271C5-7421-4DE2-8984-CE4D5B29400F}" sibTransId="{CA876431-73AA-4212-A6D3-AAF232672B67}"/>
    <dgm:cxn modelId="{A4475D5F-C56E-4949-90CA-87992E146151}" srcId="{9AFFB948-0BDA-4BF3-8E6A-2D34176F565D}" destId="{E7A88661-55EB-4A7C-84EC-A176D0F18829}" srcOrd="1" destOrd="0" parTransId="{71DAD4E8-7372-49F8-864F-99D699C54698}" sibTransId="{3AAE6CFE-692B-40B3-AED0-41F6F5FE59C7}"/>
    <dgm:cxn modelId="{DB9472AE-A851-4739-9A97-66134569D094}" type="presOf" srcId="{7FB378DA-0765-447F-A697-8FBED0F50F37}" destId="{8D947D59-35EB-4C30-B575-6DF2F4B657D8}" srcOrd="1" destOrd="0" presId="urn:microsoft.com/office/officeart/2005/8/layout/hProcess7"/>
    <dgm:cxn modelId="{56EE6046-7DBF-4C04-9DA0-54B5FDBCE8E8}" type="presOf" srcId="{7C3EBDF4-3C87-4F23-AA8A-E58BF8544EB3}" destId="{65341071-A215-4B2F-8359-FBBB541238A2}" srcOrd="0" destOrd="0" presId="urn:microsoft.com/office/officeart/2005/8/layout/hProcess7"/>
    <dgm:cxn modelId="{57A281F0-E138-4F0B-9C12-4CCD96523577}" type="presOf" srcId="{6A881FF8-AA57-4BF4-94E2-CA674F735A71}" destId="{1BDD8870-A4EE-42F4-8832-F8D01843698E}" srcOrd="0" destOrd="0" presId="urn:microsoft.com/office/officeart/2005/8/layout/hProcess7"/>
    <dgm:cxn modelId="{706634FB-10F4-49D0-9DC3-A89F0622FD87}" srcId="{E0484BA9-BB24-4C58-A1BC-86088AC3E99F}" destId="{C8BE03B0-B638-4B38-8F78-18A74A52C959}" srcOrd="1" destOrd="0" parTransId="{0C8EAA9A-DF17-4566-B024-734FDA3E31C0}" sibTransId="{C2A500FF-628E-4ACB-97C7-58044F430236}"/>
    <dgm:cxn modelId="{13A3BCA9-B044-447E-AE97-CF0FFE2A6171}" type="presOf" srcId="{B374867F-3BDC-4BA4-9AF1-E1F4D607A101}" destId="{BFAD481E-331B-443B-BBE2-254B68D4D037}" srcOrd="0" destOrd="0" presId="urn:microsoft.com/office/officeart/2005/8/layout/hProcess7"/>
    <dgm:cxn modelId="{D39DC930-4B82-4307-ADFE-50CDE13CC371}" srcId="{A044225D-0635-4542-8DD3-AC6A374F28CC}" destId="{7FB378DA-0765-447F-A697-8FBED0F50F37}" srcOrd="3" destOrd="0" parTransId="{814D7E5E-3AB7-4D10-9B8D-0C8685E6C329}" sibTransId="{60C3EEA5-ACE3-42C5-9674-81A59FEFF23F}"/>
    <dgm:cxn modelId="{74EB85FC-F878-4DE6-9901-409DA9D0C915}" srcId="{A044225D-0635-4542-8DD3-AC6A374F28CC}" destId="{9AFFB948-0BDA-4BF3-8E6A-2D34176F565D}" srcOrd="0" destOrd="0" parTransId="{DAD36558-6374-4D6C-8BC1-C089619B5877}" sibTransId="{AD716A5B-4678-4C83-BD36-4A4209874597}"/>
    <dgm:cxn modelId="{2ED41EC1-0AF5-4769-9B5D-13EFF5DBCD3D}" type="presOf" srcId="{6CDD7833-C25B-49AC-8528-874DD13E39D1}" destId="{B9EE34D4-4CC4-4693-B33A-7B8445627E3A}" srcOrd="0" destOrd="0" presId="urn:microsoft.com/office/officeart/2005/8/layout/hProcess7"/>
    <dgm:cxn modelId="{39CC28FA-CCFC-4513-848D-DA72E56E6A31}" type="presOf" srcId="{F5B93CAF-AB1E-43E6-BD50-F009C3DF1E77}" destId="{CA72E71E-77B2-4983-B396-DB841DFDF52E}" srcOrd="0" destOrd="0" presId="urn:microsoft.com/office/officeart/2005/8/layout/hProcess7"/>
    <dgm:cxn modelId="{758E63B0-6E2D-4043-813B-A08E924FDD13}" type="presOf" srcId="{E0484BA9-BB24-4C58-A1BC-86088AC3E99F}" destId="{F19F2145-31BB-48E0-9A3F-1ECF6AEFDA57}" srcOrd="0" destOrd="0" presId="urn:microsoft.com/office/officeart/2005/8/layout/hProcess7"/>
    <dgm:cxn modelId="{E33D2657-448B-4025-B1C5-3F343F07316D}" type="presOf" srcId="{E7A88661-55EB-4A7C-84EC-A176D0F18829}" destId="{65341071-A215-4B2F-8359-FBBB541238A2}" srcOrd="0" destOrd="1" presId="urn:microsoft.com/office/officeart/2005/8/layout/hProcess7"/>
    <dgm:cxn modelId="{EA2537CF-9EA2-4EBC-A9FF-CDA47DACA546}" type="presOf" srcId="{860B26E2-279C-447D-A262-FFA7E3AA164A}" destId="{4B189143-6248-45F9-8BAF-837B90C54924}" srcOrd="0" destOrd="0" presId="urn:microsoft.com/office/officeart/2005/8/layout/hProcess7"/>
    <dgm:cxn modelId="{8AB09427-7212-4E76-9CEA-005CEF9F0CAB}" srcId="{6CDD7833-C25B-49AC-8528-874DD13E39D1}" destId="{B374867F-3BDC-4BA4-9AF1-E1F4D607A101}" srcOrd="0" destOrd="0" parTransId="{22CAAB3B-6193-4C49-A5B9-992A2C7C5E90}" sibTransId="{F422D3DC-3462-4D9E-873A-F74021BBB896}"/>
    <dgm:cxn modelId="{7F7F4C68-64DD-46ED-A6B1-6607E20FCBC8}" type="presOf" srcId="{6CDD7833-C25B-49AC-8528-874DD13E39D1}" destId="{2357D01E-EC5D-44F6-A5B7-2012FC6B2220}" srcOrd="1" destOrd="0" presId="urn:microsoft.com/office/officeart/2005/8/layout/hProcess7"/>
    <dgm:cxn modelId="{048BADB3-C37A-41FF-B81C-1F7358D99815}" type="presOf" srcId="{E5EDF00E-3E3F-4590-BFEA-3514F6E9B895}" destId="{1BDD8870-A4EE-42F4-8832-F8D01843698E}" srcOrd="0" destOrd="1" presId="urn:microsoft.com/office/officeart/2005/8/layout/hProcess7"/>
    <dgm:cxn modelId="{879CA045-89B4-4906-8940-1F8EEAED6891}" srcId="{9AFFB948-0BDA-4BF3-8E6A-2D34176F565D}" destId="{7C3EBDF4-3C87-4F23-AA8A-E58BF8544EB3}" srcOrd="0" destOrd="0" parTransId="{DF22EB53-FD32-408D-828D-3C81952CAB04}" sibTransId="{756D1970-5572-4E98-8C90-5A1F924785CE}"/>
    <dgm:cxn modelId="{E37DF4CF-50F8-4BCC-B1E2-364665342AFD}" type="presOf" srcId="{9AFFB948-0BDA-4BF3-8E6A-2D34176F565D}" destId="{ED449B31-70C9-4E6A-9A6A-00505A766149}" srcOrd="1" destOrd="0" presId="urn:microsoft.com/office/officeart/2005/8/layout/hProcess7"/>
    <dgm:cxn modelId="{E9A839D6-024D-4D35-90BA-581CACEA53CD}" type="presOf" srcId="{9AFFB948-0BDA-4BF3-8E6A-2D34176F565D}" destId="{A3BC177E-459E-47AD-8950-FFECE33BE126}" srcOrd="0" destOrd="0" presId="urn:microsoft.com/office/officeart/2005/8/layout/hProcess7"/>
    <dgm:cxn modelId="{9497FECB-FBD2-499D-90F2-5A8CC5777BB7}" srcId="{A044225D-0635-4542-8DD3-AC6A374F28CC}" destId="{E0484BA9-BB24-4C58-A1BC-86088AC3E99F}" srcOrd="2" destOrd="0" parTransId="{FF2E50F1-F526-4B3C-8E6D-F6624F9E78AD}" sibTransId="{D6DD3032-F30C-410F-A821-9547A0F2EB00}"/>
    <dgm:cxn modelId="{540770DD-C324-4CE0-9041-ABD33732EE0E}" srcId="{A044225D-0635-4542-8DD3-AC6A374F28CC}" destId="{6CDD7833-C25B-49AC-8528-874DD13E39D1}" srcOrd="1" destOrd="0" parTransId="{BD3FE64C-9B4B-4639-B031-58DE3B461635}" sibTransId="{4C5F14A5-27E0-4716-9291-5950FA0114B9}"/>
    <dgm:cxn modelId="{9A70C98E-0EDB-4243-9C8F-6D65BFC26A49}" type="presOf" srcId="{15389766-DA9F-402C-9571-1FCD6104BE25}" destId="{BFAD481E-331B-443B-BBE2-254B68D4D037}" srcOrd="0" destOrd="1" presId="urn:microsoft.com/office/officeart/2005/8/layout/hProcess7"/>
    <dgm:cxn modelId="{AC35CA17-5C59-4C0C-ADCC-29D431FFA058}" srcId="{7FB378DA-0765-447F-A697-8FBED0F50F37}" destId="{6A881FF8-AA57-4BF4-94E2-CA674F735A71}" srcOrd="0" destOrd="0" parTransId="{1FCDCD55-FC69-4B54-9E19-067668E4E32F}" sibTransId="{1F5AA62D-8AAB-4255-8DB4-6DF68BDA24AA}"/>
    <dgm:cxn modelId="{55165277-B777-44C4-BE1C-721AA6B7E39E}" type="presParOf" srcId="{C2128CCA-573E-4D95-AE2F-12AD440176A5}" destId="{19AC91E6-5C3F-42F6-BFD0-45E69B99320B}" srcOrd="0" destOrd="0" presId="urn:microsoft.com/office/officeart/2005/8/layout/hProcess7"/>
    <dgm:cxn modelId="{0E1DFABE-BFA0-4D81-BFF2-FE08CE834462}" type="presParOf" srcId="{19AC91E6-5C3F-42F6-BFD0-45E69B99320B}" destId="{A3BC177E-459E-47AD-8950-FFECE33BE126}" srcOrd="0" destOrd="0" presId="urn:microsoft.com/office/officeart/2005/8/layout/hProcess7"/>
    <dgm:cxn modelId="{D8801F83-C50B-4889-B509-B74B12824F25}" type="presParOf" srcId="{19AC91E6-5C3F-42F6-BFD0-45E69B99320B}" destId="{ED449B31-70C9-4E6A-9A6A-00505A766149}" srcOrd="1" destOrd="0" presId="urn:microsoft.com/office/officeart/2005/8/layout/hProcess7"/>
    <dgm:cxn modelId="{C64FDA48-5E17-44F8-A621-5BB59FF3955F}" type="presParOf" srcId="{19AC91E6-5C3F-42F6-BFD0-45E69B99320B}" destId="{65341071-A215-4B2F-8359-FBBB541238A2}" srcOrd="2" destOrd="0" presId="urn:microsoft.com/office/officeart/2005/8/layout/hProcess7"/>
    <dgm:cxn modelId="{B6537D5F-3883-4249-A6A1-5DC92B142686}" type="presParOf" srcId="{C2128CCA-573E-4D95-AE2F-12AD440176A5}" destId="{3ACB6AE6-D442-44EA-AB97-7DAF5FA0AC43}" srcOrd="1" destOrd="0" presId="urn:microsoft.com/office/officeart/2005/8/layout/hProcess7"/>
    <dgm:cxn modelId="{2B774888-54D2-47D9-8027-C42B1CD75EF8}" type="presParOf" srcId="{C2128CCA-573E-4D95-AE2F-12AD440176A5}" destId="{9C0A5EE8-B36C-416B-BE94-F19965CB1F05}" srcOrd="2" destOrd="0" presId="urn:microsoft.com/office/officeart/2005/8/layout/hProcess7"/>
    <dgm:cxn modelId="{CAFB7A38-C380-4C4E-991F-8DB4D5FF8CE8}" type="presParOf" srcId="{9C0A5EE8-B36C-416B-BE94-F19965CB1F05}" destId="{7B9DB325-3455-46C0-B09F-1D13E8FA0415}" srcOrd="0" destOrd="0" presId="urn:microsoft.com/office/officeart/2005/8/layout/hProcess7"/>
    <dgm:cxn modelId="{A2CA1D56-7004-46DA-9EDC-8A9F19750C79}" type="presParOf" srcId="{9C0A5EE8-B36C-416B-BE94-F19965CB1F05}" destId="{C5041224-A44B-48BA-B48F-C761615A03E2}" srcOrd="1" destOrd="0" presId="urn:microsoft.com/office/officeart/2005/8/layout/hProcess7"/>
    <dgm:cxn modelId="{5268ECA9-F99C-47F3-8ABB-D5DA8D8D75D5}" type="presParOf" srcId="{9C0A5EE8-B36C-416B-BE94-F19965CB1F05}" destId="{EF000316-C3AF-4CCC-94A2-814D14B5F235}" srcOrd="2" destOrd="0" presId="urn:microsoft.com/office/officeart/2005/8/layout/hProcess7"/>
    <dgm:cxn modelId="{2755FD5D-A7E8-4702-BB49-BF8A79647CBF}" type="presParOf" srcId="{C2128CCA-573E-4D95-AE2F-12AD440176A5}" destId="{B466AA7C-038F-4D59-BE77-D0B4CA5791B1}" srcOrd="3" destOrd="0" presId="urn:microsoft.com/office/officeart/2005/8/layout/hProcess7"/>
    <dgm:cxn modelId="{7E08E783-DA4C-4254-A613-DCD1C8F4AACB}" type="presParOf" srcId="{C2128CCA-573E-4D95-AE2F-12AD440176A5}" destId="{C104047E-85FF-42C6-8A49-4C8D1033DE6F}" srcOrd="4" destOrd="0" presId="urn:microsoft.com/office/officeart/2005/8/layout/hProcess7"/>
    <dgm:cxn modelId="{E7A0A684-C4F6-49DD-B30C-1E10A13CC08E}" type="presParOf" srcId="{C104047E-85FF-42C6-8A49-4C8D1033DE6F}" destId="{B9EE34D4-4CC4-4693-B33A-7B8445627E3A}" srcOrd="0" destOrd="0" presId="urn:microsoft.com/office/officeart/2005/8/layout/hProcess7"/>
    <dgm:cxn modelId="{C87C48C4-3A42-4BDD-96FB-5FAE972BD1A3}" type="presParOf" srcId="{C104047E-85FF-42C6-8A49-4C8D1033DE6F}" destId="{2357D01E-EC5D-44F6-A5B7-2012FC6B2220}" srcOrd="1" destOrd="0" presId="urn:microsoft.com/office/officeart/2005/8/layout/hProcess7"/>
    <dgm:cxn modelId="{D1AAD285-939E-4BDF-93F4-C0A2AEB86FA1}" type="presParOf" srcId="{C104047E-85FF-42C6-8A49-4C8D1033DE6F}" destId="{BFAD481E-331B-443B-BBE2-254B68D4D037}" srcOrd="2" destOrd="0" presId="urn:microsoft.com/office/officeart/2005/8/layout/hProcess7"/>
    <dgm:cxn modelId="{68547136-19D0-4FE6-B5A4-3062B425EF71}" type="presParOf" srcId="{C2128CCA-573E-4D95-AE2F-12AD440176A5}" destId="{FFB03D2C-A07F-4E8D-BF61-F793F336AF37}" srcOrd="5" destOrd="0" presId="urn:microsoft.com/office/officeart/2005/8/layout/hProcess7"/>
    <dgm:cxn modelId="{FDF1CED7-E77B-4DE0-933D-2D85BFFD471B}" type="presParOf" srcId="{C2128CCA-573E-4D95-AE2F-12AD440176A5}" destId="{B5D35D20-0322-49B8-A121-0354BBC62AA4}" srcOrd="6" destOrd="0" presId="urn:microsoft.com/office/officeart/2005/8/layout/hProcess7"/>
    <dgm:cxn modelId="{7DE0E4BF-EFAD-4D27-8D00-DCB0E9CFD604}" type="presParOf" srcId="{B5D35D20-0322-49B8-A121-0354BBC62AA4}" destId="{A141FD9F-43ED-46C7-A44A-5434494E502C}" srcOrd="0" destOrd="0" presId="urn:microsoft.com/office/officeart/2005/8/layout/hProcess7"/>
    <dgm:cxn modelId="{1C838270-D72F-4D0E-A83F-913DAFFF1E20}" type="presParOf" srcId="{B5D35D20-0322-49B8-A121-0354BBC62AA4}" destId="{219684F3-32B6-4FF4-B5E8-1EC8A2136CA9}" srcOrd="1" destOrd="0" presId="urn:microsoft.com/office/officeart/2005/8/layout/hProcess7"/>
    <dgm:cxn modelId="{02FE6B79-5EBD-4B51-9D4D-A13CE4D264A1}" type="presParOf" srcId="{B5D35D20-0322-49B8-A121-0354BBC62AA4}" destId="{2B61A422-2E84-44C9-8F84-2CDDDF63490E}" srcOrd="2" destOrd="0" presId="urn:microsoft.com/office/officeart/2005/8/layout/hProcess7"/>
    <dgm:cxn modelId="{1A5176C5-6566-4608-9622-AD4ECDA7F639}" type="presParOf" srcId="{C2128CCA-573E-4D95-AE2F-12AD440176A5}" destId="{E19BA56C-D44A-4277-8545-0A6AA31EC70C}" srcOrd="7" destOrd="0" presId="urn:microsoft.com/office/officeart/2005/8/layout/hProcess7"/>
    <dgm:cxn modelId="{1954F4E0-2CCA-43AB-92E9-8063FEEFCB4B}" type="presParOf" srcId="{C2128CCA-573E-4D95-AE2F-12AD440176A5}" destId="{FC7C8EC5-D62F-4F4C-B6AF-683B662CABBB}" srcOrd="8" destOrd="0" presId="urn:microsoft.com/office/officeart/2005/8/layout/hProcess7"/>
    <dgm:cxn modelId="{744C4F57-C9ED-4AA8-8134-46DB4CF08E45}" type="presParOf" srcId="{FC7C8EC5-D62F-4F4C-B6AF-683B662CABBB}" destId="{F19F2145-31BB-48E0-9A3F-1ECF6AEFDA57}" srcOrd="0" destOrd="0" presId="urn:microsoft.com/office/officeart/2005/8/layout/hProcess7"/>
    <dgm:cxn modelId="{3A9AC486-9FA6-47E4-8AAE-1F90FD49AF93}" type="presParOf" srcId="{FC7C8EC5-D62F-4F4C-B6AF-683B662CABBB}" destId="{C5404943-8C01-4D30-A35D-8D7C11FF20E3}" srcOrd="1" destOrd="0" presId="urn:microsoft.com/office/officeart/2005/8/layout/hProcess7"/>
    <dgm:cxn modelId="{45931EB7-110E-4E2F-87D8-0C53A057B820}" type="presParOf" srcId="{FC7C8EC5-D62F-4F4C-B6AF-683B662CABBB}" destId="{CA72E71E-77B2-4983-B396-DB841DFDF52E}" srcOrd="2" destOrd="0" presId="urn:microsoft.com/office/officeart/2005/8/layout/hProcess7"/>
    <dgm:cxn modelId="{87746FB8-EA3A-48F4-8B9D-3B983E07CE93}" type="presParOf" srcId="{C2128CCA-573E-4D95-AE2F-12AD440176A5}" destId="{8EBDC3A4-17CD-4B9F-9564-6AD1F24D7E8A}" srcOrd="9" destOrd="0" presId="urn:microsoft.com/office/officeart/2005/8/layout/hProcess7"/>
    <dgm:cxn modelId="{BCE4E8CB-652C-4DEF-9688-2DFC6086535F}" type="presParOf" srcId="{C2128CCA-573E-4D95-AE2F-12AD440176A5}" destId="{EE3073F9-6550-4F2F-9ABC-B6A2C59F3D3C}" srcOrd="10" destOrd="0" presId="urn:microsoft.com/office/officeart/2005/8/layout/hProcess7"/>
    <dgm:cxn modelId="{CD04EB86-4A74-4E87-B3AE-824DA1E42A78}" type="presParOf" srcId="{EE3073F9-6550-4F2F-9ABC-B6A2C59F3D3C}" destId="{31469326-AD87-4DF0-B599-DB2CCE602D0F}" srcOrd="0" destOrd="0" presId="urn:microsoft.com/office/officeart/2005/8/layout/hProcess7"/>
    <dgm:cxn modelId="{A9D218AA-91FA-4C8F-AE5D-F169A7CEFD4F}" type="presParOf" srcId="{EE3073F9-6550-4F2F-9ABC-B6A2C59F3D3C}" destId="{2BE201AF-71FF-4713-AE66-A54DAD3BB51F}" srcOrd="1" destOrd="0" presId="urn:microsoft.com/office/officeart/2005/8/layout/hProcess7"/>
    <dgm:cxn modelId="{4BE87CEB-F82E-4319-9E91-64E031B2ED50}" type="presParOf" srcId="{EE3073F9-6550-4F2F-9ABC-B6A2C59F3D3C}" destId="{4D3BDAB6-1047-48E3-A0EB-B586CAA48518}" srcOrd="2" destOrd="0" presId="urn:microsoft.com/office/officeart/2005/8/layout/hProcess7"/>
    <dgm:cxn modelId="{97BED4B4-C392-45E4-998C-48DA07341EF2}" type="presParOf" srcId="{C2128CCA-573E-4D95-AE2F-12AD440176A5}" destId="{BD0FA5DC-B58F-4175-826D-485B660698BF}" srcOrd="11" destOrd="0" presId="urn:microsoft.com/office/officeart/2005/8/layout/hProcess7"/>
    <dgm:cxn modelId="{F10F0B70-71F3-4F11-8D6B-99F4F6BA8B0F}" type="presParOf" srcId="{C2128CCA-573E-4D95-AE2F-12AD440176A5}" destId="{2D253B5F-8C51-4715-918E-8697F75F817D}" srcOrd="12" destOrd="0" presId="urn:microsoft.com/office/officeart/2005/8/layout/hProcess7"/>
    <dgm:cxn modelId="{8B8696CF-85EF-4832-970F-9471B65458BF}" type="presParOf" srcId="{2D253B5F-8C51-4715-918E-8697F75F817D}" destId="{CA57180B-0C05-4983-95DF-562DB6A1ADDD}" srcOrd="0" destOrd="0" presId="urn:microsoft.com/office/officeart/2005/8/layout/hProcess7"/>
    <dgm:cxn modelId="{564E1EA7-F261-4DA4-97E2-07E1835CEC62}" type="presParOf" srcId="{2D253B5F-8C51-4715-918E-8697F75F817D}" destId="{8D947D59-35EB-4C30-B575-6DF2F4B657D8}" srcOrd="1" destOrd="0" presId="urn:microsoft.com/office/officeart/2005/8/layout/hProcess7"/>
    <dgm:cxn modelId="{07F68ABA-2F92-4926-9C71-0A88A7204728}" type="presParOf" srcId="{2D253B5F-8C51-4715-918E-8697F75F817D}" destId="{1BDD8870-A4EE-42F4-8832-F8D01843698E}" srcOrd="2" destOrd="0" presId="urn:microsoft.com/office/officeart/2005/8/layout/hProcess7"/>
    <dgm:cxn modelId="{EBD9F2E0-79F2-46F9-80FA-593CE23B37A7}" type="presParOf" srcId="{C2128CCA-573E-4D95-AE2F-12AD440176A5}" destId="{0B33E80E-A00E-443F-8435-7D478197112E}" srcOrd="13" destOrd="0" presId="urn:microsoft.com/office/officeart/2005/8/layout/hProcess7"/>
    <dgm:cxn modelId="{BA7F4F74-7577-4E49-BC38-8CF7DA2955A2}" type="presParOf" srcId="{C2128CCA-573E-4D95-AE2F-12AD440176A5}" destId="{6BE20282-8259-4802-8223-A2ACF48201B5}" srcOrd="14" destOrd="0" presId="urn:microsoft.com/office/officeart/2005/8/layout/hProcess7"/>
    <dgm:cxn modelId="{EF37A07D-814E-4BC4-A62E-2436B255447B}" type="presParOf" srcId="{6BE20282-8259-4802-8223-A2ACF48201B5}" destId="{82DCBAE4-DB2D-4412-B697-E7805CFC178E}" srcOrd="0" destOrd="0" presId="urn:microsoft.com/office/officeart/2005/8/layout/hProcess7"/>
    <dgm:cxn modelId="{4CC7302A-E0D1-4AB6-91F2-B04D8B9700E4}" type="presParOf" srcId="{6BE20282-8259-4802-8223-A2ACF48201B5}" destId="{C91E3B43-39BE-4BE4-BDB5-647806FE1EFD}" srcOrd="1" destOrd="0" presId="urn:microsoft.com/office/officeart/2005/8/layout/hProcess7"/>
    <dgm:cxn modelId="{F96BF739-DB28-4B85-AA7A-7A8768B58C26}" type="presParOf" srcId="{6BE20282-8259-4802-8223-A2ACF48201B5}" destId="{63CD1DD3-6C60-4764-92C6-E3DC1C52124D}" srcOrd="2" destOrd="0" presId="urn:microsoft.com/office/officeart/2005/8/layout/hProcess7"/>
    <dgm:cxn modelId="{9745706B-F3AD-4CDF-9D53-3428A2A9A546}" type="presParOf" srcId="{C2128CCA-573E-4D95-AE2F-12AD440176A5}" destId="{C52960BD-B83E-4002-8E22-BDBFB70A0E12}" srcOrd="15" destOrd="0" presId="urn:microsoft.com/office/officeart/2005/8/layout/hProcess7"/>
    <dgm:cxn modelId="{52D86D11-5A27-431B-9262-7ACE41BD263E}" type="presParOf" srcId="{C2128CCA-573E-4D95-AE2F-12AD440176A5}" destId="{AE6C0F12-0340-4518-B1A3-CCEBEB496DFB}" srcOrd="16" destOrd="0" presId="urn:microsoft.com/office/officeart/2005/8/layout/hProcess7"/>
    <dgm:cxn modelId="{CD6E12F8-457D-406B-9E3F-1BD6E1B01479}" type="presParOf" srcId="{AE6C0F12-0340-4518-B1A3-CCEBEB496DFB}" destId="{850A6542-884B-410A-8752-248CA4D9FF90}" srcOrd="0" destOrd="0" presId="urn:microsoft.com/office/officeart/2005/8/layout/hProcess7"/>
    <dgm:cxn modelId="{D93ED027-0123-4545-843E-4D04DC1303DF}" type="presParOf" srcId="{AE6C0F12-0340-4518-B1A3-CCEBEB496DFB}" destId="{88596D6D-7E67-45F9-9F6C-1642B73B0710}" srcOrd="1" destOrd="0" presId="urn:microsoft.com/office/officeart/2005/8/layout/hProcess7"/>
    <dgm:cxn modelId="{E996D7A4-7B11-4FE7-960B-06717CB18D9C}" type="presParOf" srcId="{AE6C0F12-0340-4518-B1A3-CCEBEB496DFB}" destId="{4B189143-6248-45F9-8BAF-837B90C54924}" srcOrd="2" destOrd="0" presId="urn:microsoft.com/office/officeart/2005/8/layout/hProcess7"/>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B12BCF-032E-411F-ABCD-9C7A6BF2616C}" type="doc">
      <dgm:prSet loTypeId="urn:microsoft.com/office/officeart/2005/8/layout/lProcess3" loCatId="process" qsTypeId="urn:microsoft.com/office/officeart/2005/8/quickstyle/simple5" qsCatId="simple" csTypeId="urn:microsoft.com/office/officeart/2005/8/colors/accent3_2" csCatId="accent3" phldr="1"/>
      <dgm:spPr/>
    </dgm:pt>
    <dgm:pt modelId="{B4FC925E-F608-4185-8B2B-7EEC67563C53}">
      <dgm:prSet phldrT="[Text]" custT="1"/>
      <dgm:spPr/>
      <dgm:t>
        <a:bodyPr/>
        <a:lstStyle/>
        <a:p>
          <a:r>
            <a:rPr lang="en-US" sz="1400" b="1" dirty="0" smtClean="0"/>
            <a:t>Build Lead Time</a:t>
          </a:r>
          <a:endParaRPr lang="en-US" sz="1400" b="1" dirty="0"/>
        </a:p>
      </dgm:t>
    </dgm:pt>
    <dgm:pt modelId="{7302C3E9-340D-4414-8437-71B658A11959}" type="parTrans" cxnId="{00ADBA30-0273-42A0-9360-EF30366E6724}">
      <dgm:prSet/>
      <dgm:spPr/>
      <dgm:t>
        <a:bodyPr/>
        <a:lstStyle/>
        <a:p>
          <a:endParaRPr lang="en-US" sz="1400" b="1"/>
        </a:p>
      </dgm:t>
    </dgm:pt>
    <dgm:pt modelId="{3B0820A8-D3CC-4FCC-BFC5-7A8824DDE5ED}" type="sibTrans" cxnId="{00ADBA30-0273-42A0-9360-EF30366E6724}">
      <dgm:prSet/>
      <dgm:spPr/>
      <dgm:t>
        <a:bodyPr/>
        <a:lstStyle/>
        <a:p>
          <a:endParaRPr lang="en-US" sz="1400" b="1"/>
        </a:p>
      </dgm:t>
    </dgm:pt>
    <dgm:pt modelId="{943847B0-D519-4F21-BFCE-4D2367CFB7FF}">
      <dgm:prSet phldrT="[Text]" custT="1"/>
      <dgm:spPr/>
      <dgm:t>
        <a:bodyPr/>
        <a:lstStyle/>
        <a:p>
          <a:r>
            <a:rPr lang="en-US" sz="1400" b="1" dirty="0" smtClean="0"/>
            <a:t>Build Interval Time</a:t>
          </a:r>
          <a:endParaRPr lang="en-US" sz="1400" b="1" dirty="0"/>
        </a:p>
      </dgm:t>
    </dgm:pt>
    <dgm:pt modelId="{B4D26914-2BE1-4611-BF44-3FC1DAF51B3D}" type="parTrans" cxnId="{EDCC59E0-ABFB-4885-881C-9EC8E8F4A927}">
      <dgm:prSet/>
      <dgm:spPr/>
      <dgm:t>
        <a:bodyPr/>
        <a:lstStyle/>
        <a:p>
          <a:endParaRPr lang="en-US" sz="1400" b="1"/>
        </a:p>
      </dgm:t>
    </dgm:pt>
    <dgm:pt modelId="{74034AE1-44B4-4F4D-899F-CE8616BA3A8C}" type="sibTrans" cxnId="{EDCC59E0-ABFB-4885-881C-9EC8E8F4A927}">
      <dgm:prSet/>
      <dgm:spPr/>
      <dgm:t>
        <a:bodyPr/>
        <a:lstStyle/>
        <a:p>
          <a:endParaRPr lang="en-US" sz="1400" b="1"/>
        </a:p>
      </dgm:t>
    </dgm:pt>
    <dgm:pt modelId="{3F2EA8F7-AF6D-4055-9C12-E54AB6A8FE20}" type="pres">
      <dgm:prSet presAssocID="{28B12BCF-032E-411F-ABCD-9C7A6BF2616C}" presName="Name0" presStyleCnt="0">
        <dgm:presLayoutVars>
          <dgm:chPref val="3"/>
          <dgm:dir val="rev"/>
          <dgm:animLvl val="lvl"/>
          <dgm:resizeHandles/>
        </dgm:presLayoutVars>
      </dgm:prSet>
      <dgm:spPr/>
    </dgm:pt>
    <dgm:pt modelId="{2295AEC2-25D3-49B8-A2C1-60E075FE83F8}" type="pres">
      <dgm:prSet presAssocID="{B4FC925E-F608-4185-8B2B-7EEC67563C53}" presName="horFlow" presStyleCnt="0"/>
      <dgm:spPr/>
    </dgm:pt>
    <dgm:pt modelId="{5EB642AD-D284-40B7-A10A-312D6F66A123}" type="pres">
      <dgm:prSet presAssocID="{B4FC925E-F608-4185-8B2B-7EEC67563C53}" presName="bigChev" presStyleLbl="node1" presStyleIdx="0" presStyleCnt="2" custScaleX="189630" custScaleY="87791"/>
      <dgm:spPr/>
      <dgm:t>
        <a:bodyPr/>
        <a:lstStyle/>
        <a:p>
          <a:endParaRPr lang="en-US"/>
        </a:p>
      </dgm:t>
    </dgm:pt>
    <dgm:pt modelId="{0F2F3FF5-9BD6-4A78-9786-9DA2A62A9D55}" type="pres">
      <dgm:prSet presAssocID="{B4FC925E-F608-4185-8B2B-7EEC67563C53}" presName="vSp" presStyleCnt="0"/>
      <dgm:spPr/>
    </dgm:pt>
    <dgm:pt modelId="{67FBB055-C305-4638-A490-1A3E708F6621}" type="pres">
      <dgm:prSet presAssocID="{943847B0-D519-4F21-BFCE-4D2367CFB7FF}" presName="horFlow" presStyleCnt="0"/>
      <dgm:spPr/>
    </dgm:pt>
    <dgm:pt modelId="{BC78C3EA-E900-4834-A3E8-767B201ED8A7}" type="pres">
      <dgm:prSet presAssocID="{943847B0-D519-4F21-BFCE-4D2367CFB7FF}" presName="bigChev" presStyleLbl="node1" presStyleIdx="1" presStyleCnt="2" custScaleX="189630" custScaleY="87791"/>
      <dgm:spPr/>
      <dgm:t>
        <a:bodyPr/>
        <a:lstStyle/>
        <a:p>
          <a:endParaRPr lang="en-US"/>
        </a:p>
      </dgm:t>
    </dgm:pt>
  </dgm:ptLst>
  <dgm:cxnLst>
    <dgm:cxn modelId="{EDCC59E0-ABFB-4885-881C-9EC8E8F4A927}" srcId="{28B12BCF-032E-411F-ABCD-9C7A6BF2616C}" destId="{943847B0-D519-4F21-BFCE-4D2367CFB7FF}" srcOrd="1" destOrd="0" parTransId="{B4D26914-2BE1-4611-BF44-3FC1DAF51B3D}" sibTransId="{74034AE1-44B4-4F4D-899F-CE8616BA3A8C}"/>
    <dgm:cxn modelId="{B4A36C55-CCD6-4B7C-B3EB-9D6A9B6DA8FC}" type="presOf" srcId="{28B12BCF-032E-411F-ABCD-9C7A6BF2616C}" destId="{3F2EA8F7-AF6D-4055-9C12-E54AB6A8FE20}" srcOrd="0" destOrd="0" presId="urn:microsoft.com/office/officeart/2005/8/layout/lProcess3"/>
    <dgm:cxn modelId="{EB368CFD-0454-4495-9707-C43F7B593E83}" type="presOf" srcId="{943847B0-D519-4F21-BFCE-4D2367CFB7FF}" destId="{BC78C3EA-E900-4834-A3E8-767B201ED8A7}" srcOrd="0" destOrd="0" presId="urn:microsoft.com/office/officeart/2005/8/layout/lProcess3"/>
    <dgm:cxn modelId="{5E860ED0-CD68-4BE4-BD52-B5D4CE986302}" type="presOf" srcId="{B4FC925E-F608-4185-8B2B-7EEC67563C53}" destId="{5EB642AD-D284-40B7-A10A-312D6F66A123}" srcOrd="0" destOrd="0" presId="urn:microsoft.com/office/officeart/2005/8/layout/lProcess3"/>
    <dgm:cxn modelId="{00ADBA30-0273-42A0-9360-EF30366E6724}" srcId="{28B12BCF-032E-411F-ABCD-9C7A6BF2616C}" destId="{B4FC925E-F608-4185-8B2B-7EEC67563C53}" srcOrd="0" destOrd="0" parTransId="{7302C3E9-340D-4414-8437-71B658A11959}" sibTransId="{3B0820A8-D3CC-4FCC-BFC5-7A8824DDE5ED}"/>
    <dgm:cxn modelId="{56F25052-1CB5-49B7-B5CD-7559C3E371F7}" type="presParOf" srcId="{3F2EA8F7-AF6D-4055-9C12-E54AB6A8FE20}" destId="{2295AEC2-25D3-49B8-A2C1-60E075FE83F8}" srcOrd="0" destOrd="0" presId="urn:microsoft.com/office/officeart/2005/8/layout/lProcess3"/>
    <dgm:cxn modelId="{A20CBB39-0718-4DE9-ABEE-814853633F29}" type="presParOf" srcId="{2295AEC2-25D3-49B8-A2C1-60E075FE83F8}" destId="{5EB642AD-D284-40B7-A10A-312D6F66A123}" srcOrd="0" destOrd="0" presId="urn:microsoft.com/office/officeart/2005/8/layout/lProcess3"/>
    <dgm:cxn modelId="{32DF7DF4-95B5-45A8-8F25-13BE88BD270D}" type="presParOf" srcId="{3F2EA8F7-AF6D-4055-9C12-E54AB6A8FE20}" destId="{0F2F3FF5-9BD6-4A78-9786-9DA2A62A9D55}" srcOrd="1" destOrd="0" presId="urn:microsoft.com/office/officeart/2005/8/layout/lProcess3"/>
    <dgm:cxn modelId="{D6A2C795-87C6-43C5-8957-E76774365146}" type="presParOf" srcId="{3F2EA8F7-AF6D-4055-9C12-E54AB6A8FE20}" destId="{67FBB055-C305-4638-A490-1A3E708F6621}" srcOrd="2" destOrd="0" presId="urn:microsoft.com/office/officeart/2005/8/layout/lProcess3"/>
    <dgm:cxn modelId="{2821C0B5-1934-4D52-9C08-E0A63A76AF85}" type="presParOf" srcId="{67FBB055-C305-4638-A490-1A3E708F6621}" destId="{BC78C3EA-E900-4834-A3E8-767B201ED8A7}" srcOrd="0" destOrd="0" presId="urn:microsoft.com/office/officeart/2005/8/layout/lProcess3"/>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B12BCF-032E-411F-ABCD-9C7A6BF2616C}" type="doc">
      <dgm:prSet loTypeId="urn:microsoft.com/office/officeart/2005/8/layout/lProcess3" loCatId="process" qsTypeId="urn:microsoft.com/office/officeart/2005/8/quickstyle/simple5" qsCatId="simple" csTypeId="urn:microsoft.com/office/officeart/2005/8/colors/accent3_2" csCatId="accent3" phldr="1"/>
      <dgm:spPr/>
    </dgm:pt>
    <dgm:pt modelId="{B4FC925E-F608-4185-8B2B-7EEC67563C53}">
      <dgm:prSet phldrT="[Text]" custT="1"/>
      <dgm:spPr/>
      <dgm:t>
        <a:bodyPr/>
        <a:lstStyle/>
        <a:p>
          <a:r>
            <a:rPr lang="en-US" sz="1400" b="1" dirty="0" smtClean="0"/>
            <a:t>Build Failure Rate</a:t>
          </a:r>
          <a:endParaRPr lang="en-US" sz="1400" b="1" dirty="0"/>
        </a:p>
      </dgm:t>
    </dgm:pt>
    <dgm:pt modelId="{7302C3E9-340D-4414-8437-71B658A11959}" type="parTrans" cxnId="{00ADBA30-0273-42A0-9360-EF30366E6724}">
      <dgm:prSet/>
      <dgm:spPr/>
      <dgm:t>
        <a:bodyPr/>
        <a:lstStyle/>
        <a:p>
          <a:endParaRPr lang="en-US" sz="1400" b="1"/>
        </a:p>
      </dgm:t>
    </dgm:pt>
    <dgm:pt modelId="{3B0820A8-D3CC-4FCC-BFC5-7A8824DDE5ED}" type="sibTrans" cxnId="{00ADBA30-0273-42A0-9360-EF30366E6724}">
      <dgm:prSet/>
      <dgm:spPr/>
      <dgm:t>
        <a:bodyPr/>
        <a:lstStyle/>
        <a:p>
          <a:endParaRPr lang="en-US" sz="1400" b="1"/>
        </a:p>
      </dgm:t>
    </dgm:pt>
    <dgm:pt modelId="{943847B0-D519-4F21-BFCE-4D2367CFB7FF}">
      <dgm:prSet phldrT="[Text]" custT="1"/>
      <dgm:spPr/>
      <dgm:t>
        <a:bodyPr/>
        <a:lstStyle/>
        <a:p>
          <a:r>
            <a:rPr lang="en-US" sz="1400" b="1" dirty="0" smtClean="0"/>
            <a:t>Build Fail Recovery Time</a:t>
          </a:r>
          <a:endParaRPr lang="en-US" sz="1400" b="1" dirty="0"/>
        </a:p>
      </dgm:t>
    </dgm:pt>
    <dgm:pt modelId="{B4D26914-2BE1-4611-BF44-3FC1DAF51B3D}" type="parTrans" cxnId="{EDCC59E0-ABFB-4885-881C-9EC8E8F4A927}">
      <dgm:prSet/>
      <dgm:spPr/>
      <dgm:t>
        <a:bodyPr/>
        <a:lstStyle/>
        <a:p>
          <a:endParaRPr lang="en-US" sz="1400" b="1"/>
        </a:p>
      </dgm:t>
    </dgm:pt>
    <dgm:pt modelId="{74034AE1-44B4-4F4D-899F-CE8616BA3A8C}" type="sibTrans" cxnId="{EDCC59E0-ABFB-4885-881C-9EC8E8F4A927}">
      <dgm:prSet/>
      <dgm:spPr/>
      <dgm:t>
        <a:bodyPr/>
        <a:lstStyle/>
        <a:p>
          <a:endParaRPr lang="en-US" sz="1400" b="1"/>
        </a:p>
      </dgm:t>
    </dgm:pt>
    <dgm:pt modelId="{3F2EA8F7-AF6D-4055-9C12-E54AB6A8FE20}" type="pres">
      <dgm:prSet presAssocID="{28B12BCF-032E-411F-ABCD-9C7A6BF2616C}" presName="Name0" presStyleCnt="0">
        <dgm:presLayoutVars>
          <dgm:chPref val="3"/>
          <dgm:dir val="rev"/>
          <dgm:animLvl val="lvl"/>
          <dgm:resizeHandles/>
        </dgm:presLayoutVars>
      </dgm:prSet>
      <dgm:spPr/>
    </dgm:pt>
    <dgm:pt modelId="{2295AEC2-25D3-49B8-A2C1-60E075FE83F8}" type="pres">
      <dgm:prSet presAssocID="{B4FC925E-F608-4185-8B2B-7EEC67563C53}" presName="horFlow" presStyleCnt="0"/>
      <dgm:spPr/>
    </dgm:pt>
    <dgm:pt modelId="{5EB642AD-D284-40B7-A10A-312D6F66A123}" type="pres">
      <dgm:prSet presAssocID="{B4FC925E-F608-4185-8B2B-7EEC67563C53}" presName="bigChev" presStyleLbl="node1" presStyleIdx="0" presStyleCnt="2" custScaleX="192723" custScaleY="89261"/>
      <dgm:spPr/>
      <dgm:t>
        <a:bodyPr/>
        <a:lstStyle/>
        <a:p>
          <a:endParaRPr lang="en-US"/>
        </a:p>
      </dgm:t>
    </dgm:pt>
    <dgm:pt modelId="{0F2F3FF5-9BD6-4A78-9786-9DA2A62A9D55}" type="pres">
      <dgm:prSet presAssocID="{B4FC925E-F608-4185-8B2B-7EEC67563C53}" presName="vSp" presStyleCnt="0"/>
      <dgm:spPr/>
    </dgm:pt>
    <dgm:pt modelId="{67FBB055-C305-4638-A490-1A3E708F6621}" type="pres">
      <dgm:prSet presAssocID="{943847B0-D519-4F21-BFCE-4D2367CFB7FF}" presName="horFlow" presStyleCnt="0"/>
      <dgm:spPr/>
    </dgm:pt>
    <dgm:pt modelId="{BC78C3EA-E900-4834-A3E8-767B201ED8A7}" type="pres">
      <dgm:prSet presAssocID="{943847B0-D519-4F21-BFCE-4D2367CFB7FF}" presName="bigChev" presStyleLbl="node1" presStyleIdx="1" presStyleCnt="2" custScaleX="192723" custScaleY="89261"/>
      <dgm:spPr/>
      <dgm:t>
        <a:bodyPr/>
        <a:lstStyle/>
        <a:p>
          <a:endParaRPr lang="en-US"/>
        </a:p>
      </dgm:t>
    </dgm:pt>
  </dgm:ptLst>
  <dgm:cxnLst>
    <dgm:cxn modelId="{EDCC59E0-ABFB-4885-881C-9EC8E8F4A927}" srcId="{28B12BCF-032E-411F-ABCD-9C7A6BF2616C}" destId="{943847B0-D519-4F21-BFCE-4D2367CFB7FF}" srcOrd="1" destOrd="0" parTransId="{B4D26914-2BE1-4611-BF44-3FC1DAF51B3D}" sibTransId="{74034AE1-44B4-4F4D-899F-CE8616BA3A8C}"/>
    <dgm:cxn modelId="{67541DD9-4FEB-45F9-B715-004608393BD2}" type="presOf" srcId="{B4FC925E-F608-4185-8B2B-7EEC67563C53}" destId="{5EB642AD-D284-40B7-A10A-312D6F66A123}" srcOrd="0" destOrd="0" presId="urn:microsoft.com/office/officeart/2005/8/layout/lProcess3"/>
    <dgm:cxn modelId="{00ADBA30-0273-42A0-9360-EF30366E6724}" srcId="{28B12BCF-032E-411F-ABCD-9C7A6BF2616C}" destId="{B4FC925E-F608-4185-8B2B-7EEC67563C53}" srcOrd="0" destOrd="0" parTransId="{7302C3E9-340D-4414-8437-71B658A11959}" sibTransId="{3B0820A8-D3CC-4FCC-BFC5-7A8824DDE5ED}"/>
    <dgm:cxn modelId="{6BEC1D41-BB81-46A7-B0A1-77CC0BC017ED}" type="presOf" srcId="{943847B0-D519-4F21-BFCE-4D2367CFB7FF}" destId="{BC78C3EA-E900-4834-A3E8-767B201ED8A7}" srcOrd="0" destOrd="0" presId="urn:microsoft.com/office/officeart/2005/8/layout/lProcess3"/>
    <dgm:cxn modelId="{E5B3EADA-99C2-4546-BED0-90CAA1BCC454}" type="presOf" srcId="{28B12BCF-032E-411F-ABCD-9C7A6BF2616C}" destId="{3F2EA8F7-AF6D-4055-9C12-E54AB6A8FE20}" srcOrd="0" destOrd="0" presId="urn:microsoft.com/office/officeart/2005/8/layout/lProcess3"/>
    <dgm:cxn modelId="{880A01B7-A6F7-42ED-8968-F7A1161CF741}" type="presParOf" srcId="{3F2EA8F7-AF6D-4055-9C12-E54AB6A8FE20}" destId="{2295AEC2-25D3-49B8-A2C1-60E075FE83F8}" srcOrd="0" destOrd="0" presId="urn:microsoft.com/office/officeart/2005/8/layout/lProcess3"/>
    <dgm:cxn modelId="{CD9FF316-C731-43CB-8820-50493E9F51EA}" type="presParOf" srcId="{2295AEC2-25D3-49B8-A2C1-60E075FE83F8}" destId="{5EB642AD-D284-40B7-A10A-312D6F66A123}" srcOrd="0" destOrd="0" presId="urn:microsoft.com/office/officeart/2005/8/layout/lProcess3"/>
    <dgm:cxn modelId="{EF2499E5-3E9A-4324-8363-CFACC0F841FC}" type="presParOf" srcId="{3F2EA8F7-AF6D-4055-9C12-E54AB6A8FE20}" destId="{0F2F3FF5-9BD6-4A78-9786-9DA2A62A9D55}" srcOrd="1" destOrd="0" presId="urn:microsoft.com/office/officeart/2005/8/layout/lProcess3"/>
    <dgm:cxn modelId="{ACCCA51D-DE48-47F3-90C0-365D900E8DD1}" type="presParOf" srcId="{3F2EA8F7-AF6D-4055-9C12-E54AB6A8FE20}" destId="{67FBB055-C305-4638-A490-1A3E708F6621}" srcOrd="2" destOrd="0" presId="urn:microsoft.com/office/officeart/2005/8/layout/lProcess3"/>
    <dgm:cxn modelId="{9F9F00D9-5B5C-4995-84CF-8C5F0FEA8A5B}" type="presParOf" srcId="{67FBB055-C305-4638-A490-1A3E708F6621}" destId="{BC78C3EA-E900-4834-A3E8-767B201ED8A7}" srcOrd="0" destOrd="0" presId="urn:microsoft.com/office/officeart/2005/8/layout/lProcess3"/>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044225D-0635-4542-8DD3-AC6A374F28CC}" type="doc">
      <dgm:prSet loTypeId="urn:microsoft.com/office/officeart/2005/8/layout/hProcess7" loCatId="process" qsTypeId="urn:microsoft.com/office/officeart/2005/8/quickstyle/simple5" qsCatId="simple" csTypeId="urn:microsoft.com/office/officeart/2005/8/colors/accent4_3" csCatId="accent4" phldr="1"/>
      <dgm:spPr/>
      <dgm:t>
        <a:bodyPr/>
        <a:lstStyle/>
        <a:p>
          <a:endParaRPr lang="en-US"/>
        </a:p>
      </dgm:t>
    </dgm:pt>
    <dgm:pt modelId="{9AFFB948-0BDA-4BF3-8E6A-2D34176F565D}">
      <dgm:prSet phldrT="[Text]" custT="1"/>
      <dgm:spPr/>
      <dgm:t>
        <a:bodyPr/>
        <a:lstStyle/>
        <a:p>
          <a:r>
            <a:rPr lang="en-US" sz="1400" b="1" dirty="0" smtClean="0"/>
            <a:t>LEVEL 1 </a:t>
          </a:r>
          <a:endParaRPr lang="en-US" sz="1400" b="1" dirty="0"/>
        </a:p>
      </dgm:t>
    </dgm:pt>
    <dgm:pt modelId="{DAD36558-6374-4D6C-8BC1-C089619B5877}" type="parTrans" cxnId="{74EB85FC-F878-4DE6-9901-409DA9D0C915}">
      <dgm:prSet/>
      <dgm:spPr/>
      <dgm:t>
        <a:bodyPr/>
        <a:lstStyle/>
        <a:p>
          <a:endParaRPr lang="en-US" sz="2000" b="1"/>
        </a:p>
      </dgm:t>
    </dgm:pt>
    <dgm:pt modelId="{AD716A5B-4678-4C83-BD36-4A4209874597}" type="sibTrans" cxnId="{74EB85FC-F878-4DE6-9901-409DA9D0C915}">
      <dgm:prSet/>
      <dgm:spPr/>
      <dgm:t>
        <a:bodyPr/>
        <a:lstStyle/>
        <a:p>
          <a:endParaRPr lang="en-US" sz="2000" b="1"/>
        </a:p>
      </dgm:t>
    </dgm:pt>
    <dgm:pt modelId="{7C3EBDF4-3C87-4F23-AA8A-E58BF8544EB3}">
      <dgm:prSet phldrT="[Text]" custT="1"/>
      <dgm:spPr/>
      <dgm:t>
        <a:bodyPr/>
        <a:lstStyle/>
        <a:p>
          <a:r>
            <a:rPr lang="en-US" sz="1400" b="1" dirty="0" smtClean="0">
              <a:solidFill>
                <a:schemeClr val="tx1"/>
              </a:solidFill>
            </a:rPr>
            <a:t>- Minimal test environments </a:t>
          </a:r>
          <a:endParaRPr lang="en-US" sz="1400" b="1" dirty="0"/>
        </a:p>
      </dgm:t>
    </dgm:pt>
    <dgm:pt modelId="{DF22EB53-FD32-408D-828D-3C81952CAB04}" type="parTrans" cxnId="{879CA045-89B4-4906-8940-1F8EEAED6891}">
      <dgm:prSet/>
      <dgm:spPr/>
      <dgm:t>
        <a:bodyPr/>
        <a:lstStyle/>
        <a:p>
          <a:endParaRPr lang="en-US" sz="2000" b="1"/>
        </a:p>
      </dgm:t>
    </dgm:pt>
    <dgm:pt modelId="{756D1970-5572-4E98-8C90-5A1F924785CE}" type="sibTrans" cxnId="{879CA045-89B4-4906-8940-1F8EEAED6891}">
      <dgm:prSet/>
      <dgm:spPr/>
      <dgm:t>
        <a:bodyPr/>
        <a:lstStyle/>
        <a:p>
          <a:endParaRPr lang="en-US" sz="2000" b="1"/>
        </a:p>
      </dgm:t>
    </dgm:pt>
    <dgm:pt modelId="{6CDD7833-C25B-49AC-8528-874DD13E39D1}">
      <dgm:prSet phldrT="[Text]" custT="1"/>
      <dgm:spPr/>
      <dgm:t>
        <a:bodyPr/>
        <a:lstStyle/>
        <a:p>
          <a:r>
            <a:rPr lang="en-US" sz="1400" b="1" dirty="0" smtClean="0"/>
            <a:t>LEVEL 2</a:t>
          </a:r>
          <a:endParaRPr lang="en-US" sz="1400" b="1" dirty="0"/>
        </a:p>
      </dgm:t>
    </dgm:pt>
    <dgm:pt modelId="{BD3FE64C-9B4B-4639-B031-58DE3B461635}" type="parTrans" cxnId="{540770DD-C324-4CE0-9041-ABD33732EE0E}">
      <dgm:prSet/>
      <dgm:spPr/>
      <dgm:t>
        <a:bodyPr/>
        <a:lstStyle/>
        <a:p>
          <a:endParaRPr lang="en-US" sz="2000" b="1"/>
        </a:p>
      </dgm:t>
    </dgm:pt>
    <dgm:pt modelId="{4C5F14A5-27E0-4716-9291-5950FA0114B9}" type="sibTrans" cxnId="{540770DD-C324-4CE0-9041-ABD33732EE0E}">
      <dgm:prSet/>
      <dgm:spPr/>
      <dgm:t>
        <a:bodyPr/>
        <a:lstStyle/>
        <a:p>
          <a:endParaRPr lang="en-US" sz="2000" b="1"/>
        </a:p>
      </dgm:t>
    </dgm:pt>
    <dgm:pt modelId="{B374867F-3BDC-4BA4-9AF1-E1F4D607A101}">
      <dgm:prSet phldrT="[Text]" custT="1"/>
      <dgm:spPr/>
      <dgm:t>
        <a:bodyPr/>
        <a:lstStyle/>
        <a:p>
          <a:r>
            <a:rPr lang="en-US" sz="1400" b="1" smtClean="0">
              <a:solidFill>
                <a:schemeClr val="tx1"/>
              </a:solidFill>
            </a:rPr>
            <a:t>- Migrate to cloud</a:t>
          </a:r>
          <a:endParaRPr lang="en-US" sz="1400" b="1" dirty="0"/>
        </a:p>
      </dgm:t>
    </dgm:pt>
    <dgm:pt modelId="{22CAAB3B-6193-4C49-A5B9-992A2C7C5E90}" type="parTrans" cxnId="{8AB09427-7212-4E76-9CEA-005CEF9F0CAB}">
      <dgm:prSet/>
      <dgm:spPr/>
      <dgm:t>
        <a:bodyPr/>
        <a:lstStyle/>
        <a:p>
          <a:endParaRPr lang="en-US" sz="2000" b="1"/>
        </a:p>
      </dgm:t>
    </dgm:pt>
    <dgm:pt modelId="{F422D3DC-3462-4D9E-873A-F74021BBB896}" type="sibTrans" cxnId="{8AB09427-7212-4E76-9CEA-005CEF9F0CAB}">
      <dgm:prSet/>
      <dgm:spPr/>
      <dgm:t>
        <a:bodyPr/>
        <a:lstStyle/>
        <a:p>
          <a:endParaRPr lang="en-US" sz="2000" b="1"/>
        </a:p>
      </dgm:t>
    </dgm:pt>
    <dgm:pt modelId="{E0484BA9-BB24-4C58-A1BC-86088AC3E99F}">
      <dgm:prSet phldrT="[Text]" custT="1"/>
      <dgm:spPr/>
      <dgm:t>
        <a:bodyPr/>
        <a:lstStyle/>
        <a:p>
          <a:r>
            <a:rPr lang="en-US" sz="1400" b="1" dirty="0" smtClean="0"/>
            <a:t>LEVEL 3</a:t>
          </a:r>
          <a:endParaRPr lang="en-US" sz="1400" b="1" dirty="0"/>
        </a:p>
      </dgm:t>
    </dgm:pt>
    <dgm:pt modelId="{FF2E50F1-F526-4B3C-8E6D-F6624F9E78AD}" type="parTrans" cxnId="{9497FECB-FBD2-499D-90F2-5A8CC5777BB7}">
      <dgm:prSet/>
      <dgm:spPr/>
      <dgm:t>
        <a:bodyPr/>
        <a:lstStyle/>
        <a:p>
          <a:endParaRPr lang="en-US" sz="2000" b="1"/>
        </a:p>
      </dgm:t>
    </dgm:pt>
    <dgm:pt modelId="{D6DD3032-F30C-410F-A821-9547A0F2EB00}" type="sibTrans" cxnId="{9497FECB-FBD2-499D-90F2-5A8CC5777BB7}">
      <dgm:prSet/>
      <dgm:spPr/>
      <dgm:t>
        <a:bodyPr/>
        <a:lstStyle/>
        <a:p>
          <a:endParaRPr lang="en-US" sz="2000" b="1"/>
        </a:p>
      </dgm:t>
    </dgm:pt>
    <dgm:pt modelId="{F5B93CAF-AB1E-43E6-BD50-F009C3DF1E77}">
      <dgm:prSet phldrT="[Text]" custT="1"/>
      <dgm:spPr/>
      <dgm:t>
        <a:bodyPr/>
        <a:lstStyle/>
        <a:p>
          <a:r>
            <a:rPr lang="en-US" sz="1400" b="1" smtClean="0">
              <a:solidFill>
                <a:schemeClr val="tx1"/>
              </a:solidFill>
            </a:rPr>
            <a:t>- Self Service provisioning</a:t>
          </a:r>
          <a:endParaRPr lang="en-US" sz="1400" b="1" dirty="0"/>
        </a:p>
      </dgm:t>
    </dgm:pt>
    <dgm:pt modelId="{F1E23714-DDA8-461A-981B-0C18B47A1E5D}" type="parTrans" cxnId="{78927266-48E5-4817-ABEC-0DA77C1718A1}">
      <dgm:prSet/>
      <dgm:spPr/>
      <dgm:t>
        <a:bodyPr/>
        <a:lstStyle/>
        <a:p>
          <a:endParaRPr lang="en-US" sz="2000" b="1"/>
        </a:p>
      </dgm:t>
    </dgm:pt>
    <dgm:pt modelId="{3CFBEE43-AC5C-4491-8D23-DF10B7C933D6}" type="sibTrans" cxnId="{78927266-48E5-4817-ABEC-0DA77C1718A1}">
      <dgm:prSet/>
      <dgm:spPr/>
      <dgm:t>
        <a:bodyPr/>
        <a:lstStyle/>
        <a:p>
          <a:endParaRPr lang="en-US" sz="2000" b="1"/>
        </a:p>
      </dgm:t>
    </dgm:pt>
    <dgm:pt modelId="{7FB378DA-0765-447F-A697-8FBED0F50F37}">
      <dgm:prSet phldrT="[Text]" custT="1"/>
      <dgm:spPr/>
      <dgm:t>
        <a:bodyPr/>
        <a:lstStyle/>
        <a:p>
          <a:r>
            <a:rPr lang="en-US" sz="1400" b="1" dirty="0" smtClean="0"/>
            <a:t>LEVEL 4</a:t>
          </a:r>
          <a:endParaRPr lang="en-US" sz="1400" b="1" dirty="0"/>
        </a:p>
      </dgm:t>
    </dgm:pt>
    <dgm:pt modelId="{814D7E5E-3AB7-4D10-9B8D-0C8685E6C329}" type="parTrans" cxnId="{D39DC930-4B82-4307-ADFE-50CDE13CC371}">
      <dgm:prSet/>
      <dgm:spPr/>
      <dgm:t>
        <a:bodyPr/>
        <a:lstStyle/>
        <a:p>
          <a:endParaRPr lang="en-US" sz="2000" b="1"/>
        </a:p>
      </dgm:t>
    </dgm:pt>
    <dgm:pt modelId="{60C3EEA5-ACE3-42C5-9674-81A59FEFF23F}" type="sibTrans" cxnId="{D39DC930-4B82-4307-ADFE-50CDE13CC371}">
      <dgm:prSet/>
      <dgm:spPr/>
      <dgm:t>
        <a:bodyPr/>
        <a:lstStyle/>
        <a:p>
          <a:endParaRPr lang="en-US" sz="2000" b="1"/>
        </a:p>
      </dgm:t>
    </dgm:pt>
    <dgm:pt modelId="{6A881FF8-AA57-4BF4-94E2-CA674F735A71}">
      <dgm:prSet phldrT="[Text]" custT="1"/>
      <dgm:spPr/>
      <dgm:t>
        <a:bodyPr/>
        <a:lstStyle/>
        <a:p>
          <a:r>
            <a:rPr lang="en-US" sz="1400" b="1" smtClean="0">
              <a:solidFill>
                <a:schemeClr val="tx1"/>
              </a:solidFill>
            </a:rPr>
            <a:t>- Automated spin up and tear down environments</a:t>
          </a:r>
          <a:endParaRPr lang="en-US" sz="1400" b="1" dirty="0"/>
        </a:p>
      </dgm:t>
    </dgm:pt>
    <dgm:pt modelId="{1FCDCD55-FC69-4B54-9E19-067668E4E32F}" type="parTrans" cxnId="{AC35CA17-5C59-4C0C-ADCC-29D431FFA058}">
      <dgm:prSet/>
      <dgm:spPr/>
      <dgm:t>
        <a:bodyPr/>
        <a:lstStyle/>
        <a:p>
          <a:endParaRPr lang="en-US" sz="2000" b="1"/>
        </a:p>
      </dgm:t>
    </dgm:pt>
    <dgm:pt modelId="{1F5AA62D-8AAB-4255-8DB4-6DF68BDA24AA}" type="sibTrans" cxnId="{AC35CA17-5C59-4C0C-ADCC-29D431FFA058}">
      <dgm:prSet/>
      <dgm:spPr/>
      <dgm:t>
        <a:bodyPr/>
        <a:lstStyle/>
        <a:p>
          <a:endParaRPr lang="en-US" sz="2000" b="1"/>
        </a:p>
      </dgm:t>
    </dgm:pt>
    <dgm:pt modelId="{46385C83-3ABB-4811-8DBA-685E5C03642B}">
      <dgm:prSet phldrT="[Text]" custT="1"/>
      <dgm:spPr/>
      <dgm:t>
        <a:bodyPr/>
        <a:lstStyle/>
        <a:p>
          <a:r>
            <a:rPr lang="en-US" sz="1400" b="1" dirty="0" smtClean="0"/>
            <a:t>LEVEL 5</a:t>
          </a:r>
          <a:endParaRPr lang="en-US" sz="1400" b="1" dirty="0"/>
        </a:p>
      </dgm:t>
    </dgm:pt>
    <dgm:pt modelId="{9609A452-576A-4018-9F45-CED5BA3F20A9}" type="parTrans" cxnId="{C3B08AE2-29C6-4CEA-A470-D548F47FA602}">
      <dgm:prSet/>
      <dgm:spPr/>
      <dgm:t>
        <a:bodyPr/>
        <a:lstStyle/>
        <a:p>
          <a:endParaRPr lang="en-US" sz="2000" b="1"/>
        </a:p>
      </dgm:t>
    </dgm:pt>
    <dgm:pt modelId="{F1470452-07C8-4BE1-8A90-6DF2886BA6F6}" type="sibTrans" cxnId="{C3B08AE2-29C6-4CEA-A470-D548F47FA602}">
      <dgm:prSet/>
      <dgm:spPr/>
      <dgm:t>
        <a:bodyPr/>
        <a:lstStyle/>
        <a:p>
          <a:endParaRPr lang="en-US" sz="2000" b="1"/>
        </a:p>
      </dgm:t>
    </dgm:pt>
    <dgm:pt modelId="{860B26E2-279C-447D-A262-FFA7E3AA164A}">
      <dgm:prSet phldrT="[Text]" custT="1"/>
      <dgm:spPr/>
      <dgm:t>
        <a:bodyPr/>
        <a:lstStyle/>
        <a:p>
          <a:r>
            <a:rPr lang="en-US" sz="1400" b="1" dirty="0" smtClean="0">
              <a:solidFill>
                <a:schemeClr val="tx1"/>
              </a:solidFill>
            </a:rPr>
            <a:t>- Auto-scaling and provisioning  of environments</a:t>
          </a:r>
          <a:endParaRPr lang="en-US" sz="1400" b="1" dirty="0"/>
        </a:p>
      </dgm:t>
    </dgm:pt>
    <dgm:pt modelId="{E4CC6321-9D9D-4BCA-A14C-89E2B5DACE88}" type="parTrans" cxnId="{B5E8C89B-BBDE-45B0-A4CE-76C123273C07}">
      <dgm:prSet/>
      <dgm:spPr/>
      <dgm:t>
        <a:bodyPr/>
        <a:lstStyle/>
        <a:p>
          <a:endParaRPr lang="en-US" sz="2000" b="1"/>
        </a:p>
      </dgm:t>
    </dgm:pt>
    <dgm:pt modelId="{EC8CF2E7-BAEA-494D-B32F-7288C02AFED9}" type="sibTrans" cxnId="{B5E8C89B-BBDE-45B0-A4CE-76C123273C07}">
      <dgm:prSet/>
      <dgm:spPr/>
      <dgm:t>
        <a:bodyPr/>
        <a:lstStyle/>
        <a:p>
          <a:endParaRPr lang="en-US" sz="2000" b="1"/>
        </a:p>
      </dgm:t>
    </dgm:pt>
    <dgm:pt modelId="{EEAEE415-A194-4D4A-A1AE-893E9331EC89}">
      <dgm:prSet custT="1"/>
      <dgm:spPr/>
      <dgm:t>
        <a:bodyPr/>
        <a:lstStyle/>
        <a:p>
          <a:r>
            <a:rPr lang="en-US" sz="1400" b="1" dirty="0" smtClean="0">
              <a:solidFill>
                <a:schemeClr val="tx1"/>
              </a:solidFill>
            </a:rPr>
            <a:t>- Engineers access to hosts and DBs</a:t>
          </a:r>
          <a:endParaRPr lang="en-US" sz="1400" b="1" dirty="0">
            <a:solidFill>
              <a:schemeClr val="tx1"/>
            </a:solidFill>
          </a:endParaRPr>
        </a:p>
      </dgm:t>
    </dgm:pt>
    <dgm:pt modelId="{4CD41C68-E9CC-46F6-9F07-817E4D4FF0EB}" type="parTrans" cxnId="{DF96A7C2-BC97-4963-BE32-1126DC7CFD95}">
      <dgm:prSet/>
      <dgm:spPr/>
      <dgm:t>
        <a:bodyPr/>
        <a:lstStyle/>
        <a:p>
          <a:endParaRPr lang="en-US"/>
        </a:p>
      </dgm:t>
    </dgm:pt>
    <dgm:pt modelId="{633DFEF0-F43D-4016-B662-C26AD2E9BC6D}" type="sibTrans" cxnId="{DF96A7C2-BC97-4963-BE32-1126DC7CFD95}">
      <dgm:prSet/>
      <dgm:spPr/>
      <dgm:t>
        <a:bodyPr/>
        <a:lstStyle/>
        <a:p>
          <a:endParaRPr lang="en-US"/>
        </a:p>
      </dgm:t>
    </dgm:pt>
    <dgm:pt modelId="{F6847DE5-CAB1-4066-961A-3F783B79D3F4}">
      <dgm:prSet custT="1"/>
      <dgm:spPr/>
      <dgm:t>
        <a:bodyPr/>
        <a:lstStyle/>
        <a:p>
          <a:r>
            <a:rPr lang="en-US" sz="1400" b="1" dirty="0" smtClean="0">
              <a:solidFill>
                <a:schemeClr val="tx1"/>
              </a:solidFill>
            </a:rPr>
            <a:t>- Environment configuration as code in source control</a:t>
          </a:r>
          <a:endParaRPr lang="en-US" sz="1400" b="1" dirty="0">
            <a:solidFill>
              <a:schemeClr val="tx1"/>
            </a:solidFill>
          </a:endParaRPr>
        </a:p>
      </dgm:t>
    </dgm:pt>
    <dgm:pt modelId="{B91BE839-9CF8-48A7-92FD-157DD91185B1}" type="parTrans" cxnId="{BC88CA82-93EE-460C-8C85-9A5512181737}">
      <dgm:prSet/>
      <dgm:spPr/>
      <dgm:t>
        <a:bodyPr/>
        <a:lstStyle/>
        <a:p>
          <a:endParaRPr lang="en-US"/>
        </a:p>
      </dgm:t>
    </dgm:pt>
    <dgm:pt modelId="{0440E4A5-BF40-4293-B164-DE89AE2DB195}" type="sibTrans" cxnId="{BC88CA82-93EE-460C-8C85-9A5512181737}">
      <dgm:prSet/>
      <dgm:spPr/>
      <dgm:t>
        <a:bodyPr/>
        <a:lstStyle/>
        <a:p>
          <a:endParaRPr lang="en-US"/>
        </a:p>
      </dgm:t>
    </dgm:pt>
    <dgm:pt modelId="{BAFA9105-316E-40FB-B996-775BDCB73F44}">
      <dgm:prSet custT="1"/>
      <dgm:spPr/>
      <dgm:t>
        <a:bodyPr/>
        <a:lstStyle/>
        <a:p>
          <a:r>
            <a:rPr lang="en-US" sz="1400" b="1" dirty="0" smtClean="0">
              <a:solidFill>
                <a:schemeClr val="tx1"/>
              </a:solidFill>
            </a:rPr>
            <a:t>- Integrated environment into deployment pipelines</a:t>
          </a:r>
          <a:endParaRPr lang="en-US" sz="1400" b="1" dirty="0">
            <a:solidFill>
              <a:schemeClr val="tx1"/>
            </a:solidFill>
          </a:endParaRPr>
        </a:p>
      </dgm:t>
    </dgm:pt>
    <dgm:pt modelId="{6F153881-D486-4199-99A5-029B99D75636}" type="parTrans" cxnId="{B7454BAB-E5C2-4BBF-BB1B-E5D104346FCE}">
      <dgm:prSet/>
      <dgm:spPr/>
      <dgm:t>
        <a:bodyPr/>
        <a:lstStyle/>
        <a:p>
          <a:endParaRPr lang="en-US"/>
        </a:p>
      </dgm:t>
    </dgm:pt>
    <dgm:pt modelId="{C915EEDE-4B98-4650-90A9-5FD0AFD950F7}" type="sibTrans" cxnId="{B7454BAB-E5C2-4BBF-BB1B-E5D104346FCE}">
      <dgm:prSet/>
      <dgm:spPr/>
      <dgm:t>
        <a:bodyPr/>
        <a:lstStyle/>
        <a:p>
          <a:endParaRPr lang="en-US"/>
        </a:p>
      </dgm:t>
    </dgm:pt>
    <dgm:pt modelId="{26D26B73-AFFB-4026-8540-764359FA285A}">
      <dgm:prSet custT="1"/>
      <dgm:spPr/>
      <dgm:t>
        <a:bodyPr/>
        <a:lstStyle/>
        <a:p>
          <a:r>
            <a:rPr lang="en-US" sz="1400" b="1" dirty="0" smtClean="0">
              <a:solidFill>
                <a:schemeClr val="tx1"/>
              </a:solidFill>
            </a:rPr>
            <a:t>- Automated tests to validate environment</a:t>
          </a:r>
          <a:endParaRPr lang="en-US" sz="1400" b="1" dirty="0">
            <a:solidFill>
              <a:schemeClr val="tx1"/>
            </a:solidFill>
          </a:endParaRPr>
        </a:p>
      </dgm:t>
    </dgm:pt>
    <dgm:pt modelId="{C5C41DDF-DB3F-4F43-85F3-5E709C1D86EC}" type="parTrans" cxnId="{1A0A5456-2B29-40A4-8BBF-9C7060C1689F}">
      <dgm:prSet/>
      <dgm:spPr/>
      <dgm:t>
        <a:bodyPr/>
        <a:lstStyle/>
        <a:p>
          <a:endParaRPr lang="en-US"/>
        </a:p>
      </dgm:t>
    </dgm:pt>
    <dgm:pt modelId="{45B5B4AC-9067-4763-936F-8BCFCC798D02}" type="sibTrans" cxnId="{1A0A5456-2B29-40A4-8BBF-9C7060C1689F}">
      <dgm:prSet/>
      <dgm:spPr/>
      <dgm:t>
        <a:bodyPr/>
        <a:lstStyle/>
        <a:p>
          <a:endParaRPr lang="en-US"/>
        </a:p>
      </dgm:t>
    </dgm:pt>
    <dgm:pt modelId="{C2128CCA-573E-4D95-AE2F-12AD440176A5}" type="pres">
      <dgm:prSet presAssocID="{A044225D-0635-4542-8DD3-AC6A374F28CC}" presName="Name0" presStyleCnt="0">
        <dgm:presLayoutVars>
          <dgm:dir/>
          <dgm:animLvl val="lvl"/>
          <dgm:resizeHandles val="exact"/>
        </dgm:presLayoutVars>
      </dgm:prSet>
      <dgm:spPr/>
      <dgm:t>
        <a:bodyPr/>
        <a:lstStyle/>
        <a:p>
          <a:endParaRPr lang="en-US"/>
        </a:p>
      </dgm:t>
    </dgm:pt>
    <dgm:pt modelId="{19AC91E6-5C3F-42F6-BFD0-45E69B99320B}" type="pres">
      <dgm:prSet presAssocID="{9AFFB948-0BDA-4BF3-8E6A-2D34176F565D}" presName="compositeNode" presStyleCnt="0">
        <dgm:presLayoutVars>
          <dgm:bulletEnabled val="1"/>
        </dgm:presLayoutVars>
      </dgm:prSet>
      <dgm:spPr/>
    </dgm:pt>
    <dgm:pt modelId="{A3BC177E-459E-47AD-8950-FFECE33BE126}" type="pres">
      <dgm:prSet presAssocID="{9AFFB948-0BDA-4BF3-8E6A-2D34176F565D}" presName="bgRect" presStyleLbl="node1" presStyleIdx="0" presStyleCnt="5"/>
      <dgm:spPr/>
      <dgm:t>
        <a:bodyPr/>
        <a:lstStyle/>
        <a:p>
          <a:endParaRPr lang="en-US"/>
        </a:p>
      </dgm:t>
    </dgm:pt>
    <dgm:pt modelId="{ED449B31-70C9-4E6A-9A6A-00505A766149}" type="pres">
      <dgm:prSet presAssocID="{9AFFB948-0BDA-4BF3-8E6A-2D34176F565D}" presName="parentNode" presStyleLbl="node1" presStyleIdx="0" presStyleCnt="5">
        <dgm:presLayoutVars>
          <dgm:chMax val="0"/>
          <dgm:bulletEnabled val="1"/>
        </dgm:presLayoutVars>
      </dgm:prSet>
      <dgm:spPr/>
      <dgm:t>
        <a:bodyPr/>
        <a:lstStyle/>
        <a:p>
          <a:endParaRPr lang="en-US"/>
        </a:p>
      </dgm:t>
    </dgm:pt>
    <dgm:pt modelId="{65341071-A215-4B2F-8359-FBBB541238A2}" type="pres">
      <dgm:prSet presAssocID="{9AFFB948-0BDA-4BF3-8E6A-2D34176F565D}" presName="childNode" presStyleLbl="node1" presStyleIdx="0" presStyleCnt="5">
        <dgm:presLayoutVars>
          <dgm:bulletEnabled val="1"/>
        </dgm:presLayoutVars>
      </dgm:prSet>
      <dgm:spPr/>
      <dgm:t>
        <a:bodyPr/>
        <a:lstStyle/>
        <a:p>
          <a:endParaRPr lang="en-US"/>
        </a:p>
      </dgm:t>
    </dgm:pt>
    <dgm:pt modelId="{3ACB6AE6-D442-44EA-AB97-7DAF5FA0AC43}" type="pres">
      <dgm:prSet presAssocID="{AD716A5B-4678-4C83-BD36-4A4209874597}" presName="hSp" presStyleCnt="0"/>
      <dgm:spPr/>
    </dgm:pt>
    <dgm:pt modelId="{9C0A5EE8-B36C-416B-BE94-F19965CB1F05}" type="pres">
      <dgm:prSet presAssocID="{AD716A5B-4678-4C83-BD36-4A4209874597}" presName="vProcSp" presStyleCnt="0"/>
      <dgm:spPr/>
    </dgm:pt>
    <dgm:pt modelId="{7B9DB325-3455-46C0-B09F-1D13E8FA0415}" type="pres">
      <dgm:prSet presAssocID="{AD716A5B-4678-4C83-BD36-4A4209874597}" presName="vSp1" presStyleCnt="0"/>
      <dgm:spPr/>
    </dgm:pt>
    <dgm:pt modelId="{C5041224-A44B-48BA-B48F-C761615A03E2}" type="pres">
      <dgm:prSet presAssocID="{AD716A5B-4678-4C83-BD36-4A4209874597}" presName="simulatedConn" presStyleLbl="solidFgAcc1" presStyleIdx="0" presStyleCnt="4"/>
      <dgm:spPr/>
    </dgm:pt>
    <dgm:pt modelId="{EF000316-C3AF-4CCC-94A2-814D14B5F235}" type="pres">
      <dgm:prSet presAssocID="{AD716A5B-4678-4C83-BD36-4A4209874597}" presName="vSp2" presStyleCnt="0"/>
      <dgm:spPr/>
    </dgm:pt>
    <dgm:pt modelId="{B466AA7C-038F-4D59-BE77-D0B4CA5791B1}" type="pres">
      <dgm:prSet presAssocID="{AD716A5B-4678-4C83-BD36-4A4209874597}" presName="sibTrans" presStyleCnt="0"/>
      <dgm:spPr/>
    </dgm:pt>
    <dgm:pt modelId="{C104047E-85FF-42C6-8A49-4C8D1033DE6F}" type="pres">
      <dgm:prSet presAssocID="{6CDD7833-C25B-49AC-8528-874DD13E39D1}" presName="compositeNode" presStyleCnt="0">
        <dgm:presLayoutVars>
          <dgm:bulletEnabled val="1"/>
        </dgm:presLayoutVars>
      </dgm:prSet>
      <dgm:spPr/>
    </dgm:pt>
    <dgm:pt modelId="{B9EE34D4-4CC4-4693-B33A-7B8445627E3A}" type="pres">
      <dgm:prSet presAssocID="{6CDD7833-C25B-49AC-8528-874DD13E39D1}" presName="bgRect" presStyleLbl="node1" presStyleIdx="1" presStyleCnt="5"/>
      <dgm:spPr/>
      <dgm:t>
        <a:bodyPr/>
        <a:lstStyle/>
        <a:p>
          <a:endParaRPr lang="en-US"/>
        </a:p>
      </dgm:t>
    </dgm:pt>
    <dgm:pt modelId="{2357D01E-EC5D-44F6-A5B7-2012FC6B2220}" type="pres">
      <dgm:prSet presAssocID="{6CDD7833-C25B-49AC-8528-874DD13E39D1}" presName="parentNode" presStyleLbl="node1" presStyleIdx="1" presStyleCnt="5">
        <dgm:presLayoutVars>
          <dgm:chMax val="0"/>
          <dgm:bulletEnabled val="1"/>
        </dgm:presLayoutVars>
      </dgm:prSet>
      <dgm:spPr/>
      <dgm:t>
        <a:bodyPr/>
        <a:lstStyle/>
        <a:p>
          <a:endParaRPr lang="en-US"/>
        </a:p>
      </dgm:t>
    </dgm:pt>
    <dgm:pt modelId="{BFAD481E-331B-443B-BBE2-254B68D4D037}" type="pres">
      <dgm:prSet presAssocID="{6CDD7833-C25B-49AC-8528-874DD13E39D1}" presName="childNode" presStyleLbl="node1" presStyleIdx="1" presStyleCnt="5">
        <dgm:presLayoutVars>
          <dgm:bulletEnabled val="1"/>
        </dgm:presLayoutVars>
      </dgm:prSet>
      <dgm:spPr/>
      <dgm:t>
        <a:bodyPr/>
        <a:lstStyle/>
        <a:p>
          <a:endParaRPr lang="en-US"/>
        </a:p>
      </dgm:t>
    </dgm:pt>
    <dgm:pt modelId="{FFB03D2C-A07F-4E8D-BF61-F793F336AF37}" type="pres">
      <dgm:prSet presAssocID="{4C5F14A5-27E0-4716-9291-5950FA0114B9}" presName="hSp" presStyleCnt="0"/>
      <dgm:spPr/>
    </dgm:pt>
    <dgm:pt modelId="{B5D35D20-0322-49B8-A121-0354BBC62AA4}" type="pres">
      <dgm:prSet presAssocID="{4C5F14A5-27E0-4716-9291-5950FA0114B9}" presName="vProcSp" presStyleCnt="0"/>
      <dgm:spPr/>
    </dgm:pt>
    <dgm:pt modelId="{A141FD9F-43ED-46C7-A44A-5434494E502C}" type="pres">
      <dgm:prSet presAssocID="{4C5F14A5-27E0-4716-9291-5950FA0114B9}" presName="vSp1" presStyleCnt="0"/>
      <dgm:spPr/>
    </dgm:pt>
    <dgm:pt modelId="{219684F3-32B6-4FF4-B5E8-1EC8A2136CA9}" type="pres">
      <dgm:prSet presAssocID="{4C5F14A5-27E0-4716-9291-5950FA0114B9}" presName="simulatedConn" presStyleLbl="solidFgAcc1" presStyleIdx="1" presStyleCnt="4"/>
      <dgm:spPr/>
    </dgm:pt>
    <dgm:pt modelId="{2B61A422-2E84-44C9-8F84-2CDDDF63490E}" type="pres">
      <dgm:prSet presAssocID="{4C5F14A5-27E0-4716-9291-5950FA0114B9}" presName="vSp2" presStyleCnt="0"/>
      <dgm:spPr/>
    </dgm:pt>
    <dgm:pt modelId="{E19BA56C-D44A-4277-8545-0A6AA31EC70C}" type="pres">
      <dgm:prSet presAssocID="{4C5F14A5-27E0-4716-9291-5950FA0114B9}" presName="sibTrans" presStyleCnt="0"/>
      <dgm:spPr/>
    </dgm:pt>
    <dgm:pt modelId="{FC7C8EC5-D62F-4F4C-B6AF-683B662CABBB}" type="pres">
      <dgm:prSet presAssocID="{E0484BA9-BB24-4C58-A1BC-86088AC3E99F}" presName="compositeNode" presStyleCnt="0">
        <dgm:presLayoutVars>
          <dgm:bulletEnabled val="1"/>
        </dgm:presLayoutVars>
      </dgm:prSet>
      <dgm:spPr/>
    </dgm:pt>
    <dgm:pt modelId="{F19F2145-31BB-48E0-9A3F-1ECF6AEFDA57}" type="pres">
      <dgm:prSet presAssocID="{E0484BA9-BB24-4C58-A1BC-86088AC3E99F}" presName="bgRect" presStyleLbl="node1" presStyleIdx="2" presStyleCnt="5"/>
      <dgm:spPr/>
      <dgm:t>
        <a:bodyPr/>
        <a:lstStyle/>
        <a:p>
          <a:endParaRPr lang="en-US"/>
        </a:p>
      </dgm:t>
    </dgm:pt>
    <dgm:pt modelId="{C5404943-8C01-4D30-A35D-8D7C11FF20E3}" type="pres">
      <dgm:prSet presAssocID="{E0484BA9-BB24-4C58-A1BC-86088AC3E99F}" presName="parentNode" presStyleLbl="node1" presStyleIdx="2" presStyleCnt="5">
        <dgm:presLayoutVars>
          <dgm:chMax val="0"/>
          <dgm:bulletEnabled val="1"/>
        </dgm:presLayoutVars>
      </dgm:prSet>
      <dgm:spPr/>
      <dgm:t>
        <a:bodyPr/>
        <a:lstStyle/>
        <a:p>
          <a:endParaRPr lang="en-US"/>
        </a:p>
      </dgm:t>
    </dgm:pt>
    <dgm:pt modelId="{CA72E71E-77B2-4983-B396-DB841DFDF52E}" type="pres">
      <dgm:prSet presAssocID="{E0484BA9-BB24-4C58-A1BC-86088AC3E99F}" presName="childNode" presStyleLbl="node1" presStyleIdx="2" presStyleCnt="5">
        <dgm:presLayoutVars>
          <dgm:bulletEnabled val="1"/>
        </dgm:presLayoutVars>
      </dgm:prSet>
      <dgm:spPr/>
      <dgm:t>
        <a:bodyPr/>
        <a:lstStyle/>
        <a:p>
          <a:endParaRPr lang="en-US"/>
        </a:p>
      </dgm:t>
    </dgm:pt>
    <dgm:pt modelId="{8EBDC3A4-17CD-4B9F-9564-6AD1F24D7E8A}" type="pres">
      <dgm:prSet presAssocID="{D6DD3032-F30C-410F-A821-9547A0F2EB00}" presName="hSp" presStyleCnt="0"/>
      <dgm:spPr/>
    </dgm:pt>
    <dgm:pt modelId="{EE3073F9-6550-4F2F-9ABC-B6A2C59F3D3C}" type="pres">
      <dgm:prSet presAssocID="{D6DD3032-F30C-410F-A821-9547A0F2EB00}" presName="vProcSp" presStyleCnt="0"/>
      <dgm:spPr/>
    </dgm:pt>
    <dgm:pt modelId="{31469326-AD87-4DF0-B599-DB2CCE602D0F}" type="pres">
      <dgm:prSet presAssocID="{D6DD3032-F30C-410F-A821-9547A0F2EB00}" presName="vSp1" presStyleCnt="0"/>
      <dgm:spPr/>
    </dgm:pt>
    <dgm:pt modelId="{2BE201AF-71FF-4713-AE66-A54DAD3BB51F}" type="pres">
      <dgm:prSet presAssocID="{D6DD3032-F30C-410F-A821-9547A0F2EB00}" presName="simulatedConn" presStyleLbl="solidFgAcc1" presStyleIdx="2" presStyleCnt="4"/>
      <dgm:spPr/>
    </dgm:pt>
    <dgm:pt modelId="{4D3BDAB6-1047-48E3-A0EB-B586CAA48518}" type="pres">
      <dgm:prSet presAssocID="{D6DD3032-F30C-410F-A821-9547A0F2EB00}" presName="vSp2" presStyleCnt="0"/>
      <dgm:spPr/>
    </dgm:pt>
    <dgm:pt modelId="{BD0FA5DC-B58F-4175-826D-485B660698BF}" type="pres">
      <dgm:prSet presAssocID="{D6DD3032-F30C-410F-A821-9547A0F2EB00}" presName="sibTrans" presStyleCnt="0"/>
      <dgm:spPr/>
    </dgm:pt>
    <dgm:pt modelId="{2D253B5F-8C51-4715-918E-8697F75F817D}" type="pres">
      <dgm:prSet presAssocID="{7FB378DA-0765-447F-A697-8FBED0F50F37}" presName="compositeNode" presStyleCnt="0">
        <dgm:presLayoutVars>
          <dgm:bulletEnabled val="1"/>
        </dgm:presLayoutVars>
      </dgm:prSet>
      <dgm:spPr/>
    </dgm:pt>
    <dgm:pt modelId="{CA57180B-0C05-4983-95DF-562DB6A1ADDD}" type="pres">
      <dgm:prSet presAssocID="{7FB378DA-0765-447F-A697-8FBED0F50F37}" presName="bgRect" presStyleLbl="node1" presStyleIdx="3" presStyleCnt="5"/>
      <dgm:spPr/>
      <dgm:t>
        <a:bodyPr/>
        <a:lstStyle/>
        <a:p>
          <a:endParaRPr lang="en-US"/>
        </a:p>
      </dgm:t>
    </dgm:pt>
    <dgm:pt modelId="{8D947D59-35EB-4C30-B575-6DF2F4B657D8}" type="pres">
      <dgm:prSet presAssocID="{7FB378DA-0765-447F-A697-8FBED0F50F37}" presName="parentNode" presStyleLbl="node1" presStyleIdx="3" presStyleCnt="5">
        <dgm:presLayoutVars>
          <dgm:chMax val="0"/>
          <dgm:bulletEnabled val="1"/>
        </dgm:presLayoutVars>
      </dgm:prSet>
      <dgm:spPr/>
      <dgm:t>
        <a:bodyPr/>
        <a:lstStyle/>
        <a:p>
          <a:endParaRPr lang="en-US"/>
        </a:p>
      </dgm:t>
    </dgm:pt>
    <dgm:pt modelId="{1BDD8870-A4EE-42F4-8832-F8D01843698E}" type="pres">
      <dgm:prSet presAssocID="{7FB378DA-0765-447F-A697-8FBED0F50F37}" presName="childNode" presStyleLbl="node1" presStyleIdx="3" presStyleCnt="5">
        <dgm:presLayoutVars>
          <dgm:bulletEnabled val="1"/>
        </dgm:presLayoutVars>
      </dgm:prSet>
      <dgm:spPr/>
      <dgm:t>
        <a:bodyPr/>
        <a:lstStyle/>
        <a:p>
          <a:endParaRPr lang="en-US"/>
        </a:p>
      </dgm:t>
    </dgm:pt>
    <dgm:pt modelId="{0B33E80E-A00E-443F-8435-7D478197112E}" type="pres">
      <dgm:prSet presAssocID="{60C3EEA5-ACE3-42C5-9674-81A59FEFF23F}" presName="hSp" presStyleCnt="0"/>
      <dgm:spPr/>
    </dgm:pt>
    <dgm:pt modelId="{6BE20282-8259-4802-8223-A2ACF48201B5}" type="pres">
      <dgm:prSet presAssocID="{60C3EEA5-ACE3-42C5-9674-81A59FEFF23F}" presName="vProcSp" presStyleCnt="0"/>
      <dgm:spPr/>
    </dgm:pt>
    <dgm:pt modelId="{82DCBAE4-DB2D-4412-B697-E7805CFC178E}" type="pres">
      <dgm:prSet presAssocID="{60C3EEA5-ACE3-42C5-9674-81A59FEFF23F}" presName="vSp1" presStyleCnt="0"/>
      <dgm:spPr/>
    </dgm:pt>
    <dgm:pt modelId="{C91E3B43-39BE-4BE4-BDB5-647806FE1EFD}" type="pres">
      <dgm:prSet presAssocID="{60C3EEA5-ACE3-42C5-9674-81A59FEFF23F}" presName="simulatedConn" presStyleLbl="solidFgAcc1" presStyleIdx="3" presStyleCnt="4"/>
      <dgm:spPr/>
    </dgm:pt>
    <dgm:pt modelId="{63CD1DD3-6C60-4764-92C6-E3DC1C52124D}" type="pres">
      <dgm:prSet presAssocID="{60C3EEA5-ACE3-42C5-9674-81A59FEFF23F}" presName="vSp2" presStyleCnt="0"/>
      <dgm:spPr/>
    </dgm:pt>
    <dgm:pt modelId="{C52960BD-B83E-4002-8E22-BDBFB70A0E12}" type="pres">
      <dgm:prSet presAssocID="{60C3EEA5-ACE3-42C5-9674-81A59FEFF23F}" presName="sibTrans" presStyleCnt="0"/>
      <dgm:spPr/>
    </dgm:pt>
    <dgm:pt modelId="{AE6C0F12-0340-4518-B1A3-CCEBEB496DFB}" type="pres">
      <dgm:prSet presAssocID="{46385C83-3ABB-4811-8DBA-685E5C03642B}" presName="compositeNode" presStyleCnt="0">
        <dgm:presLayoutVars>
          <dgm:bulletEnabled val="1"/>
        </dgm:presLayoutVars>
      </dgm:prSet>
      <dgm:spPr/>
    </dgm:pt>
    <dgm:pt modelId="{850A6542-884B-410A-8752-248CA4D9FF90}" type="pres">
      <dgm:prSet presAssocID="{46385C83-3ABB-4811-8DBA-685E5C03642B}" presName="bgRect" presStyleLbl="node1" presStyleIdx="4" presStyleCnt="5"/>
      <dgm:spPr/>
      <dgm:t>
        <a:bodyPr/>
        <a:lstStyle/>
        <a:p>
          <a:endParaRPr lang="en-US"/>
        </a:p>
      </dgm:t>
    </dgm:pt>
    <dgm:pt modelId="{88596D6D-7E67-45F9-9F6C-1642B73B0710}" type="pres">
      <dgm:prSet presAssocID="{46385C83-3ABB-4811-8DBA-685E5C03642B}" presName="parentNode" presStyleLbl="node1" presStyleIdx="4" presStyleCnt="5">
        <dgm:presLayoutVars>
          <dgm:chMax val="0"/>
          <dgm:bulletEnabled val="1"/>
        </dgm:presLayoutVars>
      </dgm:prSet>
      <dgm:spPr/>
      <dgm:t>
        <a:bodyPr/>
        <a:lstStyle/>
        <a:p>
          <a:endParaRPr lang="en-US"/>
        </a:p>
      </dgm:t>
    </dgm:pt>
    <dgm:pt modelId="{4B189143-6248-45F9-8BAF-837B90C54924}" type="pres">
      <dgm:prSet presAssocID="{46385C83-3ABB-4811-8DBA-685E5C03642B}" presName="childNode" presStyleLbl="node1" presStyleIdx="4" presStyleCnt="5">
        <dgm:presLayoutVars>
          <dgm:bulletEnabled val="1"/>
        </dgm:presLayoutVars>
      </dgm:prSet>
      <dgm:spPr/>
      <dgm:t>
        <a:bodyPr/>
        <a:lstStyle/>
        <a:p>
          <a:endParaRPr lang="en-US"/>
        </a:p>
      </dgm:t>
    </dgm:pt>
  </dgm:ptLst>
  <dgm:cxnLst>
    <dgm:cxn modelId="{C3B08AE2-29C6-4CEA-A470-D548F47FA602}" srcId="{A044225D-0635-4542-8DD3-AC6A374F28CC}" destId="{46385C83-3ABB-4811-8DBA-685E5C03642B}" srcOrd="4" destOrd="0" parTransId="{9609A452-576A-4018-9F45-CED5BA3F20A9}" sibTransId="{F1470452-07C8-4BE1-8A90-6DF2886BA6F6}"/>
    <dgm:cxn modelId="{78927266-48E5-4817-ABEC-0DA77C1718A1}" srcId="{E0484BA9-BB24-4C58-A1BC-86088AC3E99F}" destId="{F5B93CAF-AB1E-43E6-BD50-F009C3DF1E77}" srcOrd="0" destOrd="0" parTransId="{F1E23714-DDA8-461A-981B-0C18B47A1E5D}" sibTransId="{3CFBEE43-AC5C-4491-8D23-DF10B7C933D6}"/>
    <dgm:cxn modelId="{84FC5CE8-8D7F-490D-95A7-23A8C1E394E7}" type="presOf" srcId="{26D26B73-AFFB-4026-8540-764359FA285A}" destId="{1BDD8870-A4EE-42F4-8832-F8D01843698E}" srcOrd="0" destOrd="1" presId="urn:microsoft.com/office/officeart/2005/8/layout/hProcess7"/>
    <dgm:cxn modelId="{DADC7EDA-8590-43EC-B9D5-664D680E881A}" type="presOf" srcId="{BAFA9105-316E-40FB-B996-775BDCB73F44}" destId="{CA72E71E-77B2-4983-B396-DB841DFDF52E}" srcOrd="0" destOrd="1" presId="urn:microsoft.com/office/officeart/2005/8/layout/hProcess7"/>
    <dgm:cxn modelId="{8A11DFA3-C258-4073-98E6-5CE6ED6C2E7A}" type="presOf" srcId="{9AFFB948-0BDA-4BF3-8E6A-2D34176F565D}" destId="{ED449B31-70C9-4E6A-9A6A-00505A766149}" srcOrd="1" destOrd="0" presId="urn:microsoft.com/office/officeart/2005/8/layout/hProcess7"/>
    <dgm:cxn modelId="{B5E8C89B-BBDE-45B0-A4CE-76C123273C07}" srcId="{46385C83-3ABB-4811-8DBA-685E5C03642B}" destId="{860B26E2-279C-447D-A262-FFA7E3AA164A}" srcOrd="0" destOrd="0" parTransId="{E4CC6321-9D9D-4BCA-A14C-89E2B5DACE88}" sibTransId="{EC8CF2E7-BAEA-494D-B32F-7288C02AFED9}"/>
    <dgm:cxn modelId="{4970BB1F-952D-413C-802E-98BCB8452B3D}" type="presOf" srcId="{6CDD7833-C25B-49AC-8528-874DD13E39D1}" destId="{2357D01E-EC5D-44F6-A5B7-2012FC6B2220}" srcOrd="1" destOrd="0" presId="urn:microsoft.com/office/officeart/2005/8/layout/hProcess7"/>
    <dgm:cxn modelId="{741EC327-2FEA-460C-A7BF-685EB7D18E3B}" type="presOf" srcId="{7C3EBDF4-3C87-4F23-AA8A-E58BF8544EB3}" destId="{65341071-A215-4B2F-8359-FBBB541238A2}" srcOrd="0" destOrd="0" presId="urn:microsoft.com/office/officeart/2005/8/layout/hProcess7"/>
    <dgm:cxn modelId="{D35D5713-BB8E-46A7-BFA8-278791C5FC07}" type="presOf" srcId="{9AFFB948-0BDA-4BF3-8E6A-2D34176F565D}" destId="{A3BC177E-459E-47AD-8950-FFECE33BE126}" srcOrd="0" destOrd="0" presId="urn:microsoft.com/office/officeart/2005/8/layout/hProcess7"/>
    <dgm:cxn modelId="{BCA63F3E-7E78-4401-9E53-9CDA57518AE9}" type="presOf" srcId="{7FB378DA-0765-447F-A697-8FBED0F50F37}" destId="{CA57180B-0C05-4983-95DF-562DB6A1ADDD}" srcOrd="0" destOrd="0" presId="urn:microsoft.com/office/officeart/2005/8/layout/hProcess7"/>
    <dgm:cxn modelId="{1A0A5456-2B29-40A4-8BBF-9C7060C1689F}" srcId="{7FB378DA-0765-447F-A697-8FBED0F50F37}" destId="{26D26B73-AFFB-4026-8540-764359FA285A}" srcOrd="1" destOrd="0" parTransId="{C5C41DDF-DB3F-4F43-85F3-5E709C1D86EC}" sibTransId="{45B5B4AC-9067-4763-936F-8BCFCC798D02}"/>
    <dgm:cxn modelId="{57962EAE-8AF4-409E-8E50-611E8233514C}" type="presOf" srcId="{F5B93CAF-AB1E-43E6-BD50-F009C3DF1E77}" destId="{CA72E71E-77B2-4983-B396-DB841DFDF52E}" srcOrd="0" destOrd="0" presId="urn:microsoft.com/office/officeart/2005/8/layout/hProcess7"/>
    <dgm:cxn modelId="{236AC4A6-5096-4D77-84EF-A03C46F574F0}" type="presOf" srcId="{E0484BA9-BB24-4C58-A1BC-86088AC3E99F}" destId="{C5404943-8C01-4D30-A35D-8D7C11FF20E3}" srcOrd="1" destOrd="0" presId="urn:microsoft.com/office/officeart/2005/8/layout/hProcess7"/>
    <dgm:cxn modelId="{D39DC930-4B82-4307-ADFE-50CDE13CC371}" srcId="{A044225D-0635-4542-8DD3-AC6A374F28CC}" destId="{7FB378DA-0765-447F-A697-8FBED0F50F37}" srcOrd="3" destOrd="0" parTransId="{814D7E5E-3AB7-4D10-9B8D-0C8685E6C329}" sibTransId="{60C3EEA5-ACE3-42C5-9674-81A59FEFF23F}"/>
    <dgm:cxn modelId="{74EB85FC-F878-4DE6-9901-409DA9D0C915}" srcId="{A044225D-0635-4542-8DD3-AC6A374F28CC}" destId="{9AFFB948-0BDA-4BF3-8E6A-2D34176F565D}" srcOrd="0" destOrd="0" parTransId="{DAD36558-6374-4D6C-8BC1-C089619B5877}" sibTransId="{AD716A5B-4678-4C83-BD36-4A4209874597}"/>
    <dgm:cxn modelId="{D413BEAA-71A2-4B6B-AC58-1E13A034133D}" type="presOf" srcId="{6CDD7833-C25B-49AC-8528-874DD13E39D1}" destId="{B9EE34D4-4CC4-4693-B33A-7B8445627E3A}" srcOrd="0" destOrd="0" presId="urn:microsoft.com/office/officeart/2005/8/layout/hProcess7"/>
    <dgm:cxn modelId="{9C07F564-CC4E-4DFA-ACFD-B227A567ADB3}" type="presOf" srcId="{B374867F-3BDC-4BA4-9AF1-E1F4D607A101}" destId="{BFAD481E-331B-443B-BBE2-254B68D4D037}" srcOrd="0" destOrd="0" presId="urn:microsoft.com/office/officeart/2005/8/layout/hProcess7"/>
    <dgm:cxn modelId="{E7B99C39-0E43-496F-94FC-E793E65C5BCE}" type="presOf" srcId="{E0484BA9-BB24-4C58-A1BC-86088AC3E99F}" destId="{F19F2145-31BB-48E0-9A3F-1ECF6AEFDA57}" srcOrd="0" destOrd="0" presId="urn:microsoft.com/office/officeart/2005/8/layout/hProcess7"/>
    <dgm:cxn modelId="{3376291C-B779-411D-9C40-B78962045658}" type="presOf" srcId="{860B26E2-279C-447D-A262-FFA7E3AA164A}" destId="{4B189143-6248-45F9-8BAF-837B90C54924}" srcOrd="0" destOrd="0" presId="urn:microsoft.com/office/officeart/2005/8/layout/hProcess7"/>
    <dgm:cxn modelId="{CA049A88-6427-4756-AEF9-301A724A3BA6}" type="presOf" srcId="{46385C83-3ABB-4811-8DBA-685E5C03642B}" destId="{850A6542-884B-410A-8752-248CA4D9FF90}" srcOrd="0" destOrd="0" presId="urn:microsoft.com/office/officeart/2005/8/layout/hProcess7"/>
    <dgm:cxn modelId="{8AB09427-7212-4E76-9CEA-005CEF9F0CAB}" srcId="{6CDD7833-C25B-49AC-8528-874DD13E39D1}" destId="{B374867F-3BDC-4BA4-9AF1-E1F4D607A101}" srcOrd="0" destOrd="0" parTransId="{22CAAB3B-6193-4C49-A5B9-992A2C7C5E90}" sibTransId="{F422D3DC-3462-4D9E-873A-F74021BBB896}"/>
    <dgm:cxn modelId="{879CA045-89B4-4906-8940-1F8EEAED6891}" srcId="{9AFFB948-0BDA-4BF3-8E6A-2D34176F565D}" destId="{7C3EBDF4-3C87-4F23-AA8A-E58BF8544EB3}" srcOrd="0" destOrd="0" parTransId="{DF22EB53-FD32-408D-828D-3C81952CAB04}" sibTransId="{756D1970-5572-4E98-8C90-5A1F924785CE}"/>
    <dgm:cxn modelId="{710514DC-F3B3-468F-830A-2ED151713EBF}" type="presOf" srcId="{F6847DE5-CAB1-4066-961A-3F783B79D3F4}" destId="{BFAD481E-331B-443B-BBE2-254B68D4D037}" srcOrd="0" destOrd="1" presId="urn:microsoft.com/office/officeart/2005/8/layout/hProcess7"/>
    <dgm:cxn modelId="{1573F0DF-41E1-4E30-A9F3-C2B150467690}" type="presOf" srcId="{46385C83-3ABB-4811-8DBA-685E5C03642B}" destId="{88596D6D-7E67-45F9-9F6C-1642B73B0710}" srcOrd="1" destOrd="0" presId="urn:microsoft.com/office/officeart/2005/8/layout/hProcess7"/>
    <dgm:cxn modelId="{A1C7FDAA-4C6F-4666-9EDA-27D98F1D0E7C}" type="presOf" srcId="{6A881FF8-AA57-4BF4-94E2-CA674F735A71}" destId="{1BDD8870-A4EE-42F4-8832-F8D01843698E}" srcOrd="0" destOrd="0" presId="urn:microsoft.com/office/officeart/2005/8/layout/hProcess7"/>
    <dgm:cxn modelId="{B7454BAB-E5C2-4BBF-BB1B-E5D104346FCE}" srcId="{E0484BA9-BB24-4C58-A1BC-86088AC3E99F}" destId="{BAFA9105-316E-40FB-B996-775BDCB73F44}" srcOrd="1" destOrd="0" parTransId="{6F153881-D486-4199-99A5-029B99D75636}" sibTransId="{C915EEDE-4B98-4650-90A9-5FD0AFD950F7}"/>
    <dgm:cxn modelId="{9497FECB-FBD2-499D-90F2-5A8CC5777BB7}" srcId="{A044225D-0635-4542-8DD3-AC6A374F28CC}" destId="{E0484BA9-BB24-4C58-A1BC-86088AC3E99F}" srcOrd="2" destOrd="0" parTransId="{FF2E50F1-F526-4B3C-8E6D-F6624F9E78AD}" sibTransId="{D6DD3032-F30C-410F-A821-9547A0F2EB00}"/>
    <dgm:cxn modelId="{BD9A8F11-F425-4CA7-8A70-7E08838FEF38}" type="presOf" srcId="{7FB378DA-0765-447F-A697-8FBED0F50F37}" destId="{8D947D59-35EB-4C30-B575-6DF2F4B657D8}" srcOrd="1" destOrd="0" presId="urn:microsoft.com/office/officeart/2005/8/layout/hProcess7"/>
    <dgm:cxn modelId="{34B7A703-9C69-48B5-9D68-2E06EF868C3E}" type="presOf" srcId="{EEAEE415-A194-4D4A-A1AE-893E9331EC89}" destId="{65341071-A215-4B2F-8359-FBBB541238A2}" srcOrd="0" destOrd="1" presId="urn:microsoft.com/office/officeart/2005/8/layout/hProcess7"/>
    <dgm:cxn modelId="{BC88CA82-93EE-460C-8C85-9A5512181737}" srcId="{6CDD7833-C25B-49AC-8528-874DD13E39D1}" destId="{F6847DE5-CAB1-4066-961A-3F783B79D3F4}" srcOrd="1" destOrd="0" parTransId="{B91BE839-9CF8-48A7-92FD-157DD91185B1}" sibTransId="{0440E4A5-BF40-4293-B164-DE89AE2DB195}"/>
    <dgm:cxn modelId="{DF96A7C2-BC97-4963-BE32-1126DC7CFD95}" srcId="{9AFFB948-0BDA-4BF3-8E6A-2D34176F565D}" destId="{EEAEE415-A194-4D4A-A1AE-893E9331EC89}" srcOrd="1" destOrd="0" parTransId="{4CD41C68-E9CC-46F6-9F07-817E4D4FF0EB}" sibTransId="{633DFEF0-F43D-4016-B662-C26AD2E9BC6D}"/>
    <dgm:cxn modelId="{71BEEBCE-DAA5-4DE6-9B6B-91CDEDCA93CE}" type="presOf" srcId="{A044225D-0635-4542-8DD3-AC6A374F28CC}" destId="{C2128CCA-573E-4D95-AE2F-12AD440176A5}" srcOrd="0" destOrd="0" presId="urn:microsoft.com/office/officeart/2005/8/layout/hProcess7"/>
    <dgm:cxn modelId="{540770DD-C324-4CE0-9041-ABD33732EE0E}" srcId="{A044225D-0635-4542-8DD3-AC6A374F28CC}" destId="{6CDD7833-C25B-49AC-8528-874DD13E39D1}" srcOrd="1" destOrd="0" parTransId="{BD3FE64C-9B4B-4639-B031-58DE3B461635}" sibTransId="{4C5F14A5-27E0-4716-9291-5950FA0114B9}"/>
    <dgm:cxn modelId="{AC35CA17-5C59-4C0C-ADCC-29D431FFA058}" srcId="{7FB378DA-0765-447F-A697-8FBED0F50F37}" destId="{6A881FF8-AA57-4BF4-94E2-CA674F735A71}" srcOrd="0" destOrd="0" parTransId="{1FCDCD55-FC69-4B54-9E19-067668E4E32F}" sibTransId="{1F5AA62D-8AAB-4255-8DB4-6DF68BDA24AA}"/>
    <dgm:cxn modelId="{27B3A324-A5CF-4ABF-809A-DA01D0B5AF65}" type="presParOf" srcId="{C2128CCA-573E-4D95-AE2F-12AD440176A5}" destId="{19AC91E6-5C3F-42F6-BFD0-45E69B99320B}" srcOrd="0" destOrd="0" presId="urn:microsoft.com/office/officeart/2005/8/layout/hProcess7"/>
    <dgm:cxn modelId="{F2DC0A12-3E0F-474F-B34C-D68139784DDC}" type="presParOf" srcId="{19AC91E6-5C3F-42F6-BFD0-45E69B99320B}" destId="{A3BC177E-459E-47AD-8950-FFECE33BE126}" srcOrd="0" destOrd="0" presId="urn:microsoft.com/office/officeart/2005/8/layout/hProcess7"/>
    <dgm:cxn modelId="{FAB3AD98-ED3B-4064-BF63-A44181F0D55C}" type="presParOf" srcId="{19AC91E6-5C3F-42F6-BFD0-45E69B99320B}" destId="{ED449B31-70C9-4E6A-9A6A-00505A766149}" srcOrd="1" destOrd="0" presId="urn:microsoft.com/office/officeart/2005/8/layout/hProcess7"/>
    <dgm:cxn modelId="{43F9280A-CA35-4340-B4C8-6118BADC206F}" type="presParOf" srcId="{19AC91E6-5C3F-42F6-BFD0-45E69B99320B}" destId="{65341071-A215-4B2F-8359-FBBB541238A2}" srcOrd="2" destOrd="0" presId="urn:microsoft.com/office/officeart/2005/8/layout/hProcess7"/>
    <dgm:cxn modelId="{3AB0FAA0-7EB0-4BCD-9AED-4D1F024B40B4}" type="presParOf" srcId="{C2128CCA-573E-4D95-AE2F-12AD440176A5}" destId="{3ACB6AE6-D442-44EA-AB97-7DAF5FA0AC43}" srcOrd="1" destOrd="0" presId="urn:microsoft.com/office/officeart/2005/8/layout/hProcess7"/>
    <dgm:cxn modelId="{C11A824C-58C0-48F5-AE2F-3B77D50F9DEA}" type="presParOf" srcId="{C2128CCA-573E-4D95-AE2F-12AD440176A5}" destId="{9C0A5EE8-B36C-416B-BE94-F19965CB1F05}" srcOrd="2" destOrd="0" presId="urn:microsoft.com/office/officeart/2005/8/layout/hProcess7"/>
    <dgm:cxn modelId="{F68366FE-8CDC-4FCC-961D-C704E35A08C9}" type="presParOf" srcId="{9C0A5EE8-B36C-416B-BE94-F19965CB1F05}" destId="{7B9DB325-3455-46C0-B09F-1D13E8FA0415}" srcOrd="0" destOrd="0" presId="urn:microsoft.com/office/officeart/2005/8/layout/hProcess7"/>
    <dgm:cxn modelId="{36E8087A-8DB6-4DDC-B938-3188580D0472}" type="presParOf" srcId="{9C0A5EE8-B36C-416B-BE94-F19965CB1F05}" destId="{C5041224-A44B-48BA-B48F-C761615A03E2}" srcOrd="1" destOrd="0" presId="urn:microsoft.com/office/officeart/2005/8/layout/hProcess7"/>
    <dgm:cxn modelId="{40B9CC59-DF5E-465C-A8FF-A1D68CA08F82}" type="presParOf" srcId="{9C0A5EE8-B36C-416B-BE94-F19965CB1F05}" destId="{EF000316-C3AF-4CCC-94A2-814D14B5F235}" srcOrd="2" destOrd="0" presId="urn:microsoft.com/office/officeart/2005/8/layout/hProcess7"/>
    <dgm:cxn modelId="{3A68CE2A-3E4D-4A16-BFDC-22617D77BAFD}" type="presParOf" srcId="{C2128CCA-573E-4D95-AE2F-12AD440176A5}" destId="{B466AA7C-038F-4D59-BE77-D0B4CA5791B1}" srcOrd="3" destOrd="0" presId="urn:microsoft.com/office/officeart/2005/8/layout/hProcess7"/>
    <dgm:cxn modelId="{16FBB7F7-E413-4CC0-AE11-378438E6A17E}" type="presParOf" srcId="{C2128CCA-573E-4D95-AE2F-12AD440176A5}" destId="{C104047E-85FF-42C6-8A49-4C8D1033DE6F}" srcOrd="4" destOrd="0" presId="urn:microsoft.com/office/officeart/2005/8/layout/hProcess7"/>
    <dgm:cxn modelId="{17383846-6BA9-4496-B5F9-978FAA6E2C81}" type="presParOf" srcId="{C104047E-85FF-42C6-8A49-4C8D1033DE6F}" destId="{B9EE34D4-4CC4-4693-B33A-7B8445627E3A}" srcOrd="0" destOrd="0" presId="urn:microsoft.com/office/officeart/2005/8/layout/hProcess7"/>
    <dgm:cxn modelId="{F6624CE4-FCE1-4C33-995F-BE84D339A07E}" type="presParOf" srcId="{C104047E-85FF-42C6-8A49-4C8D1033DE6F}" destId="{2357D01E-EC5D-44F6-A5B7-2012FC6B2220}" srcOrd="1" destOrd="0" presId="urn:microsoft.com/office/officeart/2005/8/layout/hProcess7"/>
    <dgm:cxn modelId="{64A32E18-1A9C-4B7B-804A-E22D30A49CF3}" type="presParOf" srcId="{C104047E-85FF-42C6-8A49-4C8D1033DE6F}" destId="{BFAD481E-331B-443B-BBE2-254B68D4D037}" srcOrd="2" destOrd="0" presId="urn:microsoft.com/office/officeart/2005/8/layout/hProcess7"/>
    <dgm:cxn modelId="{30402355-4A00-4072-8EAC-C90F96420164}" type="presParOf" srcId="{C2128CCA-573E-4D95-AE2F-12AD440176A5}" destId="{FFB03D2C-A07F-4E8D-BF61-F793F336AF37}" srcOrd="5" destOrd="0" presId="urn:microsoft.com/office/officeart/2005/8/layout/hProcess7"/>
    <dgm:cxn modelId="{B2ED34DB-0159-4D49-993E-EB8FA697A8B6}" type="presParOf" srcId="{C2128CCA-573E-4D95-AE2F-12AD440176A5}" destId="{B5D35D20-0322-49B8-A121-0354BBC62AA4}" srcOrd="6" destOrd="0" presId="urn:microsoft.com/office/officeart/2005/8/layout/hProcess7"/>
    <dgm:cxn modelId="{1CA59D04-A5AE-4C77-8F42-351A6506BBFC}" type="presParOf" srcId="{B5D35D20-0322-49B8-A121-0354BBC62AA4}" destId="{A141FD9F-43ED-46C7-A44A-5434494E502C}" srcOrd="0" destOrd="0" presId="urn:microsoft.com/office/officeart/2005/8/layout/hProcess7"/>
    <dgm:cxn modelId="{3BC4D258-F819-4C89-AE98-EFA0A7D380BD}" type="presParOf" srcId="{B5D35D20-0322-49B8-A121-0354BBC62AA4}" destId="{219684F3-32B6-4FF4-B5E8-1EC8A2136CA9}" srcOrd="1" destOrd="0" presId="urn:microsoft.com/office/officeart/2005/8/layout/hProcess7"/>
    <dgm:cxn modelId="{73187E37-A28F-4528-8935-B25FD06F9876}" type="presParOf" srcId="{B5D35D20-0322-49B8-A121-0354BBC62AA4}" destId="{2B61A422-2E84-44C9-8F84-2CDDDF63490E}" srcOrd="2" destOrd="0" presId="urn:microsoft.com/office/officeart/2005/8/layout/hProcess7"/>
    <dgm:cxn modelId="{9E87E4CF-CA11-47D8-A310-FC48C3E831B9}" type="presParOf" srcId="{C2128CCA-573E-4D95-AE2F-12AD440176A5}" destId="{E19BA56C-D44A-4277-8545-0A6AA31EC70C}" srcOrd="7" destOrd="0" presId="urn:microsoft.com/office/officeart/2005/8/layout/hProcess7"/>
    <dgm:cxn modelId="{AEBD393E-1E5C-4A55-B5BE-84C1F4567C91}" type="presParOf" srcId="{C2128CCA-573E-4D95-AE2F-12AD440176A5}" destId="{FC7C8EC5-D62F-4F4C-B6AF-683B662CABBB}" srcOrd="8" destOrd="0" presId="urn:microsoft.com/office/officeart/2005/8/layout/hProcess7"/>
    <dgm:cxn modelId="{E1622F37-9F52-4FF2-8702-5422B786111E}" type="presParOf" srcId="{FC7C8EC5-D62F-4F4C-B6AF-683B662CABBB}" destId="{F19F2145-31BB-48E0-9A3F-1ECF6AEFDA57}" srcOrd="0" destOrd="0" presId="urn:microsoft.com/office/officeart/2005/8/layout/hProcess7"/>
    <dgm:cxn modelId="{AD67B5C6-0A9B-4DC0-B4A8-B887F4D91D47}" type="presParOf" srcId="{FC7C8EC5-D62F-4F4C-B6AF-683B662CABBB}" destId="{C5404943-8C01-4D30-A35D-8D7C11FF20E3}" srcOrd="1" destOrd="0" presId="urn:microsoft.com/office/officeart/2005/8/layout/hProcess7"/>
    <dgm:cxn modelId="{845F3D65-C24F-4776-A1FA-1DE620D31192}" type="presParOf" srcId="{FC7C8EC5-D62F-4F4C-B6AF-683B662CABBB}" destId="{CA72E71E-77B2-4983-B396-DB841DFDF52E}" srcOrd="2" destOrd="0" presId="urn:microsoft.com/office/officeart/2005/8/layout/hProcess7"/>
    <dgm:cxn modelId="{25634F43-640D-4C91-A7CD-3F4B57DE61C0}" type="presParOf" srcId="{C2128CCA-573E-4D95-AE2F-12AD440176A5}" destId="{8EBDC3A4-17CD-4B9F-9564-6AD1F24D7E8A}" srcOrd="9" destOrd="0" presId="urn:microsoft.com/office/officeart/2005/8/layout/hProcess7"/>
    <dgm:cxn modelId="{601F9ADB-DF88-4780-84A2-A5E418908099}" type="presParOf" srcId="{C2128CCA-573E-4D95-AE2F-12AD440176A5}" destId="{EE3073F9-6550-4F2F-9ABC-B6A2C59F3D3C}" srcOrd="10" destOrd="0" presId="urn:microsoft.com/office/officeart/2005/8/layout/hProcess7"/>
    <dgm:cxn modelId="{2F324D86-17BD-410C-A8A4-2555AD5710E7}" type="presParOf" srcId="{EE3073F9-6550-4F2F-9ABC-B6A2C59F3D3C}" destId="{31469326-AD87-4DF0-B599-DB2CCE602D0F}" srcOrd="0" destOrd="0" presId="urn:microsoft.com/office/officeart/2005/8/layout/hProcess7"/>
    <dgm:cxn modelId="{4E88CD8E-06F4-48D2-A606-1D0CE5B39E63}" type="presParOf" srcId="{EE3073F9-6550-4F2F-9ABC-B6A2C59F3D3C}" destId="{2BE201AF-71FF-4713-AE66-A54DAD3BB51F}" srcOrd="1" destOrd="0" presId="urn:microsoft.com/office/officeart/2005/8/layout/hProcess7"/>
    <dgm:cxn modelId="{785DFB14-4875-4E1A-9082-6B068B202B7D}" type="presParOf" srcId="{EE3073F9-6550-4F2F-9ABC-B6A2C59F3D3C}" destId="{4D3BDAB6-1047-48E3-A0EB-B586CAA48518}" srcOrd="2" destOrd="0" presId="urn:microsoft.com/office/officeart/2005/8/layout/hProcess7"/>
    <dgm:cxn modelId="{18B6C9F9-6B1B-49F7-A5EE-A9B86BF3FD88}" type="presParOf" srcId="{C2128CCA-573E-4D95-AE2F-12AD440176A5}" destId="{BD0FA5DC-B58F-4175-826D-485B660698BF}" srcOrd="11" destOrd="0" presId="urn:microsoft.com/office/officeart/2005/8/layout/hProcess7"/>
    <dgm:cxn modelId="{36A6A819-4E50-4D38-B997-090D05F268E2}" type="presParOf" srcId="{C2128CCA-573E-4D95-AE2F-12AD440176A5}" destId="{2D253B5F-8C51-4715-918E-8697F75F817D}" srcOrd="12" destOrd="0" presId="urn:microsoft.com/office/officeart/2005/8/layout/hProcess7"/>
    <dgm:cxn modelId="{1069DEFE-E926-4C67-84C8-444A0AF122B3}" type="presParOf" srcId="{2D253B5F-8C51-4715-918E-8697F75F817D}" destId="{CA57180B-0C05-4983-95DF-562DB6A1ADDD}" srcOrd="0" destOrd="0" presId="urn:microsoft.com/office/officeart/2005/8/layout/hProcess7"/>
    <dgm:cxn modelId="{E37C871B-02AE-485D-9369-EA6BEB364E03}" type="presParOf" srcId="{2D253B5F-8C51-4715-918E-8697F75F817D}" destId="{8D947D59-35EB-4C30-B575-6DF2F4B657D8}" srcOrd="1" destOrd="0" presId="urn:microsoft.com/office/officeart/2005/8/layout/hProcess7"/>
    <dgm:cxn modelId="{B7B239B5-13B4-41CF-BB40-B3BBAE71CB13}" type="presParOf" srcId="{2D253B5F-8C51-4715-918E-8697F75F817D}" destId="{1BDD8870-A4EE-42F4-8832-F8D01843698E}" srcOrd="2" destOrd="0" presId="urn:microsoft.com/office/officeart/2005/8/layout/hProcess7"/>
    <dgm:cxn modelId="{BAC20A37-CC14-46B7-978F-FBEEA749F2AB}" type="presParOf" srcId="{C2128CCA-573E-4D95-AE2F-12AD440176A5}" destId="{0B33E80E-A00E-443F-8435-7D478197112E}" srcOrd="13" destOrd="0" presId="urn:microsoft.com/office/officeart/2005/8/layout/hProcess7"/>
    <dgm:cxn modelId="{65B05B5C-2781-4B06-BDF2-5821E531B578}" type="presParOf" srcId="{C2128CCA-573E-4D95-AE2F-12AD440176A5}" destId="{6BE20282-8259-4802-8223-A2ACF48201B5}" srcOrd="14" destOrd="0" presId="urn:microsoft.com/office/officeart/2005/8/layout/hProcess7"/>
    <dgm:cxn modelId="{F9A972E2-8905-4E81-A227-3767A5483D3B}" type="presParOf" srcId="{6BE20282-8259-4802-8223-A2ACF48201B5}" destId="{82DCBAE4-DB2D-4412-B697-E7805CFC178E}" srcOrd="0" destOrd="0" presId="urn:microsoft.com/office/officeart/2005/8/layout/hProcess7"/>
    <dgm:cxn modelId="{8EF9ACAA-2F6B-4641-B617-10CC5FF1BFBA}" type="presParOf" srcId="{6BE20282-8259-4802-8223-A2ACF48201B5}" destId="{C91E3B43-39BE-4BE4-BDB5-647806FE1EFD}" srcOrd="1" destOrd="0" presId="urn:microsoft.com/office/officeart/2005/8/layout/hProcess7"/>
    <dgm:cxn modelId="{D6D740B2-2258-42E6-9F99-1917A386C2E9}" type="presParOf" srcId="{6BE20282-8259-4802-8223-A2ACF48201B5}" destId="{63CD1DD3-6C60-4764-92C6-E3DC1C52124D}" srcOrd="2" destOrd="0" presId="urn:microsoft.com/office/officeart/2005/8/layout/hProcess7"/>
    <dgm:cxn modelId="{24D1E9D1-5000-4EAB-9EC3-B944056123A6}" type="presParOf" srcId="{C2128CCA-573E-4D95-AE2F-12AD440176A5}" destId="{C52960BD-B83E-4002-8E22-BDBFB70A0E12}" srcOrd="15" destOrd="0" presId="urn:microsoft.com/office/officeart/2005/8/layout/hProcess7"/>
    <dgm:cxn modelId="{A6C3117A-F649-473D-9582-4FEE9B368A5B}" type="presParOf" srcId="{C2128CCA-573E-4D95-AE2F-12AD440176A5}" destId="{AE6C0F12-0340-4518-B1A3-CCEBEB496DFB}" srcOrd="16" destOrd="0" presId="urn:microsoft.com/office/officeart/2005/8/layout/hProcess7"/>
    <dgm:cxn modelId="{DA0644F6-DF95-4173-8515-4A7052669BA9}" type="presParOf" srcId="{AE6C0F12-0340-4518-B1A3-CCEBEB496DFB}" destId="{850A6542-884B-410A-8752-248CA4D9FF90}" srcOrd="0" destOrd="0" presId="urn:microsoft.com/office/officeart/2005/8/layout/hProcess7"/>
    <dgm:cxn modelId="{648CA702-01E6-4824-A06F-5E94E4709BD5}" type="presParOf" srcId="{AE6C0F12-0340-4518-B1A3-CCEBEB496DFB}" destId="{88596D6D-7E67-45F9-9F6C-1642B73B0710}" srcOrd="1" destOrd="0" presId="urn:microsoft.com/office/officeart/2005/8/layout/hProcess7"/>
    <dgm:cxn modelId="{28CA88FC-B995-4DE7-9740-FDEBE3FDA602}" type="presParOf" srcId="{AE6C0F12-0340-4518-B1A3-CCEBEB496DFB}" destId="{4B189143-6248-45F9-8BAF-837B90C54924}" srcOrd="2" destOrd="0" presId="urn:microsoft.com/office/officeart/2005/8/layout/hProcess7"/>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B12BCF-032E-411F-ABCD-9C7A6BF2616C}" type="doc">
      <dgm:prSet loTypeId="urn:microsoft.com/office/officeart/2005/8/layout/lProcess3" loCatId="process" qsTypeId="urn:microsoft.com/office/officeart/2005/8/quickstyle/simple5" qsCatId="simple" csTypeId="urn:microsoft.com/office/officeart/2005/8/colors/accent4_2" csCatId="accent4" phldr="1"/>
      <dgm:spPr/>
    </dgm:pt>
    <dgm:pt modelId="{B4FC925E-F608-4185-8B2B-7EEC67563C53}">
      <dgm:prSet phldrT="[Text]" custT="1"/>
      <dgm:spPr/>
      <dgm:t>
        <a:bodyPr/>
        <a:lstStyle/>
        <a:p>
          <a:r>
            <a:rPr lang="en-US" sz="1400" b="1" dirty="0" smtClean="0"/>
            <a:t>Mean Time to Restore Service (MTTR)</a:t>
          </a:r>
          <a:endParaRPr lang="en-US" sz="1400" b="1" dirty="0"/>
        </a:p>
      </dgm:t>
    </dgm:pt>
    <dgm:pt modelId="{7302C3E9-340D-4414-8437-71B658A11959}" type="parTrans" cxnId="{00ADBA30-0273-42A0-9360-EF30366E6724}">
      <dgm:prSet/>
      <dgm:spPr/>
      <dgm:t>
        <a:bodyPr/>
        <a:lstStyle/>
        <a:p>
          <a:endParaRPr lang="en-US" sz="1200" b="1"/>
        </a:p>
      </dgm:t>
    </dgm:pt>
    <dgm:pt modelId="{3B0820A8-D3CC-4FCC-BFC5-7A8824DDE5ED}" type="sibTrans" cxnId="{00ADBA30-0273-42A0-9360-EF30366E6724}">
      <dgm:prSet/>
      <dgm:spPr/>
      <dgm:t>
        <a:bodyPr/>
        <a:lstStyle/>
        <a:p>
          <a:endParaRPr lang="en-US" sz="1200" b="1"/>
        </a:p>
      </dgm:t>
    </dgm:pt>
    <dgm:pt modelId="{3F2EA8F7-AF6D-4055-9C12-E54AB6A8FE20}" type="pres">
      <dgm:prSet presAssocID="{28B12BCF-032E-411F-ABCD-9C7A6BF2616C}" presName="Name0" presStyleCnt="0">
        <dgm:presLayoutVars>
          <dgm:chPref val="3"/>
          <dgm:dir val="rev"/>
          <dgm:animLvl val="lvl"/>
          <dgm:resizeHandles/>
        </dgm:presLayoutVars>
      </dgm:prSet>
      <dgm:spPr/>
    </dgm:pt>
    <dgm:pt modelId="{2295AEC2-25D3-49B8-A2C1-60E075FE83F8}" type="pres">
      <dgm:prSet presAssocID="{B4FC925E-F608-4185-8B2B-7EEC67563C53}" presName="horFlow" presStyleCnt="0"/>
      <dgm:spPr/>
    </dgm:pt>
    <dgm:pt modelId="{5EB642AD-D284-40B7-A10A-312D6F66A123}" type="pres">
      <dgm:prSet presAssocID="{B4FC925E-F608-4185-8B2B-7EEC67563C53}" presName="bigChev" presStyleLbl="node1" presStyleIdx="0" presStyleCnt="1" custScaleX="274776" custScaleY="114349"/>
      <dgm:spPr/>
      <dgm:t>
        <a:bodyPr/>
        <a:lstStyle/>
        <a:p>
          <a:endParaRPr lang="en-US"/>
        </a:p>
      </dgm:t>
    </dgm:pt>
  </dgm:ptLst>
  <dgm:cxnLst>
    <dgm:cxn modelId="{D57B8795-D681-4940-947B-8EBE1BE83745}" type="presOf" srcId="{B4FC925E-F608-4185-8B2B-7EEC67563C53}" destId="{5EB642AD-D284-40B7-A10A-312D6F66A123}" srcOrd="0" destOrd="0" presId="urn:microsoft.com/office/officeart/2005/8/layout/lProcess3"/>
    <dgm:cxn modelId="{00ADBA30-0273-42A0-9360-EF30366E6724}" srcId="{28B12BCF-032E-411F-ABCD-9C7A6BF2616C}" destId="{B4FC925E-F608-4185-8B2B-7EEC67563C53}" srcOrd="0" destOrd="0" parTransId="{7302C3E9-340D-4414-8437-71B658A11959}" sibTransId="{3B0820A8-D3CC-4FCC-BFC5-7A8824DDE5ED}"/>
    <dgm:cxn modelId="{80D34877-C84F-436C-9C03-527F440F73DD}" type="presOf" srcId="{28B12BCF-032E-411F-ABCD-9C7A6BF2616C}" destId="{3F2EA8F7-AF6D-4055-9C12-E54AB6A8FE20}" srcOrd="0" destOrd="0" presId="urn:microsoft.com/office/officeart/2005/8/layout/lProcess3"/>
    <dgm:cxn modelId="{88391CC7-2EFE-4230-AEC7-1094516C73B2}" type="presParOf" srcId="{3F2EA8F7-AF6D-4055-9C12-E54AB6A8FE20}" destId="{2295AEC2-25D3-49B8-A2C1-60E075FE83F8}" srcOrd="0" destOrd="0" presId="urn:microsoft.com/office/officeart/2005/8/layout/lProcess3"/>
    <dgm:cxn modelId="{6AA7A16F-3569-47C1-83C4-505E97430C07}" type="presParOf" srcId="{2295AEC2-25D3-49B8-A2C1-60E075FE83F8}" destId="{5EB642AD-D284-40B7-A10A-312D6F66A123}" srcOrd="0" destOrd="0" presId="urn:microsoft.com/office/officeart/2005/8/layout/lProcess3"/>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044225D-0635-4542-8DD3-AC6A374F28CC}" type="doc">
      <dgm:prSet loTypeId="urn:microsoft.com/office/officeart/2005/8/layout/hProcess7" loCatId="process" qsTypeId="urn:microsoft.com/office/officeart/2005/8/quickstyle/simple5" qsCatId="simple" csTypeId="urn:microsoft.com/office/officeart/2005/8/colors/accent5_3" csCatId="accent5" phldr="1"/>
      <dgm:spPr/>
      <dgm:t>
        <a:bodyPr/>
        <a:lstStyle/>
        <a:p>
          <a:endParaRPr lang="en-US"/>
        </a:p>
      </dgm:t>
    </dgm:pt>
    <dgm:pt modelId="{9AFFB948-0BDA-4BF3-8E6A-2D34176F565D}">
      <dgm:prSet phldrT="[Text]" custT="1"/>
      <dgm:spPr/>
      <dgm:t>
        <a:bodyPr/>
        <a:lstStyle/>
        <a:p>
          <a:r>
            <a:rPr lang="en-US" sz="1400" b="1" dirty="0" smtClean="0"/>
            <a:t>LEVEL 1 </a:t>
          </a:r>
          <a:endParaRPr lang="en-US" sz="1400" b="1" dirty="0"/>
        </a:p>
      </dgm:t>
    </dgm:pt>
    <dgm:pt modelId="{DAD36558-6374-4D6C-8BC1-C089619B5877}" type="parTrans" cxnId="{74EB85FC-F878-4DE6-9901-409DA9D0C915}">
      <dgm:prSet/>
      <dgm:spPr/>
      <dgm:t>
        <a:bodyPr/>
        <a:lstStyle/>
        <a:p>
          <a:endParaRPr lang="en-US" sz="2000" b="1"/>
        </a:p>
      </dgm:t>
    </dgm:pt>
    <dgm:pt modelId="{AD716A5B-4678-4C83-BD36-4A4209874597}" type="sibTrans" cxnId="{74EB85FC-F878-4DE6-9901-409DA9D0C915}">
      <dgm:prSet/>
      <dgm:spPr/>
      <dgm:t>
        <a:bodyPr/>
        <a:lstStyle/>
        <a:p>
          <a:endParaRPr lang="en-US" sz="2000" b="1"/>
        </a:p>
      </dgm:t>
    </dgm:pt>
    <dgm:pt modelId="{7C3EBDF4-3C87-4F23-AA8A-E58BF8544EB3}">
      <dgm:prSet phldrT="[Text]" custT="1"/>
      <dgm:spPr/>
      <dgm:t>
        <a:bodyPr/>
        <a:lstStyle/>
        <a:p>
          <a:r>
            <a:rPr lang="en-US" sz="1400" b="1" dirty="0" smtClean="0">
              <a:solidFill>
                <a:schemeClr val="tx1"/>
              </a:solidFill>
            </a:rPr>
            <a:t>-Manual Code Deployment, Installation &amp; Configuration</a:t>
          </a:r>
          <a:endParaRPr lang="en-US" sz="1400" b="1" dirty="0"/>
        </a:p>
      </dgm:t>
    </dgm:pt>
    <dgm:pt modelId="{DF22EB53-FD32-408D-828D-3C81952CAB04}" type="parTrans" cxnId="{879CA045-89B4-4906-8940-1F8EEAED6891}">
      <dgm:prSet/>
      <dgm:spPr/>
      <dgm:t>
        <a:bodyPr/>
        <a:lstStyle/>
        <a:p>
          <a:endParaRPr lang="en-US" sz="2000" b="1"/>
        </a:p>
      </dgm:t>
    </dgm:pt>
    <dgm:pt modelId="{756D1970-5572-4E98-8C90-5A1F924785CE}" type="sibTrans" cxnId="{879CA045-89B4-4906-8940-1F8EEAED6891}">
      <dgm:prSet/>
      <dgm:spPr/>
      <dgm:t>
        <a:bodyPr/>
        <a:lstStyle/>
        <a:p>
          <a:endParaRPr lang="en-US" sz="2000" b="1"/>
        </a:p>
      </dgm:t>
    </dgm:pt>
    <dgm:pt modelId="{6CDD7833-C25B-49AC-8528-874DD13E39D1}">
      <dgm:prSet phldrT="[Text]" custT="1"/>
      <dgm:spPr/>
      <dgm:t>
        <a:bodyPr/>
        <a:lstStyle/>
        <a:p>
          <a:r>
            <a:rPr lang="en-US" sz="1400" b="1" dirty="0" smtClean="0"/>
            <a:t>LEVEL 2</a:t>
          </a:r>
          <a:endParaRPr lang="en-US" sz="1400" b="1" dirty="0"/>
        </a:p>
      </dgm:t>
    </dgm:pt>
    <dgm:pt modelId="{BD3FE64C-9B4B-4639-B031-58DE3B461635}" type="parTrans" cxnId="{540770DD-C324-4CE0-9041-ABD33732EE0E}">
      <dgm:prSet/>
      <dgm:spPr/>
      <dgm:t>
        <a:bodyPr/>
        <a:lstStyle/>
        <a:p>
          <a:endParaRPr lang="en-US" sz="2000" b="1"/>
        </a:p>
      </dgm:t>
    </dgm:pt>
    <dgm:pt modelId="{4C5F14A5-27E0-4716-9291-5950FA0114B9}" type="sibTrans" cxnId="{540770DD-C324-4CE0-9041-ABD33732EE0E}">
      <dgm:prSet/>
      <dgm:spPr/>
      <dgm:t>
        <a:bodyPr/>
        <a:lstStyle/>
        <a:p>
          <a:endParaRPr lang="en-US" sz="2000" b="1"/>
        </a:p>
      </dgm:t>
    </dgm:pt>
    <dgm:pt modelId="{B374867F-3BDC-4BA4-9AF1-E1F4D607A101}">
      <dgm:prSet phldrT="[Text]" custT="1"/>
      <dgm:spPr/>
      <dgm:t>
        <a:bodyPr/>
        <a:lstStyle/>
        <a:p>
          <a:r>
            <a:rPr lang="en-US" sz="1400" b="1" smtClean="0">
              <a:solidFill>
                <a:schemeClr val="tx1"/>
              </a:solidFill>
            </a:rPr>
            <a:t>- Deploy to any environment till production</a:t>
          </a:r>
          <a:endParaRPr lang="en-US" sz="1400" b="1" dirty="0"/>
        </a:p>
      </dgm:t>
    </dgm:pt>
    <dgm:pt modelId="{22CAAB3B-6193-4C49-A5B9-992A2C7C5E90}" type="parTrans" cxnId="{8AB09427-7212-4E76-9CEA-005CEF9F0CAB}">
      <dgm:prSet/>
      <dgm:spPr/>
      <dgm:t>
        <a:bodyPr/>
        <a:lstStyle/>
        <a:p>
          <a:endParaRPr lang="en-US" sz="2000" b="1"/>
        </a:p>
      </dgm:t>
    </dgm:pt>
    <dgm:pt modelId="{F422D3DC-3462-4D9E-873A-F74021BBB896}" type="sibTrans" cxnId="{8AB09427-7212-4E76-9CEA-005CEF9F0CAB}">
      <dgm:prSet/>
      <dgm:spPr/>
      <dgm:t>
        <a:bodyPr/>
        <a:lstStyle/>
        <a:p>
          <a:endParaRPr lang="en-US" sz="2000" b="1"/>
        </a:p>
      </dgm:t>
    </dgm:pt>
    <dgm:pt modelId="{E0484BA9-BB24-4C58-A1BC-86088AC3E99F}">
      <dgm:prSet phldrT="[Text]" custT="1"/>
      <dgm:spPr/>
      <dgm:t>
        <a:bodyPr/>
        <a:lstStyle/>
        <a:p>
          <a:r>
            <a:rPr lang="en-US" sz="1400" b="1" dirty="0" smtClean="0"/>
            <a:t>LEVEL 3</a:t>
          </a:r>
          <a:endParaRPr lang="en-US" sz="1400" b="1" dirty="0"/>
        </a:p>
      </dgm:t>
    </dgm:pt>
    <dgm:pt modelId="{FF2E50F1-F526-4B3C-8E6D-F6624F9E78AD}" type="parTrans" cxnId="{9497FECB-FBD2-499D-90F2-5A8CC5777BB7}">
      <dgm:prSet/>
      <dgm:spPr/>
      <dgm:t>
        <a:bodyPr/>
        <a:lstStyle/>
        <a:p>
          <a:endParaRPr lang="en-US" sz="2000" b="1"/>
        </a:p>
      </dgm:t>
    </dgm:pt>
    <dgm:pt modelId="{D6DD3032-F30C-410F-A821-9547A0F2EB00}" type="sibTrans" cxnId="{9497FECB-FBD2-499D-90F2-5A8CC5777BB7}">
      <dgm:prSet/>
      <dgm:spPr/>
      <dgm:t>
        <a:bodyPr/>
        <a:lstStyle/>
        <a:p>
          <a:endParaRPr lang="en-US" sz="2000" b="1"/>
        </a:p>
      </dgm:t>
    </dgm:pt>
    <dgm:pt modelId="{F5B93CAF-AB1E-43E6-BD50-F009C3DF1E77}">
      <dgm:prSet phldrT="[Text]" custT="1"/>
      <dgm:spPr/>
      <dgm:t>
        <a:bodyPr/>
        <a:lstStyle/>
        <a:p>
          <a:r>
            <a:rPr lang="en-US" sz="1400" b="1" smtClean="0">
              <a:solidFill>
                <a:schemeClr val="tx1"/>
              </a:solidFill>
            </a:rPr>
            <a:t>- Automated and Triggered Deployment Tasks</a:t>
          </a:r>
          <a:endParaRPr lang="en-US" sz="1400" b="1" dirty="0"/>
        </a:p>
      </dgm:t>
    </dgm:pt>
    <dgm:pt modelId="{F1E23714-DDA8-461A-981B-0C18B47A1E5D}" type="parTrans" cxnId="{78927266-48E5-4817-ABEC-0DA77C1718A1}">
      <dgm:prSet/>
      <dgm:spPr/>
      <dgm:t>
        <a:bodyPr/>
        <a:lstStyle/>
        <a:p>
          <a:endParaRPr lang="en-US" sz="2000" b="1"/>
        </a:p>
      </dgm:t>
    </dgm:pt>
    <dgm:pt modelId="{3CFBEE43-AC5C-4491-8D23-DF10B7C933D6}" type="sibTrans" cxnId="{78927266-48E5-4817-ABEC-0DA77C1718A1}">
      <dgm:prSet/>
      <dgm:spPr/>
      <dgm:t>
        <a:bodyPr/>
        <a:lstStyle/>
        <a:p>
          <a:endParaRPr lang="en-US" sz="2000" b="1"/>
        </a:p>
      </dgm:t>
    </dgm:pt>
    <dgm:pt modelId="{7FB378DA-0765-447F-A697-8FBED0F50F37}">
      <dgm:prSet phldrT="[Text]" custT="1"/>
      <dgm:spPr/>
      <dgm:t>
        <a:bodyPr/>
        <a:lstStyle/>
        <a:p>
          <a:r>
            <a:rPr lang="en-US" sz="1400" b="1" dirty="0" smtClean="0"/>
            <a:t>LEVEL 4</a:t>
          </a:r>
          <a:endParaRPr lang="en-US" sz="1400" b="1" dirty="0"/>
        </a:p>
      </dgm:t>
    </dgm:pt>
    <dgm:pt modelId="{814D7E5E-3AB7-4D10-9B8D-0C8685E6C329}" type="parTrans" cxnId="{D39DC930-4B82-4307-ADFE-50CDE13CC371}">
      <dgm:prSet/>
      <dgm:spPr/>
      <dgm:t>
        <a:bodyPr/>
        <a:lstStyle/>
        <a:p>
          <a:endParaRPr lang="en-US" sz="2000" b="1"/>
        </a:p>
      </dgm:t>
    </dgm:pt>
    <dgm:pt modelId="{60C3EEA5-ACE3-42C5-9674-81A59FEFF23F}" type="sibTrans" cxnId="{D39DC930-4B82-4307-ADFE-50CDE13CC371}">
      <dgm:prSet/>
      <dgm:spPr/>
      <dgm:t>
        <a:bodyPr/>
        <a:lstStyle/>
        <a:p>
          <a:endParaRPr lang="en-US" sz="2000" b="1"/>
        </a:p>
      </dgm:t>
    </dgm:pt>
    <dgm:pt modelId="{6A881FF8-AA57-4BF4-94E2-CA674F735A71}">
      <dgm:prSet phldrT="[Text]" custT="1"/>
      <dgm:spPr/>
      <dgm:t>
        <a:bodyPr/>
        <a:lstStyle/>
        <a:p>
          <a:r>
            <a:rPr lang="en-US" sz="1400" b="1" smtClean="0">
              <a:solidFill>
                <a:schemeClr val="tx1"/>
              </a:solidFill>
            </a:rPr>
            <a:t>- Automated Installation &amp; configuration</a:t>
          </a:r>
          <a:endParaRPr lang="en-US" sz="1400" b="1" dirty="0"/>
        </a:p>
      </dgm:t>
    </dgm:pt>
    <dgm:pt modelId="{1FCDCD55-FC69-4B54-9E19-067668E4E32F}" type="parTrans" cxnId="{AC35CA17-5C59-4C0C-ADCC-29D431FFA058}">
      <dgm:prSet/>
      <dgm:spPr/>
      <dgm:t>
        <a:bodyPr/>
        <a:lstStyle/>
        <a:p>
          <a:endParaRPr lang="en-US" sz="2000" b="1"/>
        </a:p>
      </dgm:t>
    </dgm:pt>
    <dgm:pt modelId="{1F5AA62D-8AAB-4255-8DB4-6DF68BDA24AA}" type="sibTrans" cxnId="{AC35CA17-5C59-4C0C-ADCC-29D431FFA058}">
      <dgm:prSet/>
      <dgm:spPr/>
      <dgm:t>
        <a:bodyPr/>
        <a:lstStyle/>
        <a:p>
          <a:endParaRPr lang="en-US" sz="2000" b="1"/>
        </a:p>
      </dgm:t>
    </dgm:pt>
    <dgm:pt modelId="{46385C83-3ABB-4811-8DBA-685E5C03642B}">
      <dgm:prSet phldrT="[Text]" custT="1"/>
      <dgm:spPr/>
      <dgm:t>
        <a:bodyPr/>
        <a:lstStyle/>
        <a:p>
          <a:r>
            <a:rPr lang="en-US" sz="1400" b="1" dirty="0" smtClean="0"/>
            <a:t>LEVEL 5</a:t>
          </a:r>
          <a:endParaRPr lang="en-US" sz="1400" b="1" dirty="0"/>
        </a:p>
      </dgm:t>
    </dgm:pt>
    <dgm:pt modelId="{9609A452-576A-4018-9F45-CED5BA3F20A9}" type="parTrans" cxnId="{C3B08AE2-29C6-4CEA-A470-D548F47FA602}">
      <dgm:prSet/>
      <dgm:spPr/>
      <dgm:t>
        <a:bodyPr/>
        <a:lstStyle/>
        <a:p>
          <a:endParaRPr lang="en-US" sz="2000" b="1"/>
        </a:p>
      </dgm:t>
    </dgm:pt>
    <dgm:pt modelId="{F1470452-07C8-4BE1-8A90-6DF2886BA6F6}" type="sibTrans" cxnId="{C3B08AE2-29C6-4CEA-A470-D548F47FA602}">
      <dgm:prSet/>
      <dgm:spPr/>
      <dgm:t>
        <a:bodyPr/>
        <a:lstStyle/>
        <a:p>
          <a:endParaRPr lang="en-US" sz="2000" b="1"/>
        </a:p>
      </dgm:t>
    </dgm:pt>
    <dgm:pt modelId="{860B26E2-279C-447D-A262-FFA7E3AA164A}">
      <dgm:prSet phldrT="[Text]" custT="1"/>
      <dgm:spPr/>
      <dgm:t>
        <a:bodyPr/>
        <a:lstStyle/>
        <a:p>
          <a:r>
            <a:rPr lang="en-US" sz="1400" b="1" dirty="0" smtClean="0">
              <a:solidFill>
                <a:schemeClr val="tx1"/>
              </a:solidFill>
            </a:rPr>
            <a:t>- Automated  Deployment with  Zero Downtime</a:t>
          </a:r>
          <a:endParaRPr lang="en-US" sz="1400" b="1" dirty="0"/>
        </a:p>
      </dgm:t>
    </dgm:pt>
    <dgm:pt modelId="{E4CC6321-9D9D-4BCA-A14C-89E2B5DACE88}" type="parTrans" cxnId="{B5E8C89B-BBDE-45B0-A4CE-76C123273C07}">
      <dgm:prSet/>
      <dgm:spPr/>
      <dgm:t>
        <a:bodyPr/>
        <a:lstStyle/>
        <a:p>
          <a:endParaRPr lang="en-US" sz="2000" b="1"/>
        </a:p>
      </dgm:t>
    </dgm:pt>
    <dgm:pt modelId="{EC8CF2E7-BAEA-494D-B32F-7288C02AFED9}" type="sibTrans" cxnId="{B5E8C89B-BBDE-45B0-A4CE-76C123273C07}">
      <dgm:prSet/>
      <dgm:spPr/>
      <dgm:t>
        <a:bodyPr/>
        <a:lstStyle/>
        <a:p>
          <a:endParaRPr lang="en-US" sz="2000" b="1"/>
        </a:p>
      </dgm:t>
    </dgm:pt>
    <dgm:pt modelId="{B11B2E92-6C75-4BC5-9D31-CD3E6B64946C}">
      <dgm:prSet custT="1"/>
      <dgm:spPr/>
      <dgm:t>
        <a:bodyPr/>
        <a:lstStyle/>
        <a:p>
          <a:r>
            <a:rPr lang="en-US" sz="1400" b="1" dirty="0" smtClean="0">
              <a:solidFill>
                <a:schemeClr val="tx1"/>
              </a:solidFill>
            </a:rPr>
            <a:t>-Rollback Process</a:t>
          </a:r>
          <a:endParaRPr lang="en-US" sz="1400" b="1" dirty="0">
            <a:solidFill>
              <a:schemeClr val="tx1"/>
            </a:solidFill>
          </a:endParaRPr>
        </a:p>
      </dgm:t>
    </dgm:pt>
    <dgm:pt modelId="{633FA595-0526-424F-8FCE-6CBC6DD4281C}" type="parTrans" cxnId="{490F180D-B458-4145-984A-098C8B95A897}">
      <dgm:prSet/>
      <dgm:spPr/>
      <dgm:t>
        <a:bodyPr/>
        <a:lstStyle/>
        <a:p>
          <a:endParaRPr lang="en-US"/>
        </a:p>
      </dgm:t>
    </dgm:pt>
    <dgm:pt modelId="{85B65EED-93B3-46B5-BEE0-E2E6AC125F01}" type="sibTrans" cxnId="{490F180D-B458-4145-984A-098C8B95A897}">
      <dgm:prSet/>
      <dgm:spPr/>
      <dgm:t>
        <a:bodyPr/>
        <a:lstStyle/>
        <a:p>
          <a:endParaRPr lang="en-US"/>
        </a:p>
      </dgm:t>
    </dgm:pt>
    <dgm:pt modelId="{F0EAB4DF-A204-41BF-B949-1632C69D7FAF}">
      <dgm:prSet custT="1"/>
      <dgm:spPr/>
      <dgm:t>
        <a:bodyPr/>
        <a:lstStyle/>
        <a:p>
          <a:r>
            <a:rPr lang="en-US" sz="1400" b="1" dirty="0" smtClean="0">
              <a:solidFill>
                <a:schemeClr val="tx1"/>
              </a:solidFill>
            </a:rPr>
            <a:t>- Deployment scripts for environments</a:t>
          </a:r>
          <a:endParaRPr lang="en-US" sz="1400" b="1" dirty="0">
            <a:solidFill>
              <a:schemeClr val="tx1"/>
            </a:solidFill>
          </a:endParaRPr>
        </a:p>
      </dgm:t>
    </dgm:pt>
    <dgm:pt modelId="{0164D71E-92AE-44EF-BD9A-3CBE286B8422}" type="parTrans" cxnId="{93FCCB01-9797-4E99-B309-C8C5F99558C7}">
      <dgm:prSet/>
      <dgm:spPr/>
      <dgm:t>
        <a:bodyPr/>
        <a:lstStyle/>
        <a:p>
          <a:endParaRPr lang="en-US"/>
        </a:p>
      </dgm:t>
    </dgm:pt>
    <dgm:pt modelId="{F2235A20-C612-43E4-844E-CD35D81F6C2B}" type="sibTrans" cxnId="{93FCCB01-9797-4E99-B309-C8C5F99558C7}">
      <dgm:prSet/>
      <dgm:spPr/>
      <dgm:t>
        <a:bodyPr/>
        <a:lstStyle/>
        <a:p>
          <a:endParaRPr lang="en-US"/>
        </a:p>
      </dgm:t>
    </dgm:pt>
    <dgm:pt modelId="{C3503291-6977-46B5-B565-1F1E7762FD50}">
      <dgm:prSet custT="1"/>
      <dgm:spPr/>
      <dgm:t>
        <a:bodyPr/>
        <a:lstStyle/>
        <a:p>
          <a:r>
            <a:rPr lang="en-US" sz="1400" b="1" smtClean="0">
              <a:solidFill>
                <a:schemeClr val="tx1"/>
              </a:solidFill>
            </a:rPr>
            <a:t>- Service installation</a:t>
          </a:r>
          <a:endParaRPr lang="en-US" sz="1400" b="1" dirty="0" smtClean="0">
            <a:solidFill>
              <a:schemeClr val="tx1"/>
            </a:solidFill>
          </a:endParaRPr>
        </a:p>
      </dgm:t>
    </dgm:pt>
    <dgm:pt modelId="{458E1CE1-7B5D-42AA-B86B-D9934EEEAF62}" type="parTrans" cxnId="{7DFD884E-91C6-475C-A03C-36C8E7318EDB}">
      <dgm:prSet/>
      <dgm:spPr/>
      <dgm:t>
        <a:bodyPr/>
        <a:lstStyle/>
        <a:p>
          <a:endParaRPr lang="en-US"/>
        </a:p>
      </dgm:t>
    </dgm:pt>
    <dgm:pt modelId="{5D5F45C5-A1B7-46FE-9F7A-A330C180BFE7}" type="sibTrans" cxnId="{7DFD884E-91C6-475C-A03C-36C8E7318EDB}">
      <dgm:prSet/>
      <dgm:spPr/>
      <dgm:t>
        <a:bodyPr/>
        <a:lstStyle/>
        <a:p>
          <a:endParaRPr lang="en-US"/>
        </a:p>
      </dgm:t>
    </dgm:pt>
    <dgm:pt modelId="{4566C0B5-C36F-4056-954A-9B373C61DCF6}">
      <dgm:prSet custT="1"/>
      <dgm:spPr/>
      <dgm:t>
        <a:bodyPr/>
        <a:lstStyle/>
        <a:p>
          <a:r>
            <a:rPr lang="en-US" sz="1400" b="1" dirty="0" smtClean="0">
              <a:solidFill>
                <a:schemeClr val="tx1"/>
              </a:solidFill>
            </a:rPr>
            <a:t>- Configuration scripts</a:t>
          </a:r>
          <a:endParaRPr lang="en-US" sz="1400" b="1" dirty="0">
            <a:solidFill>
              <a:schemeClr val="tx1"/>
            </a:solidFill>
          </a:endParaRPr>
        </a:p>
      </dgm:t>
    </dgm:pt>
    <dgm:pt modelId="{9470218A-5211-4E5F-9C0D-E08F3965D903}" type="parTrans" cxnId="{A7756CCA-971E-4007-8A6D-453F8D0C94D4}">
      <dgm:prSet/>
      <dgm:spPr/>
      <dgm:t>
        <a:bodyPr/>
        <a:lstStyle/>
        <a:p>
          <a:endParaRPr lang="en-US"/>
        </a:p>
      </dgm:t>
    </dgm:pt>
    <dgm:pt modelId="{4DE1950B-0F21-4DED-B391-5EBB6A09EAF4}" type="sibTrans" cxnId="{A7756CCA-971E-4007-8A6D-453F8D0C94D4}">
      <dgm:prSet/>
      <dgm:spPr/>
      <dgm:t>
        <a:bodyPr/>
        <a:lstStyle/>
        <a:p>
          <a:endParaRPr lang="en-US"/>
        </a:p>
      </dgm:t>
    </dgm:pt>
    <dgm:pt modelId="{037374B1-276A-4897-9E7A-0023AE8E93E6}">
      <dgm:prSet custT="1"/>
      <dgm:spPr/>
      <dgm:t>
        <a:bodyPr/>
        <a:lstStyle/>
        <a:p>
          <a:r>
            <a:rPr lang="en-US" sz="1400" b="1" dirty="0" smtClean="0">
              <a:solidFill>
                <a:schemeClr val="tx1"/>
              </a:solidFill>
            </a:rPr>
            <a:t>- Automated rollback with validation</a:t>
          </a:r>
          <a:endParaRPr lang="en-US" sz="1400" b="1" dirty="0">
            <a:solidFill>
              <a:schemeClr val="tx1"/>
            </a:solidFill>
          </a:endParaRPr>
        </a:p>
      </dgm:t>
    </dgm:pt>
    <dgm:pt modelId="{34A5D45A-5491-4770-994F-8891EE726482}" type="parTrans" cxnId="{1D37820B-88A4-480F-A113-2A46CD0AD33B}">
      <dgm:prSet/>
      <dgm:spPr/>
      <dgm:t>
        <a:bodyPr/>
        <a:lstStyle/>
        <a:p>
          <a:endParaRPr lang="en-US"/>
        </a:p>
      </dgm:t>
    </dgm:pt>
    <dgm:pt modelId="{4DE6A05D-E9A0-4478-BF8A-D7A0DF112B2C}" type="sibTrans" cxnId="{1D37820B-88A4-480F-A113-2A46CD0AD33B}">
      <dgm:prSet/>
      <dgm:spPr/>
      <dgm:t>
        <a:bodyPr/>
        <a:lstStyle/>
        <a:p>
          <a:endParaRPr lang="en-US"/>
        </a:p>
      </dgm:t>
    </dgm:pt>
    <dgm:pt modelId="{1C83E472-8C60-48B2-B841-B6DED3E1D14D}">
      <dgm:prSet custT="1"/>
      <dgm:spPr/>
      <dgm:t>
        <a:bodyPr/>
        <a:lstStyle/>
        <a:p>
          <a:r>
            <a:rPr lang="en-US" sz="1400" b="1" dirty="0" smtClean="0">
              <a:solidFill>
                <a:schemeClr val="tx1"/>
              </a:solidFill>
            </a:rPr>
            <a:t>- Canary release process</a:t>
          </a:r>
          <a:endParaRPr lang="en-US" sz="1400" b="1" dirty="0">
            <a:solidFill>
              <a:schemeClr val="tx1"/>
            </a:solidFill>
          </a:endParaRPr>
        </a:p>
      </dgm:t>
    </dgm:pt>
    <dgm:pt modelId="{2CFD6964-F64C-4C72-B7B4-2063FA7283FC}" type="parTrans" cxnId="{4A74A1AF-D357-4B24-B3FC-E67F6BF823CC}">
      <dgm:prSet/>
      <dgm:spPr/>
      <dgm:t>
        <a:bodyPr/>
        <a:lstStyle/>
        <a:p>
          <a:endParaRPr lang="en-US"/>
        </a:p>
      </dgm:t>
    </dgm:pt>
    <dgm:pt modelId="{AC24F0C4-D490-4776-8B5E-17927CB6CB7E}" type="sibTrans" cxnId="{4A74A1AF-D357-4B24-B3FC-E67F6BF823CC}">
      <dgm:prSet/>
      <dgm:spPr/>
      <dgm:t>
        <a:bodyPr/>
        <a:lstStyle/>
        <a:p>
          <a:endParaRPr lang="en-US"/>
        </a:p>
      </dgm:t>
    </dgm:pt>
    <dgm:pt modelId="{C2128CCA-573E-4D95-AE2F-12AD440176A5}" type="pres">
      <dgm:prSet presAssocID="{A044225D-0635-4542-8DD3-AC6A374F28CC}" presName="Name0" presStyleCnt="0">
        <dgm:presLayoutVars>
          <dgm:dir/>
          <dgm:animLvl val="lvl"/>
          <dgm:resizeHandles val="exact"/>
        </dgm:presLayoutVars>
      </dgm:prSet>
      <dgm:spPr/>
      <dgm:t>
        <a:bodyPr/>
        <a:lstStyle/>
        <a:p>
          <a:endParaRPr lang="en-US"/>
        </a:p>
      </dgm:t>
    </dgm:pt>
    <dgm:pt modelId="{19AC91E6-5C3F-42F6-BFD0-45E69B99320B}" type="pres">
      <dgm:prSet presAssocID="{9AFFB948-0BDA-4BF3-8E6A-2D34176F565D}" presName="compositeNode" presStyleCnt="0">
        <dgm:presLayoutVars>
          <dgm:bulletEnabled val="1"/>
        </dgm:presLayoutVars>
      </dgm:prSet>
      <dgm:spPr/>
    </dgm:pt>
    <dgm:pt modelId="{A3BC177E-459E-47AD-8950-FFECE33BE126}" type="pres">
      <dgm:prSet presAssocID="{9AFFB948-0BDA-4BF3-8E6A-2D34176F565D}" presName="bgRect" presStyleLbl="node1" presStyleIdx="0" presStyleCnt="5"/>
      <dgm:spPr/>
      <dgm:t>
        <a:bodyPr/>
        <a:lstStyle/>
        <a:p>
          <a:endParaRPr lang="en-US"/>
        </a:p>
      </dgm:t>
    </dgm:pt>
    <dgm:pt modelId="{ED449B31-70C9-4E6A-9A6A-00505A766149}" type="pres">
      <dgm:prSet presAssocID="{9AFFB948-0BDA-4BF3-8E6A-2D34176F565D}" presName="parentNode" presStyleLbl="node1" presStyleIdx="0" presStyleCnt="5">
        <dgm:presLayoutVars>
          <dgm:chMax val="0"/>
          <dgm:bulletEnabled val="1"/>
        </dgm:presLayoutVars>
      </dgm:prSet>
      <dgm:spPr/>
      <dgm:t>
        <a:bodyPr/>
        <a:lstStyle/>
        <a:p>
          <a:endParaRPr lang="en-US"/>
        </a:p>
      </dgm:t>
    </dgm:pt>
    <dgm:pt modelId="{65341071-A215-4B2F-8359-FBBB541238A2}" type="pres">
      <dgm:prSet presAssocID="{9AFFB948-0BDA-4BF3-8E6A-2D34176F565D}" presName="childNode" presStyleLbl="node1" presStyleIdx="0" presStyleCnt="5">
        <dgm:presLayoutVars>
          <dgm:bulletEnabled val="1"/>
        </dgm:presLayoutVars>
      </dgm:prSet>
      <dgm:spPr/>
      <dgm:t>
        <a:bodyPr/>
        <a:lstStyle/>
        <a:p>
          <a:endParaRPr lang="en-US"/>
        </a:p>
      </dgm:t>
    </dgm:pt>
    <dgm:pt modelId="{3ACB6AE6-D442-44EA-AB97-7DAF5FA0AC43}" type="pres">
      <dgm:prSet presAssocID="{AD716A5B-4678-4C83-BD36-4A4209874597}" presName="hSp" presStyleCnt="0"/>
      <dgm:spPr/>
    </dgm:pt>
    <dgm:pt modelId="{9C0A5EE8-B36C-416B-BE94-F19965CB1F05}" type="pres">
      <dgm:prSet presAssocID="{AD716A5B-4678-4C83-BD36-4A4209874597}" presName="vProcSp" presStyleCnt="0"/>
      <dgm:spPr/>
    </dgm:pt>
    <dgm:pt modelId="{7B9DB325-3455-46C0-B09F-1D13E8FA0415}" type="pres">
      <dgm:prSet presAssocID="{AD716A5B-4678-4C83-BD36-4A4209874597}" presName="vSp1" presStyleCnt="0"/>
      <dgm:spPr/>
    </dgm:pt>
    <dgm:pt modelId="{C5041224-A44B-48BA-B48F-C761615A03E2}" type="pres">
      <dgm:prSet presAssocID="{AD716A5B-4678-4C83-BD36-4A4209874597}" presName="simulatedConn" presStyleLbl="solidFgAcc1" presStyleIdx="0" presStyleCnt="4"/>
      <dgm:spPr/>
    </dgm:pt>
    <dgm:pt modelId="{EF000316-C3AF-4CCC-94A2-814D14B5F235}" type="pres">
      <dgm:prSet presAssocID="{AD716A5B-4678-4C83-BD36-4A4209874597}" presName="vSp2" presStyleCnt="0"/>
      <dgm:spPr/>
    </dgm:pt>
    <dgm:pt modelId="{B466AA7C-038F-4D59-BE77-D0B4CA5791B1}" type="pres">
      <dgm:prSet presAssocID="{AD716A5B-4678-4C83-BD36-4A4209874597}" presName="sibTrans" presStyleCnt="0"/>
      <dgm:spPr/>
    </dgm:pt>
    <dgm:pt modelId="{C104047E-85FF-42C6-8A49-4C8D1033DE6F}" type="pres">
      <dgm:prSet presAssocID="{6CDD7833-C25B-49AC-8528-874DD13E39D1}" presName="compositeNode" presStyleCnt="0">
        <dgm:presLayoutVars>
          <dgm:bulletEnabled val="1"/>
        </dgm:presLayoutVars>
      </dgm:prSet>
      <dgm:spPr/>
    </dgm:pt>
    <dgm:pt modelId="{B9EE34D4-4CC4-4693-B33A-7B8445627E3A}" type="pres">
      <dgm:prSet presAssocID="{6CDD7833-C25B-49AC-8528-874DD13E39D1}" presName="bgRect" presStyleLbl="node1" presStyleIdx="1" presStyleCnt="5"/>
      <dgm:spPr/>
      <dgm:t>
        <a:bodyPr/>
        <a:lstStyle/>
        <a:p>
          <a:endParaRPr lang="en-US"/>
        </a:p>
      </dgm:t>
    </dgm:pt>
    <dgm:pt modelId="{2357D01E-EC5D-44F6-A5B7-2012FC6B2220}" type="pres">
      <dgm:prSet presAssocID="{6CDD7833-C25B-49AC-8528-874DD13E39D1}" presName="parentNode" presStyleLbl="node1" presStyleIdx="1" presStyleCnt="5">
        <dgm:presLayoutVars>
          <dgm:chMax val="0"/>
          <dgm:bulletEnabled val="1"/>
        </dgm:presLayoutVars>
      </dgm:prSet>
      <dgm:spPr/>
      <dgm:t>
        <a:bodyPr/>
        <a:lstStyle/>
        <a:p>
          <a:endParaRPr lang="en-US"/>
        </a:p>
      </dgm:t>
    </dgm:pt>
    <dgm:pt modelId="{BFAD481E-331B-443B-BBE2-254B68D4D037}" type="pres">
      <dgm:prSet presAssocID="{6CDD7833-C25B-49AC-8528-874DD13E39D1}" presName="childNode" presStyleLbl="node1" presStyleIdx="1" presStyleCnt="5">
        <dgm:presLayoutVars>
          <dgm:bulletEnabled val="1"/>
        </dgm:presLayoutVars>
      </dgm:prSet>
      <dgm:spPr/>
      <dgm:t>
        <a:bodyPr/>
        <a:lstStyle/>
        <a:p>
          <a:endParaRPr lang="en-US"/>
        </a:p>
      </dgm:t>
    </dgm:pt>
    <dgm:pt modelId="{FFB03D2C-A07F-4E8D-BF61-F793F336AF37}" type="pres">
      <dgm:prSet presAssocID="{4C5F14A5-27E0-4716-9291-5950FA0114B9}" presName="hSp" presStyleCnt="0"/>
      <dgm:spPr/>
    </dgm:pt>
    <dgm:pt modelId="{B5D35D20-0322-49B8-A121-0354BBC62AA4}" type="pres">
      <dgm:prSet presAssocID="{4C5F14A5-27E0-4716-9291-5950FA0114B9}" presName="vProcSp" presStyleCnt="0"/>
      <dgm:spPr/>
    </dgm:pt>
    <dgm:pt modelId="{A141FD9F-43ED-46C7-A44A-5434494E502C}" type="pres">
      <dgm:prSet presAssocID="{4C5F14A5-27E0-4716-9291-5950FA0114B9}" presName="vSp1" presStyleCnt="0"/>
      <dgm:spPr/>
    </dgm:pt>
    <dgm:pt modelId="{219684F3-32B6-4FF4-B5E8-1EC8A2136CA9}" type="pres">
      <dgm:prSet presAssocID="{4C5F14A5-27E0-4716-9291-5950FA0114B9}" presName="simulatedConn" presStyleLbl="solidFgAcc1" presStyleIdx="1" presStyleCnt="4"/>
      <dgm:spPr/>
    </dgm:pt>
    <dgm:pt modelId="{2B61A422-2E84-44C9-8F84-2CDDDF63490E}" type="pres">
      <dgm:prSet presAssocID="{4C5F14A5-27E0-4716-9291-5950FA0114B9}" presName="vSp2" presStyleCnt="0"/>
      <dgm:spPr/>
    </dgm:pt>
    <dgm:pt modelId="{E19BA56C-D44A-4277-8545-0A6AA31EC70C}" type="pres">
      <dgm:prSet presAssocID="{4C5F14A5-27E0-4716-9291-5950FA0114B9}" presName="sibTrans" presStyleCnt="0"/>
      <dgm:spPr/>
    </dgm:pt>
    <dgm:pt modelId="{FC7C8EC5-D62F-4F4C-B6AF-683B662CABBB}" type="pres">
      <dgm:prSet presAssocID="{E0484BA9-BB24-4C58-A1BC-86088AC3E99F}" presName="compositeNode" presStyleCnt="0">
        <dgm:presLayoutVars>
          <dgm:bulletEnabled val="1"/>
        </dgm:presLayoutVars>
      </dgm:prSet>
      <dgm:spPr/>
    </dgm:pt>
    <dgm:pt modelId="{F19F2145-31BB-48E0-9A3F-1ECF6AEFDA57}" type="pres">
      <dgm:prSet presAssocID="{E0484BA9-BB24-4C58-A1BC-86088AC3E99F}" presName="bgRect" presStyleLbl="node1" presStyleIdx="2" presStyleCnt="5"/>
      <dgm:spPr/>
      <dgm:t>
        <a:bodyPr/>
        <a:lstStyle/>
        <a:p>
          <a:endParaRPr lang="en-US"/>
        </a:p>
      </dgm:t>
    </dgm:pt>
    <dgm:pt modelId="{C5404943-8C01-4D30-A35D-8D7C11FF20E3}" type="pres">
      <dgm:prSet presAssocID="{E0484BA9-BB24-4C58-A1BC-86088AC3E99F}" presName="parentNode" presStyleLbl="node1" presStyleIdx="2" presStyleCnt="5">
        <dgm:presLayoutVars>
          <dgm:chMax val="0"/>
          <dgm:bulletEnabled val="1"/>
        </dgm:presLayoutVars>
      </dgm:prSet>
      <dgm:spPr/>
      <dgm:t>
        <a:bodyPr/>
        <a:lstStyle/>
        <a:p>
          <a:endParaRPr lang="en-US"/>
        </a:p>
      </dgm:t>
    </dgm:pt>
    <dgm:pt modelId="{CA72E71E-77B2-4983-B396-DB841DFDF52E}" type="pres">
      <dgm:prSet presAssocID="{E0484BA9-BB24-4C58-A1BC-86088AC3E99F}" presName="childNode" presStyleLbl="node1" presStyleIdx="2" presStyleCnt="5">
        <dgm:presLayoutVars>
          <dgm:bulletEnabled val="1"/>
        </dgm:presLayoutVars>
      </dgm:prSet>
      <dgm:spPr/>
      <dgm:t>
        <a:bodyPr/>
        <a:lstStyle/>
        <a:p>
          <a:endParaRPr lang="en-US"/>
        </a:p>
      </dgm:t>
    </dgm:pt>
    <dgm:pt modelId="{8EBDC3A4-17CD-4B9F-9564-6AD1F24D7E8A}" type="pres">
      <dgm:prSet presAssocID="{D6DD3032-F30C-410F-A821-9547A0F2EB00}" presName="hSp" presStyleCnt="0"/>
      <dgm:spPr/>
    </dgm:pt>
    <dgm:pt modelId="{EE3073F9-6550-4F2F-9ABC-B6A2C59F3D3C}" type="pres">
      <dgm:prSet presAssocID="{D6DD3032-F30C-410F-A821-9547A0F2EB00}" presName="vProcSp" presStyleCnt="0"/>
      <dgm:spPr/>
    </dgm:pt>
    <dgm:pt modelId="{31469326-AD87-4DF0-B599-DB2CCE602D0F}" type="pres">
      <dgm:prSet presAssocID="{D6DD3032-F30C-410F-A821-9547A0F2EB00}" presName="vSp1" presStyleCnt="0"/>
      <dgm:spPr/>
    </dgm:pt>
    <dgm:pt modelId="{2BE201AF-71FF-4713-AE66-A54DAD3BB51F}" type="pres">
      <dgm:prSet presAssocID="{D6DD3032-F30C-410F-A821-9547A0F2EB00}" presName="simulatedConn" presStyleLbl="solidFgAcc1" presStyleIdx="2" presStyleCnt="4"/>
      <dgm:spPr/>
    </dgm:pt>
    <dgm:pt modelId="{4D3BDAB6-1047-48E3-A0EB-B586CAA48518}" type="pres">
      <dgm:prSet presAssocID="{D6DD3032-F30C-410F-A821-9547A0F2EB00}" presName="vSp2" presStyleCnt="0"/>
      <dgm:spPr/>
    </dgm:pt>
    <dgm:pt modelId="{BD0FA5DC-B58F-4175-826D-485B660698BF}" type="pres">
      <dgm:prSet presAssocID="{D6DD3032-F30C-410F-A821-9547A0F2EB00}" presName="sibTrans" presStyleCnt="0"/>
      <dgm:spPr/>
    </dgm:pt>
    <dgm:pt modelId="{2D253B5F-8C51-4715-918E-8697F75F817D}" type="pres">
      <dgm:prSet presAssocID="{7FB378DA-0765-447F-A697-8FBED0F50F37}" presName="compositeNode" presStyleCnt="0">
        <dgm:presLayoutVars>
          <dgm:bulletEnabled val="1"/>
        </dgm:presLayoutVars>
      </dgm:prSet>
      <dgm:spPr/>
    </dgm:pt>
    <dgm:pt modelId="{CA57180B-0C05-4983-95DF-562DB6A1ADDD}" type="pres">
      <dgm:prSet presAssocID="{7FB378DA-0765-447F-A697-8FBED0F50F37}" presName="bgRect" presStyleLbl="node1" presStyleIdx="3" presStyleCnt="5"/>
      <dgm:spPr/>
      <dgm:t>
        <a:bodyPr/>
        <a:lstStyle/>
        <a:p>
          <a:endParaRPr lang="en-US"/>
        </a:p>
      </dgm:t>
    </dgm:pt>
    <dgm:pt modelId="{8D947D59-35EB-4C30-B575-6DF2F4B657D8}" type="pres">
      <dgm:prSet presAssocID="{7FB378DA-0765-447F-A697-8FBED0F50F37}" presName="parentNode" presStyleLbl="node1" presStyleIdx="3" presStyleCnt="5">
        <dgm:presLayoutVars>
          <dgm:chMax val="0"/>
          <dgm:bulletEnabled val="1"/>
        </dgm:presLayoutVars>
      </dgm:prSet>
      <dgm:spPr/>
      <dgm:t>
        <a:bodyPr/>
        <a:lstStyle/>
        <a:p>
          <a:endParaRPr lang="en-US"/>
        </a:p>
      </dgm:t>
    </dgm:pt>
    <dgm:pt modelId="{1BDD8870-A4EE-42F4-8832-F8D01843698E}" type="pres">
      <dgm:prSet presAssocID="{7FB378DA-0765-447F-A697-8FBED0F50F37}" presName="childNode" presStyleLbl="node1" presStyleIdx="3" presStyleCnt="5">
        <dgm:presLayoutVars>
          <dgm:bulletEnabled val="1"/>
        </dgm:presLayoutVars>
      </dgm:prSet>
      <dgm:spPr/>
      <dgm:t>
        <a:bodyPr/>
        <a:lstStyle/>
        <a:p>
          <a:endParaRPr lang="en-US"/>
        </a:p>
      </dgm:t>
    </dgm:pt>
    <dgm:pt modelId="{0B33E80E-A00E-443F-8435-7D478197112E}" type="pres">
      <dgm:prSet presAssocID="{60C3EEA5-ACE3-42C5-9674-81A59FEFF23F}" presName="hSp" presStyleCnt="0"/>
      <dgm:spPr/>
    </dgm:pt>
    <dgm:pt modelId="{6BE20282-8259-4802-8223-A2ACF48201B5}" type="pres">
      <dgm:prSet presAssocID="{60C3EEA5-ACE3-42C5-9674-81A59FEFF23F}" presName="vProcSp" presStyleCnt="0"/>
      <dgm:spPr/>
    </dgm:pt>
    <dgm:pt modelId="{82DCBAE4-DB2D-4412-B697-E7805CFC178E}" type="pres">
      <dgm:prSet presAssocID="{60C3EEA5-ACE3-42C5-9674-81A59FEFF23F}" presName="vSp1" presStyleCnt="0"/>
      <dgm:spPr/>
    </dgm:pt>
    <dgm:pt modelId="{C91E3B43-39BE-4BE4-BDB5-647806FE1EFD}" type="pres">
      <dgm:prSet presAssocID="{60C3EEA5-ACE3-42C5-9674-81A59FEFF23F}" presName="simulatedConn" presStyleLbl="solidFgAcc1" presStyleIdx="3" presStyleCnt="4"/>
      <dgm:spPr/>
    </dgm:pt>
    <dgm:pt modelId="{63CD1DD3-6C60-4764-92C6-E3DC1C52124D}" type="pres">
      <dgm:prSet presAssocID="{60C3EEA5-ACE3-42C5-9674-81A59FEFF23F}" presName="vSp2" presStyleCnt="0"/>
      <dgm:spPr/>
    </dgm:pt>
    <dgm:pt modelId="{C52960BD-B83E-4002-8E22-BDBFB70A0E12}" type="pres">
      <dgm:prSet presAssocID="{60C3EEA5-ACE3-42C5-9674-81A59FEFF23F}" presName="sibTrans" presStyleCnt="0"/>
      <dgm:spPr/>
    </dgm:pt>
    <dgm:pt modelId="{AE6C0F12-0340-4518-B1A3-CCEBEB496DFB}" type="pres">
      <dgm:prSet presAssocID="{46385C83-3ABB-4811-8DBA-685E5C03642B}" presName="compositeNode" presStyleCnt="0">
        <dgm:presLayoutVars>
          <dgm:bulletEnabled val="1"/>
        </dgm:presLayoutVars>
      </dgm:prSet>
      <dgm:spPr/>
    </dgm:pt>
    <dgm:pt modelId="{850A6542-884B-410A-8752-248CA4D9FF90}" type="pres">
      <dgm:prSet presAssocID="{46385C83-3ABB-4811-8DBA-685E5C03642B}" presName="bgRect" presStyleLbl="node1" presStyleIdx="4" presStyleCnt="5"/>
      <dgm:spPr/>
      <dgm:t>
        <a:bodyPr/>
        <a:lstStyle/>
        <a:p>
          <a:endParaRPr lang="en-US"/>
        </a:p>
      </dgm:t>
    </dgm:pt>
    <dgm:pt modelId="{88596D6D-7E67-45F9-9F6C-1642B73B0710}" type="pres">
      <dgm:prSet presAssocID="{46385C83-3ABB-4811-8DBA-685E5C03642B}" presName="parentNode" presStyleLbl="node1" presStyleIdx="4" presStyleCnt="5">
        <dgm:presLayoutVars>
          <dgm:chMax val="0"/>
          <dgm:bulletEnabled val="1"/>
        </dgm:presLayoutVars>
      </dgm:prSet>
      <dgm:spPr/>
      <dgm:t>
        <a:bodyPr/>
        <a:lstStyle/>
        <a:p>
          <a:endParaRPr lang="en-US"/>
        </a:p>
      </dgm:t>
    </dgm:pt>
    <dgm:pt modelId="{4B189143-6248-45F9-8BAF-837B90C54924}" type="pres">
      <dgm:prSet presAssocID="{46385C83-3ABB-4811-8DBA-685E5C03642B}" presName="childNode" presStyleLbl="node1" presStyleIdx="4" presStyleCnt="5">
        <dgm:presLayoutVars>
          <dgm:bulletEnabled val="1"/>
        </dgm:presLayoutVars>
      </dgm:prSet>
      <dgm:spPr/>
      <dgm:t>
        <a:bodyPr/>
        <a:lstStyle/>
        <a:p>
          <a:endParaRPr lang="en-US"/>
        </a:p>
      </dgm:t>
    </dgm:pt>
  </dgm:ptLst>
  <dgm:cxnLst>
    <dgm:cxn modelId="{78927266-48E5-4817-ABEC-0DA77C1718A1}" srcId="{E0484BA9-BB24-4C58-A1BC-86088AC3E99F}" destId="{F5B93CAF-AB1E-43E6-BD50-F009C3DF1E77}" srcOrd="0" destOrd="0" parTransId="{F1E23714-DDA8-461A-981B-0C18B47A1E5D}" sibTransId="{3CFBEE43-AC5C-4491-8D23-DF10B7C933D6}"/>
    <dgm:cxn modelId="{C3B08AE2-29C6-4CEA-A470-D548F47FA602}" srcId="{A044225D-0635-4542-8DD3-AC6A374F28CC}" destId="{46385C83-3ABB-4811-8DBA-685E5C03642B}" srcOrd="4" destOrd="0" parTransId="{9609A452-576A-4018-9F45-CED5BA3F20A9}" sibTransId="{F1470452-07C8-4BE1-8A90-6DF2886BA6F6}"/>
    <dgm:cxn modelId="{B773727E-BADB-43F6-B4CB-E291D3642618}" type="presOf" srcId="{E0484BA9-BB24-4C58-A1BC-86088AC3E99F}" destId="{F19F2145-31BB-48E0-9A3F-1ECF6AEFDA57}" srcOrd="0" destOrd="0" presId="urn:microsoft.com/office/officeart/2005/8/layout/hProcess7"/>
    <dgm:cxn modelId="{1ACAD1E9-59BD-47F2-9233-22B3204EC5E7}" type="presOf" srcId="{9AFFB948-0BDA-4BF3-8E6A-2D34176F565D}" destId="{ED449B31-70C9-4E6A-9A6A-00505A766149}" srcOrd="1" destOrd="0" presId="urn:microsoft.com/office/officeart/2005/8/layout/hProcess7"/>
    <dgm:cxn modelId="{3117C458-5ADD-4926-A2DF-FA3D1E8936B6}" type="presOf" srcId="{6CDD7833-C25B-49AC-8528-874DD13E39D1}" destId="{B9EE34D4-4CC4-4693-B33A-7B8445627E3A}" srcOrd="0" destOrd="0" presId="urn:microsoft.com/office/officeart/2005/8/layout/hProcess7"/>
    <dgm:cxn modelId="{AA2BEC46-BEE3-430B-8996-FC12F05ABDCE}" type="presOf" srcId="{B374867F-3BDC-4BA4-9AF1-E1F4D607A101}" destId="{BFAD481E-331B-443B-BBE2-254B68D4D037}" srcOrd="0" destOrd="0" presId="urn:microsoft.com/office/officeart/2005/8/layout/hProcess7"/>
    <dgm:cxn modelId="{BC5AC97C-4598-4C6F-A16D-6F0180D8CD64}" type="presOf" srcId="{7C3EBDF4-3C87-4F23-AA8A-E58BF8544EB3}" destId="{65341071-A215-4B2F-8359-FBBB541238A2}" srcOrd="0" destOrd="0" presId="urn:microsoft.com/office/officeart/2005/8/layout/hProcess7"/>
    <dgm:cxn modelId="{B5E8C89B-BBDE-45B0-A4CE-76C123273C07}" srcId="{46385C83-3ABB-4811-8DBA-685E5C03642B}" destId="{860B26E2-279C-447D-A262-FFA7E3AA164A}" srcOrd="0" destOrd="0" parTransId="{E4CC6321-9D9D-4BCA-A14C-89E2B5DACE88}" sibTransId="{EC8CF2E7-BAEA-494D-B32F-7288C02AFED9}"/>
    <dgm:cxn modelId="{502CC827-FC89-4CD1-999F-96D489108431}" type="presOf" srcId="{46385C83-3ABB-4811-8DBA-685E5C03642B}" destId="{88596D6D-7E67-45F9-9F6C-1642B73B0710}" srcOrd="1" destOrd="0" presId="urn:microsoft.com/office/officeart/2005/8/layout/hProcess7"/>
    <dgm:cxn modelId="{8473FD4A-C144-4865-B001-2FEDC956CE27}" type="presOf" srcId="{6CDD7833-C25B-49AC-8528-874DD13E39D1}" destId="{2357D01E-EC5D-44F6-A5B7-2012FC6B2220}" srcOrd="1" destOrd="0" presId="urn:microsoft.com/office/officeart/2005/8/layout/hProcess7"/>
    <dgm:cxn modelId="{3C226953-10DC-46D6-80B8-DF3D09FB1870}" type="presOf" srcId="{F5B93CAF-AB1E-43E6-BD50-F009C3DF1E77}" destId="{CA72E71E-77B2-4983-B396-DB841DFDF52E}" srcOrd="0" destOrd="0" presId="urn:microsoft.com/office/officeart/2005/8/layout/hProcess7"/>
    <dgm:cxn modelId="{F43BC4F0-DAF4-4DE0-AE94-BBBACC7B2B46}" type="presOf" srcId="{9AFFB948-0BDA-4BF3-8E6A-2D34176F565D}" destId="{A3BC177E-459E-47AD-8950-FFECE33BE126}" srcOrd="0" destOrd="0" presId="urn:microsoft.com/office/officeart/2005/8/layout/hProcess7"/>
    <dgm:cxn modelId="{447F60C4-4819-4D9A-9CA9-BE8816001BC3}" type="presOf" srcId="{F0EAB4DF-A204-41BF-B949-1632C69D7FAF}" destId="{BFAD481E-331B-443B-BBE2-254B68D4D037}" srcOrd="0" destOrd="1" presId="urn:microsoft.com/office/officeart/2005/8/layout/hProcess7"/>
    <dgm:cxn modelId="{B8AC2E68-206F-4091-826C-EF7273F427E4}" type="presOf" srcId="{B11B2E92-6C75-4BC5-9D31-CD3E6B64946C}" destId="{65341071-A215-4B2F-8359-FBBB541238A2}" srcOrd="0" destOrd="1" presId="urn:microsoft.com/office/officeart/2005/8/layout/hProcess7"/>
    <dgm:cxn modelId="{87012E26-2F28-4609-BC2C-90537E91B8C4}" type="presOf" srcId="{C3503291-6977-46B5-B565-1F1E7762FD50}" destId="{CA72E71E-77B2-4983-B396-DB841DFDF52E}" srcOrd="0" destOrd="1" presId="urn:microsoft.com/office/officeart/2005/8/layout/hProcess7"/>
    <dgm:cxn modelId="{D39DC930-4B82-4307-ADFE-50CDE13CC371}" srcId="{A044225D-0635-4542-8DD3-AC6A374F28CC}" destId="{7FB378DA-0765-447F-A697-8FBED0F50F37}" srcOrd="3" destOrd="0" parTransId="{814D7E5E-3AB7-4D10-9B8D-0C8685E6C329}" sibTransId="{60C3EEA5-ACE3-42C5-9674-81A59FEFF23F}"/>
    <dgm:cxn modelId="{A27D0575-9BE3-4E77-B121-6537DAD7FC49}" type="presOf" srcId="{1C83E472-8C60-48B2-B841-B6DED3E1D14D}" destId="{4B189143-6248-45F9-8BAF-837B90C54924}" srcOrd="0" destOrd="1" presId="urn:microsoft.com/office/officeart/2005/8/layout/hProcess7"/>
    <dgm:cxn modelId="{7DFD884E-91C6-475C-A03C-36C8E7318EDB}" srcId="{E0484BA9-BB24-4C58-A1BC-86088AC3E99F}" destId="{C3503291-6977-46B5-B565-1F1E7762FD50}" srcOrd="1" destOrd="0" parTransId="{458E1CE1-7B5D-42AA-B86B-D9934EEEAF62}" sibTransId="{5D5F45C5-A1B7-46FE-9F7A-A330C180BFE7}"/>
    <dgm:cxn modelId="{74EB85FC-F878-4DE6-9901-409DA9D0C915}" srcId="{A044225D-0635-4542-8DD3-AC6A374F28CC}" destId="{9AFFB948-0BDA-4BF3-8E6A-2D34176F565D}" srcOrd="0" destOrd="0" parTransId="{DAD36558-6374-4D6C-8BC1-C089619B5877}" sibTransId="{AD716A5B-4678-4C83-BD36-4A4209874597}"/>
    <dgm:cxn modelId="{C8427EB7-05C2-4FF5-BAB7-6073B4B7A3BD}" type="presOf" srcId="{46385C83-3ABB-4811-8DBA-685E5C03642B}" destId="{850A6542-884B-410A-8752-248CA4D9FF90}" srcOrd="0" destOrd="0" presId="urn:microsoft.com/office/officeart/2005/8/layout/hProcess7"/>
    <dgm:cxn modelId="{93FCCB01-9797-4E99-B309-C8C5F99558C7}" srcId="{6CDD7833-C25B-49AC-8528-874DD13E39D1}" destId="{F0EAB4DF-A204-41BF-B949-1632C69D7FAF}" srcOrd="1" destOrd="0" parTransId="{0164D71E-92AE-44EF-BD9A-3CBE286B8422}" sibTransId="{F2235A20-C612-43E4-844E-CD35D81F6C2B}"/>
    <dgm:cxn modelId="{9D01A33E-0488-4513-AF43-77E746C05ADE}" type="presOf" srcId="{A044225D-0635-4542-8DD3-AC6A374F28CC}" destId="{C2128CCA-573E-4D95-AE2F-12AD440176A5}" srcOrd="0" destOrd="0" presId="urn:microsoft.com/office/officeart/2005/8/layout/hProcess7"/>
    <dgm:cxn modelId="{4A74A1AF-D357-4B24-B3FC-E67F6BF823CC}" srcId="{46385C83-3ABB-4811-8DBA-685E5C03642B}" destId="{1C83E472-8C60-48B2-B841-B6DED3E1D14D}" srcOrd="1" destOrd="0" parTransId="{2CFD6964-F64C-4C72-B7B4-2063FA7283FC}" sibTransId="{AC24F0C4-D490-4776-8B5E-17927CB6CB7E}"/>
    <dgm:cxn modelId="{C15D82DC-F3EE-4585-8879-27C0593B5852}" type="presOf" srcId="{4566C0B5-C36F-4056-954A-9B373C61DCF6}" destId="{CA72E71E-77B2-4983-B396-DB841DFDF52E}" srcOrd="0" destOrd="2" presId="urn:microsoft.com/office/officeart/2005/8/layout/hProcess7"/>
    <dgm:cxn modelId="{D3820A54-5495-49F9-9F89-4A7331C5A142}" type="presOf" srcId="{860B26E2-279C-447D-A262-FFA7E3AA164A}" destId="{4B189143-6248-45F9-8BAF-837B90C54924}" srcOrd="0" destOrd="0" presId="urn:microsoft.com/office/officeart/2005/8/layout/hProcess7"/>
    <dgm:cxn modelId="{FF6D56E0-9DCD-4B39-8AF2-D21901804439}" type="presOf" srcId="{037374B1-276A-4897-9E7A-0023AE8E93E6}" destId="{1BDD8870-A4EE-42F4-8832-F8D01843698E}" srcOrd="0" destOrd="1" presId="urn:microsoft.com/office/officeart/2005/8/layout/hProcess7"/>
    <dgm:cxn modelId="{8AB09427-7212-4E76-9CEA-005CEF9F0CAB}" srcId="{6CDD7833-C25B-49AC-8528-874DD13E39D1}" destId="{B374867F-3BDC-4BA4-9AF1-E1F4D607A101}" srcOrd="0" destOrd="0" parTransId="{22CAAB3B-6193-4C49-A5B9-992A2C7C5E90}" sibTransId="{F422D3DC-3462-4D9E-873A-F74021BBB896}"/>
    <dgm:cxn modelId="{879CA045-89B4-4906-8940-1F8EEAED6891}" srcId="{9AFFB948-0BDA-4BF3-8E6A-2D34176F565D}" destId="{7C3EBDF4-3C87-4F23-AA8A-E58BF8544EB3}" srcOrd="0" destOrd="0" parTransId="{DF22EB53-FD32-408D-828D-3C81952CAB04}" sibTransId="{756D1970-5572-4E98-8C90-5A1F924785CE}"/>
    <dgm:cxn modelId="{1D37820B-88A4-480F-A113-2A46CD0AD33B}" srcId="{7FB378DA-0765-447F-A697-8FBED0F50F37}" destId="{037374B1-276A-4897-9E7A-0023AE8E93E6}" srcOrd="1" destOrd="0" parTransId="{34A5D45A-5491-4770-994F-8891EE726482}" sibTransId="{4DE6A05D-E9A0-4478-BF8A-D7A0DF112B2C}"/>
    <dgm:cxn modelId="{278B75F6-22BC-4444-B6D0-DF67F525FBB0}" type="presOf" srcId="{7FB378DA-0765-447F-A697-8FBED0F50F37}" destId="{CA57180B-0C05-4983-95DF-562DB6A1ADDD}" srcOrd="0" destOrd="0" presId="urn:microsoft.com/office/officeart/2005/8/layout/hProcess7"/>
    <dgm:cxn modelId="{A7756CCA-971E-4007-8A6D-453F8D0C94D4}" srcId="{E0484BA9-BB24-4C58-A1BC-86088AC3E99F}" destId="{4566C0B5-C36F-4056-954A-9B373C61DCF6}" srcOrd="2" destOrd="0" parTransId="{9470218A-5211-4E5F-9C0D-E08F3965D903}" sibTransId="{4DE1950B-0F21-4DED-B391-5EBB6A09EAF4}"/>
    <dgm:cxn modelId="{9497FECB-FBD2-499D-90F2-5A8CC5777BB7}" srcId="{A044225D-0635-4542-8DD3-AC6A374F28CC}" destId="{E0484BA9-BB24-4C58-A1BC-86088AC3E99F}" srcOrd="2" destOrd="0" parTransId="{FF2E50F1-F526-4B3C-8E6D-F6624F9E78AD}" sibTransId="{D6DD3032-F30C-410F-A821-9547A0F2EB00}"/>
    <dgm:cxn modelId="{490F180D-B458-4145-984A-098C8B95A897}" srcId="{9AFFB948-0BDA-4BF3-8E6A-2D34176F565D}" destId="{B11B2E92-6C75-4BC5-9D31-CD3E6B64946C}" srcOrd="1" destOrd="0" parTransId="{633FA595-0526-424F-8FCE-6CBC6DD4281C}" sibTransId="{85B65EED-93B3-46B5-BEE0-E2E6AC125F01}"/>
    <dgm:cxn modelId="{4C598441-ECB0-41C2-A541-021302055843}" type="presOf" srcId="{6A881FF8-AA57-4BF4-94E2-CA674F735A71}" destId="{1BDD8870-A4EE-42F4-8832-F8D01843698E}" srcOrd="0" destOrd="0" presId="urn:microsoft.com/office/officeart/2005/8/layout/hProcess7"/>
    <dgm:cxn modelId="{722F50C2-4EBD-4C2D-B2DA-9E6AEE82A673}" type="presOf" srcId="{E0484BA9-BB24-4C58-A1BC-86088AC3E99F}" destId="{C5404943-8C01-4D30-A35D-8D7C11FF20E3}" srcOrd="1" destOrd="0" presId="urn:microsoft.com/office/officeart/2005/8/layout/hProcess7"/>
    <dgm:cxn modelId="{772BFBAD-E4B3-4433-9B26-ADE4FCBF473C}" type="presOf" srcId="{7FB378DA-0765-447F-A697-8FBED0F50F37}" destId="{8D947D59-35EB-4C30-B575-6DF2F4B657D8}" srcOrd="1" destOrd="0" presId="urn:microsoft.com/office/officeart/2005/8/layout/hProcess7"/>
    <dgm:cxn modelId="{540770DD-C324-4CE0-9041-ABD33732EE0E}" srcId="{A044225D-0635-4542-8DD3-AC6A374F28CC}" destId="{6CDD7833-C25B-49AC-8528-874DD13E39D1}" srcOrd="1" destOrd="0" parTransId="{BD3FE64C-9B4B-4639-B031-58DE3B461635}" sibTransId="{4C5F14A5-27E0-4716-9291-5950FA0114B9}"/>
    <dgm:cxn modelId="{AC35CA17-5C59-4C0C-ADCC-29D431FFA058}" srcId="{7FB378DA-0765-447F-A697-8FBED0F50F37}" destId="{6A881FF8-AA57-4BF4-94E2-CA674F735A71}" srcOrd="0" destOrd="0" parTransId="{1FCDCD55-FC69-4B54-9E19-067668E4E32F}" sibTransId="{1F5AA62D-8AAB-4255-8DB4-6DF68BDA24AA}"/>
    <dgm:cxn modelId="{9A3B113C-D2E0-4533-830E-08A91F263480}" type="presParOf" srcId="{C2128CCA-573E-4D95-AE2F-12AD440176A5}" destId="{19AC91E6-5C3F-42F6-BFD0-45E69B99320B}" srcOrd="0" destOrd="0" presId="urn:microsoft.com/office/officeart/2005/8/layout/hProcess7"/>
    <dgm:cxn modelId="{CD30F109-2230-4F17-BC43-663510F3C7FA}" type="presParOf" srcId="{19AC91E6-5C3F-42F6-BFD0-45E69B99320B}" destId="{A3BC177E-459E-47AD-8950-FFECE33BE126}" srcOrd="0" destOrd="0" presId="urn:microsoft.com/office/officeart/2005/8/layout/hProcess7"/>
    <dgm:cxn modelId="{6BB318A3-734F-4460-97E3-3B9397113419}" type="presParOf" srcId="{19AC91E6-5C3F-42F6-BFD0-45E69B99320B}" destId="{ED449B31-70C9-4E6A-9A6A-00505A766149}" srcOrd="1" destOrd="0" presId="urn:microsoft.com/office/officeart/2005/8/layout/hProcess7"/>
    <dgm:cxn modelId="{1D0C3384-A1DE-4B50-8370-E68624131A8B}" type="presParOf" srcId="{19AC91E6-5C3F-42F6-BFD0-45E69B99320B}" destId="{65341071-A215-4B2F-8359-FBBB541238A2}" srcOrd="2" destOrd="0" presId="urn:microsoft.com/office/officeart/2005/8/layout/hProcess7"/>
    <dgm:cxn modelId="{AA2C53B1-803F-4199-83B5-B39E22534A1E}" type="presParOf" srcId="{C2128CCA-573E-4D95-AE2F-12AD440176A5}" destId="{3ACB6AE6-D442-44EA-AB97-7DAF5FA0AC43}" srcOrd="1" destOrd="0" presId="urn:microsoft.com/office/officeart/2005/8/layout/hProcess7"/>
    <dgm:cxn modelId="{6E9A8D3D-FC76-43C8-9129-8ADF15E41836}" type="presParOf" srcId="{C2128CCA-573E-4D95-AE2F-12AD440176A5}" destId="{9C0A5EE8-B36C-416B-BE94-F19965CB1F05}" srcOrd="2" destOrd="0" presId="urn:microsoft.com/office/officeart/2005/8/layout/hProcess7"/>
    <dgm:cxn modelId="{E4531BD6-6EC7-48DB-B396-09B92D45B1AD}" type="presParOf" srcId="{9C0A5EE8-B36C-416B-BE94-F19965CB1F05}" destId="{7B9DB325-3455-46C0-B09F-1D13E8FA0415}" srcOrd="0" destOrd="0" presId="urn:microsoft.com/office/officeart/2005/8/layout/hProcess7"/>
    <dgm:cxn modelId="{A1EB854F-F5F7-4014-8388-5B8CA4A0DD1B}" type="presParOf" srcId="{9C0A5EE8-B36C-416B-BE94-F19965CB1F05}" destId="{C5041224-A44B-48BA-B48F-C761615A03E2}" srcOrd="1" destOrd="0" presId="urn:microsoft.com/office/officeart/2005/8/layout/hProcess7"/>
    <dgm:cxn modelId="{E2465961-A315-4905-B096-E0617E395C1C}" type="presParOf" srcId="{9C0A5EE8-B36C-416B-BE94-F19965CB1F05}" destId="{EF000316-C3AF-4CCC-94A2-814D14B5F235}" srcOrd="2" destOrd="0" presId="urn:microsoft.com/office/officeart/2005/8/layout/hProcess7"/>
    <dgm:cxn modelId="{43D04474-540E-48C2-AF90-3B37C013392B}" type="presParOf" srcId="{C2128CCA-573E-4D95-AE2F-12AD440176A5}" destId="{B466AA7C-038F-4D59-BE77-D0B4CA5791B1}" srcOrd="3" destOrd="0" presId="urn:microsoft.com/office/officeart/2005/8/layout/hProcess7"/>
    <dgm:cxn modelId="{C6D931D0-8A5C-43BA-98B5-D8933C00981A}" type="presParOf" srcId="{C2128CCA-573E-4D95-AE2F-12AD440176A5}" destId="{C104047E-85FF-42C6-8A49-4C8D1033DE6F}" srcOrd="4" destOrd="0" presId="urn:microsoft.com/office/officeart/2005/8/layout/hProcess7"/>
    <dgm:cxn modelId="{AAAA5548-7750-4BD1-9F96-D99983EF2A70}" type="presParOf" srcId="{C104047E-85FF-42C6-8A49-4C8D1033DE6F}" destId="{B9EE34D4-4CC4-4693-B33A-7B8445627E3A}" srcOrd="0" destOrd="0" presId="urn:microsoft.com/office/officeart/2005/8/layout/hProcess7"/>
    <dgm:cxn modelId="{6E4C1D1B-543C-4561-9B8A-189CD02E894D}" type="presParOf" srcId="{C104047E-85FF-42C6-8A49-4C8D1033DE6F}" destId="{2357D01E-EC5D-44F6-A5B7-2012FC6B2220}" srcOrd="1" destOrd="0" presId="urn:microsoft.com/office/officeart/2005/8/layout/hProcess7"/>
    <dgm:cxn modelId="{4605B04B-D883-45FD-AFF0-3E2BD08CA6F6}" type="presParOf" srcId="{C104047E-85FF-42C6-8A49-4C8D1033DE6F}" destId="{BFAD481E-331B-443B-BBE2-254B68D4D037}" srcOrd="2" destOrd="0" presId="urn:microsoft.com/office/officeart/2005/8/layout/hProcess7"/>
    <dgm:cxn modelId="{5F82FE1F-FA2C-4D34-9438-B7909034978C}" type="presParOf" srcId="{C2128CCA-573E-4D95-AE2F-12AD440176A5}" destId="{FFB03D2C-A07F-4E8D-BF61-F793F336AF37}" srcOrd="5" destOrd="0" presId="urn:microsoft.com/office/officeart/2005/8/layout/hProcess7"/>
    <dgm:cxn modelId="{7511004D-EBC2-49EE-86DD-60368C82BA96}" type="presParOf" srcId="{C2128CCA-573E-4D95-AE2F-12AD440176A5}" destId="{B5D35D20-0322-49B8-A121-0354BBC62AA4}" srcOrd="6" destOrd="0" presId="urn:microsoft.com/office/officeart/2005/8/layout/hProcess7"/>
    <dgm:cxn modelId="{6DB3B255-341D-4360-AC66-1654F73E703B}" type="presParOf" srcId="{B5D35D20-0322-49B8-A121-0354BBC62AA4}" destId="{A141FD9F-43ED-46C7-A44A-5434494E502C}" srcOrd="0" destOrd="0" presId="urn:microsoft.com/office/officeart/2005/8/layout/hProcess7"/>
    <dgm:cxn modelId="{8840A42F-D536-4CF0-802F-CD7C980C6C91}" type="presParOf" srcId="{B5D35D20-0322-49B8-A121-0354BBC62AA4}" destId="{219684F3-32B6-4FF4-B5E8-1EC8A2136CA9}" srcOrd="1" destOrd="0" presId="urn:microsoft.com/office/officeart/2005/8/layout/hProcess7"/>
    <dgm:cxn modelId="{F95CCCCE-AC1B-4155-BFDD-112961D49788}" type="presParOf" srcId="{B5D35D20-0322-49B8-A121-0354BBC62AA4}" destId="{2B61A422-2E84-44C9-8F84-2CDDDF63490E}" srcOrd="2" destOrd="0" presId="urn:microsoft.com/office/officeart/2005/8/layout/hProcess7"/>
    <dgm:cxn modelId="{E1C4F328-7E2C-4BBC-B545-BB6BFA5DE165}" type="presParOf" srcId="{C2128CCA-573E-4D95-AE2F-12AD440176A5}" destId="{E19BA56C-D44A-4277-8545-0A6AA31EC70C}" srcOrd="7" destOrd="0" presId="urn:microsoft.com/office/officeart/2005/8/layout/hProcess7"/>
    <dgm:cxn modelId="{264FC324-B5BB-4EE3-9782-0D236A365086}" type="presParOf" srcId="{C2128CCA-573E-4D95-AE2F-12AD440176A5}" destId="{FC7C8EC5-D62F-4F4C-B6AF-683B662CABBB}" srcOrd="8" destOrd="0" presId="urn:microsoft.com/office/officeart/2005/8/layout/hProcess7"/>
    <dgm:cxn modelId="{161199C4-6366-435A-BF54-003D868DAF4A}" type="presParOf" srcId="{FC7C8EC5-D62F-4F4C-B6AF-683B662CABBB}" destId="{F19F2145-31BB-48E0-9A3F-1ECF6AEFDA57}" srcOrd="0" destOrd="0" presId="urn:microsoft.com/office/officeart/2005/8/layout/hProcess7"/>
    <dgm:cxn modelId="{076E4086-2226-4153-A574-15C585318E88}" type="presParOf" srcId="{FC7C8EC5-D62F-4F4C-B6AF-683B662CABBB}" destId="{C5404943-8C01-4D30-A35D-8D7C11FF20E3}" srcOrd="1" destOrd="0" presId="urn:microsoft.com/office/officeart/2005/8/layout/hProcess7"/>
    <dgm:cxn modelId="{FB2F8643-7406-47BC-8C7D-420B6EB9DC3E}" type="presParOf" srcId="{FC7C8EC5-D62F-4F4C-B6AF-683B662CABBB}" destId="{CA72E71E-77B2-4983-B396-DB841DFDF52E}" srcOrd="2" destOrd="0" presId="urn:microsoft.com/office/officeart/2005/8/layout/hProcess7"/>
    <dgm:cxn modelId="{32A07F38-75F5-4B9E-8A3F-CA116D142D94}" type="presParOf" srcId="{C2128CCA-573E-4D95-AE2F-12AD440176A5}" destId="{8EBDC3A4-17CD-4B9F-9564-6AD1F24D7E8A}" srcOrd="9" destOrd="0" presId="urn:microsoft.com/office/officeart/2005/8/layout/hProcess7"/>
    <dgm:cxn modelId="{C46EB4D0-236E-49E8-A69D-49DF62125DD6}" type="presParOf" srcId="{C2128CCA-573E-4D95-AE2F-12AD440176A5}" destId="{EE3073F9-6550-4F2F-9ABC-B6A2C59F3D3C}" srcOrd="10" destOrd="0" presId="urn:microsoft.com/office/officeart/2005/8/layout/hProcess7"/>
    <dgm:cxn modelId="{5A5DFE34-AF72-47C9-A502-A9A38765BA1C}" type="presParOf" srcId="{EE3073F9-6550-4F2F-9ABC-B6A2C59F3D3C}" destId="{31469326-AD87-4DF0-B599-DB2CCE602D0F}" srcOrd="0" destOrd="0" presId="urn:microsoft.com/office/officeart/2005/8/layout/hProcess7"/>
    <dgm:cxn modelId="{6024DE62-1440-4286-97C6-CD3A7074E483}" type="presParOf" srcId="{EE3073F9-6550-4F2F-9ABC-B6A2C59F3D3C}" destId="{2BE201AF-71FF-4713-AE66-A54DAD3BB51F}" srcOrd="1" destOrd="0" presId="urn:microsoft.com/office/officeart/2005/8/layout/hProcess7"/>
    <dgm:cxn modelId="{6792F5A7-92AE-4D68-AF6C-B7AFBC4F2C91}" type="presParOf" srcId="{EE3073F9-6550-4F2F-9ABC-B6A2C59F3D3C}" destId="{4D3BDAB6-1047-48E3-A0EB-B586CAA48518}" srcOrd="2" destOrd="0" presId="urn:microsoft.com/office/officeart/2005/8/layout/hProcess7"/>
    <dgm:cxn modelId="{1EED1151-DFFA-4F50-AC3C-152FCF52ECAC}" type="presParOf" srcId="{C2128CCA-573E-4D95-AE2F-12AD440176A5}" destId="{BD0FA5DC-B58F-4175-826D-485B660698BF}" srcOrd="11" destOrd="0" presId="urn:microsoft.com/office/officeart/2005/8/layout/hProcess7"/>
    <dgm:cxn modelId="{7EBE0AC0-6ACA-4FB8-8A38-E4DF3891C472}" type="presParOf" srcId="{C2128CCA-573E-4D95-AE2F-12AD440176A5}" destId="{2D253B5F-8C51-4715-918E-8697F75F817D}" srcOrd="12" destOrd="0" presId="urn:microsoft.com/office/officeart/2005/8/layout/hProcess7"/>
    <dgm:cxn modelId="{88358873-351B-4472-8D50-4416139555B6}" type="presParOf" srcId="{2D253B5F-8C51-4715-918E-8697F75F817D}" destId="{CA57180B-0C05-4983-95DF-562DB6A1ADDD}" srcOrd="0" destOrd="0" presId="urn:microsoft.com/office/officeart/2005/8/layout/hProcess7"/>
    <dgm:cxn modelId="{333D9035-7BE5-43C7-8E59-BF35635937A9}" type="presParOf" srcId="{2D253B5F-8C51-4715-918E-8697F75F817D}" destId="{8D947D59-35EB-4C30-B575-6DF2F4B657D8}" srcOrd="1" destOrd="0" presId="urn:microsoft.com/office/officeart/2005/8/layout/hProcess7"/>
    <dgm:cxn modelId="{27AADF1C-95E8-4884-9CB5-24178AA3DB37}" type="presParOf" srcId="{2D253B5F-8C51-4715-918E-8697F75F817D}" destId="{1BDD8870-A4EE-42F4-8832-F8D01843698E}" srcOrd="2" destOrd="0" presId="urn:microsoft.com/office/officeart/2005/8/layout/hProcess7"/>
    <dgm:cxn modelId="{E0772440-1D47-4108-8875-13E961877830}" type="presParOf" srcId="{C2128CCA-573E-4D95-AE2F-12AD440176A5}" destId="{0B33E80E-A00E-443F-8435-7D478197112E}" srcOrd="13" destOrd="0" presId="urn:microsoft.com/office/officeart/2005/8/layout/hProcess7"/>
    <dgm:cxn modelId="{74BB77F1-02DB-4053-96D5-2D0A67970324}" type="presParOf" srcId="{C2128CCA-573E-4D95-AE2F-12AD440176A5}" destId="{6BE20282-8259-4802-8223-A2ACF48201B5}" srcOrd="14" destOrd="0" presId="urn:microsoft.com/office/officeart/2005/8/layout/hProcess7"/>
    <dgm:cxn modelId="{04383A14-3301-4463-965F-FB78B388F145}" type="presParOf" srcId="{6BE20282-8259-4802-8223-A2ACF48201B5}" destId="{82DCBAE4-DB2D-4412-B697-E7805CFC178E}" srcOrd="0" destOrd="0" presId="urn:microsoft.com/office/officeart/2005/8/layout/hProcess7"/>
    <dgm:cxn modelId="{1E50B3B0-14DE-4354-B28F-07C8AAA7D14C}" type="presParOf" srcId="{6BE20282-8259-4802-8223-A2ACF48201B5}" destId="{C91E3B43-39BE-4BE4-BDB5-647806FE1EFD}" srcOrd="1" destOrd="0" presId="urn:microsoft.com/office/officeart/2005/8/layout/hProcess7"/>
    <dgm:cxn modelId="{7319A46A-E47B-4149-AF26-A6F3E03910E9}" type="presParOf" srcId="{6BE20282-8259-4802-8223-A2ACF48201B5}" destId="{63CD1DD3-6C60-4764-92C6-E3DC1C52124D}" srcOrd="2" destOrd="0" presId="urn:microsoft.com/office/officeart/2005/8/layout/hProcess7"/>
    <dgm:cxn modelId="{1D9CA37E-2976-43B6-970F-2C0081B94EB8}" type="presParOf" srcId="{C2128CCA-573E-4D95-AE2F-12AD440176A5}" destId="{C52960BD-B83E-4002-8E22-BDBFB70A0E12}" srcOrd="15" destOrd="0" presId="urn:microsoft.com/office/officeart/2005/8/layout/hProcess7"/>
    <dgm:cxn modelId="{F6649111-A739-4A18-B9CC-7504E1C2B7BD}" type="presParOf" srcId="{C2128CCA-573E-4D95-AE2F-12AD440176A5}" destId="{AE6C0F12-0340-4518-B1A3-CCEBEB496DFB}" srcOrd="16" destOrd="0" presId="urn:microsoft.com/office/officeart/2005/8/layout/hProcess7"/>
    <dgm:cxn modelId="{7FE5344C-E540-460A-B64D-295982A79552}" type="presParOf" srcId="{AE6C0F12-0340-4518-B1A3-CCEBEB496DFB}" destId="{850A6542-884B-410A-8752-248CA4D9FF90}" srcOrd="0" destOrd="0" presId="urn:microsoft.com/office/officeart/2005/8/layout/hProcess7"/>
    <dgm:cxn modelId="{D74C16B5-2187-478F-820A-1641C26FCDD9}" type="presParOf" srcId="{AE6C0F12-0340-4518-B1A3-CCEBEB496DFB}" destId="{88596D6D-7E67-45F9-9F6C-1642B73B0710}" srcOrd="1" destOrd="0" presId="urn:microsoft.com/office/officeart/2005/8/layout/hProcess7"/>
    <dgm:cxn modelId="{E4BE66CC-135F-464F-8E47-64978C552C14}" type="presParOf" srcId="{AE6C0F12-0340-4518-B1A3-CCEBEB496DFB}" destId="{4B189143-6248-45F9-8BAF-837B90C54924}" srcOrd="2" destOrd="0" presId="urn:microsoft.com/office/officeart/2005/8/layout/hProcess7"/>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8B12BCF-032E-411F-ABCD-9C7A6BF2616C}" type="doc">
      <dgm:prSet loTypeId="urn:microsoft.com/office/officeart/2005/8/layout/lProcess3" loCatId="process" qsTypeId="urn:microsoft.com/office/officeart/2005/8/quickstyle/simple5" qsCatId="simple" csTypeId="urn:microsoft.com/office/officeart/2005/8/colors/accent5_2" csCatId="accent5" phldr="1"/>
      <dgm:spPr/>
    </dgm:pt>
    <dgm:pt modelId="{B4FC925E-F608-4185-8B2B-7EEC67563C53}">
      <dgm:prSet phldrT="[Text]" custT="1"/>
      <dgm:spPr/>
      <dgm:t>
        <a:bodyPr/>
        <a:lstStyle/>
        <a:p>
          <a:r>
            <a:rPr lang="en-US" sz="1400" b="1" dirty="0" smtClean="0"/>
            <a:t>Deployment speed</a:t>
          </a:r>
          <a:endParaRPr lang="en-US" sz="1400" b="1" dirty="0"/>
        </a:p>
      </dgm:t>
    </dgm:pt>
    <dgm:pt modelId="{7302C3E9-340D-4414-8437-71B658A11959}" type="parTrans" cxnId="{00ADBA30-0273-42A0-9360-EF30366E6724}">
      <dgm:prSet/>
      <dgm:spPr/>
      <dgm:t>
        <a:bodyPr/>
        <a:lstStyle/>
        <a:p>
          <a:endParaRPr lang="en-US" sz="1400" b="1"/>
        </a:p>
      </dgm:t>
    </dgm:pt>
    <dgm:pt modelId="{3B0820A8-D3CC-4FCC-BFC5-7A8824DDE5ED}" type="sibTrans" cxnId="{00ADBA30-0273-42A0-9360-EF30366E6724}">
      <dgm:prSet/>
      <dgm:spPr/>
      <dgm:t>
        <a:bodyPr/>
        <a:lstStyle/>
        <a:p>
          <a:endParaRPr lang="en-US" sz="1400" b="1"/>
        </a:p>
      </dgm:t>
    </dgm:pt>
    <dgm:pt modelId="{943847B0-D519-4F21-BFCE-4D2367CFB7FF}">
      <dgm:prSet phldrT="[Text]" custT="1"/>
      <dgm:spPr/>
      <dgm:t>
        <a:bodyPr/>
        <a:lstStyle/>
        <a:p>
          <a:r>
            <a:rPr lang="en-US" sz="1400" b="1" dirty="0" smtClean="0"/>
            <a:t>Deployment Frequency</a:t>
          </a:r>
          <a:endParaRPr lang="en-US" sz="1400" b="1" dirty="0"/>
        </a:p>
      </dgm:t>
    </dgm:pt>
    <dgm:pt modelId="{B4D26914-2BE1-4611-BF44-3FC1DAF51B3D}" type="parTrans" cxnId="{EDCC59E0-ABFB-4885-881C-9EC8E8F4A927}">
      <dgm:prSet/>
      <dgm:spPr/>
      <dgm:t>
        <a:bodyPr/>
        <a:lstStyle/>
        <a:p>
          <a:endParaRPr lang="en-US" sz="1400" b="1"/>
        </a:p>
      </dgm:t>
    </dgm:pt>
    <dgm:pt modelId="{74034AE1-44B4-4F4D-899F-CE8616BA3A8C}" type="sibTrans" cxnId="{EDCC59E0-ABFB-4885-881C-9EC8E8F4A927}">
      <dgm:prSet/>
      <dgm:spPr/>
      <dgm:t>
        <a:bodyPr/>
        <a:lstStyle/>
        <a:p>
          <a:endParaRPr lang="en-US" sz="1400" b="1"/>
        </a:p>
      </dgm:t>
    </dgm:pt>
    <dgm:pt modelId="{3F2EA8F7-AF6D-4055-9C12-E54AB6A8FE20}" type="pres">
      <dgm:prSet presAssocID="{28B12BCF-032E-411F-ABCD-9C7A6BF2616C}" presName="Name0" presStyleCnt="0">
        <dgm:presLayoutVars>
          <dgm:chPref val="3"/>
          <dgm:dir/>
          <dgm:animLvl val="lvl"/>
          <dgm:resizeHandles/>
        </dgm:presLayoutVars>
      </dgm:prSet>
      <dgm:spPr/>
    </dgm:pt>
    <dgm:pt modelId="{2295AEC2-25D3-49B8-A2C1-60E075FE83F8}" type="pres">
      <dgm:prSet presAssocID="{B4FC925E-F608-4185-8B2B-7EEC67563C53}" presName="horFlow" presStyleCnt="0"/>
      <dgm:spPr/>
    </dgm:pt>
    <dgm:pt modelId="{5EB642AD-D284-40B7-A10A-312D6F66A123}" type="pres">
      <dgm:prSet presAssocID="{B4FC925E-F608-4185-8B2B-7EEC67563C53}" presName="bigChev" presStyleLbl="node1" presStyleIdx="0" presStyleCnt="2" custScaleX="223907" custScaleY="101266"/>
      <dgm:spPr/>
      <dgm:t>
        <a:bodyPr/>
        <a:lstStyle/>
        <a:p>
          <a:endParaRPr lang="en-US"/>
        </a:p>
      </dgm:t>
    </dgm:pt>
    <dgm:pt modelId="{0F2F3FF5-9BD6-4A78-9786-9DA2A62A9D55}" type="pres">
      <dgm:prSet presAssocID="{B4FC925E-F608-4185-8B2B-7EEC67563C53}" presName="vSp" presStyleCnt="0"/>
      <dgm:spPr/>
    </dgm:pt>
    <dgm:pt modelId="{67FBB055-C305-4638-A490-1A3E708F6621}" type="pres">
      <dgm:prSet presAssocID="{943847B0-D519-4F21-BFCE-4D2367CFB7FF}" presName="horFlow" presStyleCnt="0"/>
      <dgm:spPr/>
    </dgm:pt>
    <dgm:pt modelId="{BC78C3EA-E900-4834-A3E8-767B201ED8A7}" type="pres">
      <dgm:prSet presAssocID="{943847B0-D519-4F21-BFCE-4D2367CFB7FF}" presName="bigChev" presStyleLbl="node1" presStyleIdx="1" presStyleCnt="2" custScaleX="223907" custScaleY="101266"/>
      <dgm:spPr/>
      <dgm:t>
        <a:bodyPr/>
        <a:lstStyle/>
        <a:p>
          <a:endParaRPr lang="en-US"/>
        </a:p>
      </dgm:t>
    </dgm:pt>
  </dgm:ptLst>
  <dgm:cxnLst>
    <dgm:cxn modelId="{EDCC59E0-ABFB-4885-881C-9EC8E8F4A927}" srcId="{28B12BCF-032E-411F-ABCD-9C7A6BF2616C}" destId="{943847B0-D519-4F21-BFCE-4D2367CFB7FF}" srcOrd="1" destOrd="0" parTransId="{B4D26914-2BE1-4611-BF44-3FC1DAF51B3D}" sibTransId="{74034AE1-44B4-4F4D-899F-CE8616BA3A8C}"/>
    <dgm:cxn modelId="{17990D9F-D026-4F89-AE64-FA013A103207}" type="presOf" srcId="{28B12BCF-032E-411F-ABCD-9C7A6BF2616C}" destId="{3F2EA8F7-AF6D-4055-9C12-E54AB6A8FE20}" srcOrd="0" destOrd="0" presId="urn:microsoft.com/office/officeart/2005/8/layout/lProcess3"/>
    <dgm:cxn modelId="{00ADBA30-0273-42A0-9360-EF30366E6724}" srcId="{28B12BCF-032E-411F-ABCD-9C7A6BF2616C}" destId="{B4FC925E-F608-4185-8B2B-7EEC67563C53}" srcOrd="0" destOrd="0" parTransId="{7302C3E9-340D-4414-8437-71B658A11959}" sibTransId="{3B0820A8-D3CC-4FCC-BFC5-7A8824DDE5ED}"/>
    <dgm:cxn modelId="{319654F3-817E-479C-ACD5-43F7F72DB844}" type="presOf" srcId="{B4FC925E-F608-4185-8B2B-7EEC67563C53}" destId="{5EB642AD-D284-40B7-A10A-312D6F66A123}" srcOrd="0" destOrd="0" presId="urn:microsoft.com/office/officeart/2005/8/layout/lProcess3"/>
    <dgm:cxn modelId="{73518620-794B-4CF6-9A30-4B527B14AFAF}" type="presOf" srcId="{943847B0-D519-4F21-BFCE-4D2367CFB7FF}" destId="{BC78C3EA-E900-4834-A3E8-767B201ED8A7}" srcOrd="0" destOrd="0" presId="urn:microsoft.com/office/officeart/2005/8/layout/lProcess3"/>
    <dgm:cxn modelId="{8D660B10-60CA-4914-93D7-759598244C81}" type="presParOf" srcId="{3F2EA8F7-AF6D-4055-9C12-E54AB6A8FE20}" destId="{2295AEC2-25D3-49B8-A2C1-60E075FE83F8}" srcOrd="0" destOrd="0" presId="urn:microsoft.com/office/officeart/2005/8/layout/lProcess3"/>
    <dgm:cxn modelId="{E000C5D3-2D4A-4901-9F94-41E8F049DBAD}" type="presParOf" srcId="{2295AEC2-25D3-49B8-A2C1-60E075FE83F8}" destId="{5EB642AD-D284-40B7-A10A-312D6F66A123}" srcOrd="0" destOrd="0" presId="urn:microsoft.com/office/officeart/2005/8/layout/lProcess3"/>
    <dgm:cxn modelId="{774651DE-7A71-4B03-8B36-4A804946D550}" type="presParOf" srcId="{3F2EA8F7-AF6D-4055-9C12-E54AB6A8FE20}" destId="{0F2F3FF5-9BD6-4A78-9786-9DA2A62A9D55}" srcOrd="1" destOrd="0" presId="urn:microsoft.com/office/officeart/2005/8/layout/lProcess3"/>
    <dgm:cxn modelId="{356E3235-D094-40C2-AD31-EEB49F0FAB07}" type="presParOf" srcId="{3F2EA8F7-AF6D-4055-9C12-E54AB6A8FE20}" destId="{67FBB055-C305-4638-A490-1A3E708F6621}" srcOrd="2" destOrd="0" presId="urn:microsoft.com/office/officeart/2005/8/layout/lProcess3"/>
    <dgm:cxn modelId="{C7DA2FC5-444F-4BFA-BA12-622A01B0B1C6}" type="presParOf" srcId="{67FBB055-C305-4638-A490-1A3E708F6621}" destId="{BC78C3EA-E900-4834-A3E8-767B201ED8A7}" srcOrd="0" destOrd="0" presId="urn:microsoft.com/office/officeart/2005/8/layout/lProcess3"/>
  </dgm:cxnLst>
  <dgm:bg/>
  <dgm:whole/>
  <dgm:extLst>
    <a:ext uri="http://schemas.microsoft.com/office/drawing/2008/diagram">
      <dsp:dataModelExt xmlns:dsp="http://schemas.microsoft.com/office/drawing/2008/diagram" relId="rId4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C177E-459E-47AD-8950-FFECE33BE126}">
      <dsp:nvSpPr>
        <dsp:cNvPr id="0" name=""/>
        <dsp:cNvSpPr/>
      </dsp:nvSpPr>
      <dsp:spPr>
        <a:xfrm>
          <a:off x="4835" y="130105"/>
          <a:ext cx="1688157" cy="2025788"/>
        </a:xfrm>
        <a:prstGeom prst="roundRect">
          <a:avLst>
            <a:gd name="adj" fmla="val 5000"/>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1 </a:t>
          </a:r>
          <a:endParaRPr lang="en-US" sz="1400" b="1" kern="1200" dirty="0"/>
        </a:p>
      </dsp:txBody>
      <dsp:txXfrm rot="16200000">
        <a:off x="-656922" y="791863"/>
        <a:ext cx="1661146" cy="337631"/>
      </dsp:txXfrm>
    </dsp:sp>
    <dsp:sp modelId="{65341071-A215-4B2F-8359-FBBB541238A2}">
      <dsp:nvSpPr>
        <dsp:cNvPr id="0" name=""/>
        <dsp:cNvSpPr/>
      </dsp:nvSpPr>
      <dsp:spPr>
        <a:xfrm>
          <a:off x="342466"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rPr>
            <a:t>- Technology based Teams</a:t>
          </a:r>
          <a:endParaRPr lang="en-US" sz="1400" b="1" kern="1200" dirty="0"/>
        </a:p>
        <a:p>
          <a:pPr lvl="0" algn="l" defTabSz="622300">
            <a:lnSpc>
              <a:spcPct val="90000"/>
            </a:lnSpc>
            <a:spcBef>
              <a:spcPct val="0"/>
            </a:spcBef>
            <a:spcAft>
              <a:spcPct val="35000"/>
            </a:spcAft>
          </a:pPr>
          <a:r>
            <a:rPr lang="en-US" sz="1400" b="1" kern="1200" dirty="0" smtClean="0">
              <a:solidFill>
                <a:schemeClr val="tx1"/>
              </a:solidFill>
            </a:rPr>
            <a:t>- Documented process</a:t>
          </a:r>
          <a:endParaRPr lang="en-US" sz="1400" b="1" kern="1200" dirty="0">
            <a:solidFill>
              <a:schemeClr val="tx1"/>
            </a:solidFill>
          </a:endParaRPr>
        </a:p>
      </dsp:txBody>
      <dsp:txXfrm>
        <a:off x="342466" y="130105"/>
        <a:ext cx="1257677" cy="2025788"/>
      </dsp:txXfrm>
    </dsp:sp>
    <dsp:sp modelId="{B9EE34D4-4CC4-4693-B33A-7B8445627E3A}">
      <dsp:nvSpPr>
        <dsp:cNvPr id="0" name=""/>
        <dsp:cNvSpPr/>
      </dsp:nvSpPr>
      <dsp:spPr>
        <a:xfrm>
          <a:off x="1752078" y="130105"/>
          <a:ext cx="1688157" cy="2025788"/>
        </a:xfrm>
        <a:prstGeom prst="roundRect">
          <a:avLst>
            <a:gd name="adj" fmla="val 5000"/>
          </a:avLst>
        </a:prstGeom>
        <a:gradFill rotWithShape="0">
          <a:gsLst>
            <a:gs pos="0">
              <a:schemeClr val="accent2">
                <a:shade val="80000"/>
                <a:hueOff val="-8968"/>
                <a:satOff val="-1006"/>
                <a:lumOff val="6420"/>
                <a:alphaOff val="0"/>
                <a:shade val="51000"/>
                <a:satMod val="130000"/>
              </a:schemeClr>
            </a:gs>
            <a:gs pos="80000">
              <a:schemeClr val="accent2">
                <a:shade val="80000"/>
                <a:hueOff val="-8968"/>
                <a:satOff val="-1006"/>
                <a:lumOff val="6420"/>
                <a:alphaOff val="0"/>
                <a:shade val="93000"/>
                <a:satMod val="130000"/>
              </a:schemeClr>
            </a:gs>
            <a:gs pos="100000">
              <a:schemeClr val="accent2">
                <a:shade val="80000"/>
                <a:hueOff val="-8968"/>
                <a:satOff val="-1006"/>
                <a:lumOff val="642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2</a:t>
          </a:r>
          <a:endParaRPr lang="en-US" sz="1400" b="1" kern="1200" dirty="0"/>
        </a:p>
      </dsp:txBody>
      <dsp:txXfrm rot="16200000">
        <a:off x="1090320" y="791863"/>
        <a:ext cx="1661146" cy="337631"/>
      </dsp:txXfrm>
    </dsp:sp>
    <dsp:sp modelId="{C5041224-A44B-48BA-B48F-C761615A03E2}">
      <dsp:nvSpPr>
        <dsp:cNvPr id="0" name=""/>
        <dsp:cNvSpPr/>
      </dsp:nvSpPr>
      <dsp:spPr>
        <a:xfrm rot="5400000">
          <a:off x="1611579" y="1741125"/>
          <a:ext cx="297879" cy="253223"/>
        </a:xfrm>
        <a:prstGeom prst="flowChartExtract">
          <a:avLst/>
        </a:prstGeom>
        <a:solidFill>
          <a:schemeClr val="lt1">
            <a:hueOff val="0"/>
            <a:satOff val="0"/>
            <a:lumOff val="0"/>
            <a:alphaOff val="0"/>
          </a:schemeClr>
        </a:solidFill>
        <a:ln w="9525" cap="flat" cmpd="sng" algn="ctr">
          <a:solidFill>
            <a:schemeClr val="accent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FAD481E-331B-443B-BBE2-254B68D4D037}">
      <dsp:nvSpPr>
        <dsp:cNvPr id="0" name=""/>
        <dsp:cNvSpPr/>
      </dsp:nvSpPr>
      <dsp:spPr>
        <a:xfrm>
          <a:off x="2089709"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rPr>
            <a:t>- Standard tools &amp; best practices</a:t>
          </a:r>
          <a:endParaRPr lang="en-US" sz="1400" b="1" kern="1200" dirty="0"/>
        </a:p>
        <a:p>
          <a:pPr lvl="0" algn="l" defTabSz="622300">
            <a:lnSpc>
              <a:spcPct val="90000"/>
            </a:lnSpc>
            <a:spcBef>
              <a:spcPct val="0"/>
            </a:spcBef>
            <a:spcAft>
              <a:spcPct val="35000"/>
            </a:spcAft>
          </a:pPr>
          <a:r>
            <a:rPr lang="en-US" sz="1400" b="1" kern="1200" dirty="0" smtClean="0">
              <a:solidFill>
                <a:schemeClr val="tx1"/>
              </a:solidFill>
            </a:rPr>
            <a:t>- Adopt Agile methodology</a:t>
          </a:r>
          <a:endParaRPr lang="en-US" sz="1400" b="1" kern="1200" dirty="0">
            <a:solidFill>
              <a:schemeClr val="tx1"/>
            </a:solidFill>
          </a:endParaRPr>
        </a:p>
      </dsp:txBody>
      <dsp:txXfrm>
        <a:off x="2089709" y="130105"/>
        <a:ext cx="1257677" cy="2025788"/>
      </dsp:txXfrm>
    </dsp:sp>
    <dsp:sp modelId="{F19F2145-31BB-48E0-9A3F-1ECF6AEFDA57}">
      <dsp:nvSpPr>
        <dsp:cNvPr id="0" name=""/>
        <dsp:cNvSpPr/>
      </dsp:nvSpPr>
      <dsp:spPr>
        <a:xfrm>
          <a:off x="3499321" y="130105"/>
          <a:ext cx="1688157" cy="2025788"/>
        </a:xfrm>
        <a:prstGeom prst="roundRect">
          <a:avLst>
            <a:gd name="adj" fmla="val 5000"/>
          </a:avLst>
        </a:prstGeom>
        <a:gradFill rotWithShape="0">
          <a:gsLst>
            <a:gs pos="0">
              <a:schemeClr val="accent2">
                <a:shade val="80000"/>
                <a:hueOff val="-17936"/>
                <a:satOff val="-2012"/>
                <a:lumOff val="12840"/>
                <a:alphaOff val="0"/>
                <a:shade val="51000"/>
                <a:satMod val="130000"/>
              </a:schemeClr>
            </a:gs>
            <a:gs pos="80000">
              <a:schemeClr val="accent2">
                <a:shade val="80000"/>
                <a:hueOff val="-17936"/>
                <a:satOff val="-2012"/>
                <a:lumOff val="12840"/>
                <a:alphaOff val="0"/>
                <a:shade val="93000"/>
                <a:satMod val="130000"/>
              </a:schemeClr>
            </a:gs>
            <a:gs pos="100000">
              <a:schemeClr val="accent2">
                <a:shade val="80000"/>
                <a:hueOff val="-17936"/>
                <a:satOff val="-2012"/>
                <a:lumOff val="1284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3</a:t>
          </a:r>
          <a:endParaRPr lang="en-US" sz="1400" b="1" kern="1200" dirty="0"/>
        </a:p>
      </dsp:txBody>
      <dsp:txXfrm rot="16200000">
        <a:off x="2837563" y="791863"/>
        <a:ext cx="1661146" cy="337631"/>
      </dsp:txXfrm>
    </dsp:sp>
    <dsp:sp modelId="{219684F3-32B6-4FF4-B5E8-1EC8A2136CA9}">
      <dsp:nvSpPr>
        <dsp:cNvPr id="0" name=""/>
        <dsp:cNvSpPr/>
      </dsp:nvSpPr>
      <dsp:spPr>
        <a:xfrm rot="5400000">
          <a:off x="3358822" y="1741125"/>
          <a:ext cx="297879" cy="253223"/>
        </a:xfrm>
        <a:prstGeom prst="flowChartExtract">
          <a:avLst/>
        </a:prstGeom>
        <a:solidFill>
          <a:schemeClr val="lt1">
            <a:hueOff val="0"/>
            <a:satOff val="0"/>
            <a:lumOff val="0"/>
            <a:alphaOff val="0"/>
          </a:schemeClr>
        </a:solidFill>
        <a:ln w="9525" cap="flat" cmpd="sng" algn="ctr">
          <a:solidFill>
            <a:schemeClr val="accent2">
              <a:shade val="80000"/>
              <a:hueOff val="-11957"/>
              <a:satOff val="-1341"/>
              <a:lumOff val="856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A72E71E-77B2-4983-B396-DB841DFDF52E}">
      <dsp:nvSpPr>
        <dsp:cNvPr id="0" name=""/>
        <dsp:cNvSpPr/>
      </dsp:nvSpPr>
      <dsp:spPr>
        <a:xfrm>
          <a:off x="3836952"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rPr>
            <a:t>- Extended team collaboration</a:t>
          </a:r>
          <a:endParaRPr lang="en-US" sz="1400" b="1" kern="1200" dirty="0"/>
        </a:p>
        <a:p>
          <a:pPr lvl="0" algn="l" defTabSz="622300">
            <a:lnSpc>
              <a:spcPct val="90000"/>
            </a:lnSpc>
            <a:spcBef>
              <a:spcPct val="0"/>
            </a:spcBef>
            <a:spcAft>
              <a:spcPct val="35000"/>
            </a:spcAft>
          </a:pPr>
          <a:r>
            <a:rPr lang="en-US" sz="1400" b="1" kern="1200" dirty="0" smtClean="0">
              <a:solidFill>
                <a:schemeClr val="tx1"/>
              </a:solidFill>
            </a:rPr>
            <a:t>- Define R&amp;R  for  Dev &amp; Ops</a:t>
          </a:r>
          <a:endParaRPr lang="en-US" sz="1400" b="1" kern="1200" dirty="0">
            <a:solidFill>
              <a:schemeClr val="tx1"/>
            </a:solidFill>
          </a:endParaRPr>
        </a:p>
      </dsp:txBody>
      <dsp:txXfrm>
        <a:off x="3836952" y="130105"/>
        <a:ext cx="1257677" cy="2025788"/>
      </dsp:txXfrm>
    </dsp:sp>
    <dsp:sp modelId="{CA57180B-0C05-4983-95DF-562DB6A1ADDD}">
      <dsp:nvSpPr>
        <dsp:cNvPr id="0" name=""/>
        <dsp:cNvSpPr/>
      </dsp:nvSpPr>
      <dsp:spPr>
        <a:xfrm>
          <a:off x="5246564" y="130105"/>
          <a:ext cx="1688157" cy="2025788"/>
        </a:xfrm>
        <a:prstGeom prst="roundRect">
          <a:avLst>
            <a:gd name="adj" fmla="val 5000"/>
          </a:avLst>
        </a:prstGeom>
        <a:gradFill rotWithShape="0">
          <a:gsLst>
            <a:gs pos="0">
              <a:schemeClr val="accent2">
                <a:shade val="80000"/>
                <a:hueOff val="-26904"/>
                <a:satOff val="-3018"/>
                <a:lumOff val="19260"/>
                <a:alphaOff val="0"/>
                <a:shade val="51000"/>
                <a:satMod val="130000"/>
              </a:schemeClr>
            </a:gs>
            <a:gs pos="80000">
              <a:schemeClr val="accent2">
                <a:shade val="80000"/>
                <a:hueOff val="-26904"/>
                <a:satOff val="-3018"/>
                <a:lumOff val="19260"/>
                <a:alphaOff val="0"/>
                <a:shade val="93000"/>
                <a:satMod val="130000"/>
              </a:schemeClr>
            </a:gs>
            <a:gs pos="100000">
              <a:schemeClr val="accent2">
                <a:shade val="80000"/>
                <a:hueOff val="-26904"/>
                <a:satOff val="-3018"/>
                <a:lumOff val="1926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4</a:t>
          </a:r>
          <a:endParaRPr lang="en-US" sz="1400" b="1" kern="1200" dirty="0"/>
        </a:p>
      </dsp:txBody>
      <dsp:txXfrm rot="16200000">
        <a:off x="4584806" y="791863"/>
        <a:ext cx="1661146" cy="337631"/>
      </dsp:txXfrm>
    </dsp:sp>
    <dsp:sp modelId="{2BE201AF-71FF-4713-AE66-A54DAD3BB51F}">
      <dsp:nvSpPr>
        <dsp:cNvPr id="0" name=""/>
        <dsp:cNvSpPr/>
      </dsp:nvSpPr>
      <dsp:spPr>
        <a:xfrm rot="5400000">
          <a:off x="5106065" y="1741125"/>
          <a:ext cx="297879" cy="253223"/>
        </a:xfrm>
        <a:prstGeom prst="flowChartExtract">
          <a:avLst/>
        </a:prstGeom>
        <a:solidFill>
          <a:schemeClr val="lt1">
            <a:hueOff val="0"/>
            <a:satOff val="0"/>
            <a:lumOff val="0"/>
            <a:alphaOff val="0"/>
          </a:schemeClr>
        </a:solidFill>
        <a:ln w="9525" cap="flat" cmpd="sng" algn="ctr">
          <a:solidFill>
            <a:schemeClr val="accent2">
              <a:shade val="80000"/>
              <a:hueOff val="-23915"/>
              <a:satOff val="-2683"/>
              <a:lumOff val="1712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BDD8870-A4EE-42F4-8832-F8D01843698E}">
      <dsp:nvSpPr>
        <dsp:cNvPr id="0" name=""/>
        <dsp:cNvSpPr/>
      </dsp:nvSpPr>
      <dsp:spPr>
        <a:xfrm>
          <a:off x="5584195"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rPr>
            <a:t>- Autonomous service teams for end-to-end NFR’s</a:t>
          </a:r>
          <a:endParaRPr lang="en-US" sz="1400" b="1" kern="1200" dirty="0"/>
        </a:p>
      </dsp:txBody>
      <dsp:txXfrm>
        <a:off x="5584195" y="130105"/>
        <a:ext cx="1257677" cy="2025788"/>
      </dsp:txXfrm>
    </dsp:sp>
    <dsp:sp modelId="{850A6542-884B-410A-8752-248CA4D9FF90}">
      <dsp:nvSpPr>
        <dsp:cNvPr id="0" name=""/>
        <dsp:cNvSpPr/>
      </dsp:nvSpPr>
      <dsp:spPr>
        <a:xfrm>
          <a:off x="6993807" y="130105"/>
          <a:ext cx="1688157" cy="2025788"/>
        </a:xfrm>
        <a:prstGeom prst="roundRect">
          <a:avLst>
            <a:gd name="adj" fmla="val 5000"/>
          </a:avLst>
        </a:prstGeom>
        <a:gradFill rotWithShape="0">
          <a:gsLst>
            <a:gs pos="0">
              <a:schemeClr val="accent2">
                <a:shade val="80000"/>
                <a:hueOff val="-35872"/>
                <a:satOff val="-4024"/>
                <a:lumOff val="25680"/>
                <a:alphaOff val="0"/>
                <a:shade val="51000"/>
                <a:satMod val="130000"/>
              </a:schemeClr>
            </a:gs>
            <a:gs pos="80000">
              <a:schemeClr val="accent2">
                <a:shade val="80000"/>
                <a:hueOff val="-35872"/>
                <a:satOff val="-4024"/>
                <a:lumOff val="25680"/>
                <a:alphaOff val="0"/>
                <a:shade val="93000"/>
                <a:satMod val="130000"/>
              </a:schemeClr>
            </a:gs>
            <a:gs pos="100000">
              <a:schemeClr val="accent2">
                <a:shade val="80000"/>
                <a:hueOff val="-35872"/>
                <a:satOff val="-4024"/>
                <a:lumOff val="2568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5</a:t>
          </a:r>
          <a:endParaRPr lang="en-US" sz="1400" b="1" kern="1200" dirty="0"/>
        </a:p>
      </dsp:txBody>
      <dsp:txXfrm rot="16200000">
        <a:off x="6332049" y="791863"/>
        <a:ext cx="1661146" cy="337631"/>
      </dsp:txXfrm>
    </dsp:sp>
    <dsp:sp modelId="{C91E3B43-39BE-4BE4-BDB5-647806FE1EFD}">
      <dsp:nvSpPr>
        <dsp:cNvPr id="0" name=""/>
        <dsp:cNvSpPr/>
      </dsp:nvSpPr>
      <dsp:spPr>
        <a:xfrm rot="5400000">
          <a:off x="6853308" y="1741125"/>
          <a:ext cx="297879" cy="253223"/>
        </a:xfrm>
        <a:prstGeom prst="flowChartExtract">
          <a:avLst/>
        </a:prstGeom>
        <a:solidFill>
          <a:schemeClr val="lt1">
            <a:hueOff val="0"/>
            <a:satOff val="0"/>
            <a:lumOff val="0"/>
            <a:alphaOff val="0"/>
          </a:schemeClr>
        </a:solidFill>
        <a:ln w="9525" cap="flat" cmpd="sng" algn="ctr">
          <a:solidFill>
            <a:schemeClr val="accent2">
              <a:shade val="80000"/>
              <a:hueOff val="-35872"/>
              <a:satOff val="-4024"/>
              <a:lumOff val="2568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B189143-6248-45F9-8BAF-837B90C54924}">
      <dsp:nvSpPr>
        <dsp:cNvPr id="0" name=""/>
        <dsp:cNvSpPr/>
      </dsp:nvSpPr>
      <dsp:spPr>
        <a:xfrm>
          <a:off x="7331438"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137160" rIns="0" bIns="0" numCol="1" spcCol="1270" anchor="t" anchorCtr="0">
          <a:noAutofit/>
        </a:bodyPr>
        <a:lstStyle/>
        <a:p>
          <a:pPr lvl="0" algn="l" defTabSz="1778000">
            <a:lnSpc>
              <a:spcPct val="90000"/>
            </a:lnSpc>
            <a:spcBef>
              <a:spcPct val="0"/>
            </a:spcBef>
            <a:spcAft>
              <a:spcPct val="35000"/>
            </a:spcAft>
          </a:pPr>
          <a:endParaRPr lang="en-US" sz="4000" b="1" kern="1200" dirty="0"/>
        </a:p>
      </dsp:txBody>
      <dsp:txXfrm>
        <a:off x="7331438" y="130105"/>
        <a:ext cx="1257677" cy="202578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836E2D-55C0-48D7-A0BC-1C615EFD108F}">
      <dsp:nvSpPr>
        <dsp:cNvPr id="0" name=""/>
        <dsp:cNvSpPr/>
      </dsp:nvSpPr>
      <dsp:spPr>
        <a:xfrm>
          <a:off x="457201" y="281"/>
          <a:ext cx="2743196" cy="456636"/>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Deployment Success rate</a:t>
          </a:r>
          <a:endParaRPr lang="en-US" sz="1400" b="1" kern="1200" dirty="0"/>
        </a:p>
      </dsp:txBody>
      <dsp:txXfrm>
        <a:off x="685519" y="281"/>
        <a:ext cx="2286560" cy="45663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C177E-459E-47AD-8950-FFECE33BE126}">
      <dsp:nvSpPr>
        <dsp:cNvPr id="0" name=""/>
        <dsp:cNvSpPr/>
      </dsp:nvSpPr>
      <dsp:spPr>
        <a:xfrm>
          <a:off x="4835" y="130105"/>
          <a:ext cx="1688157" cy="2025788"/>
        </a:xfrm>
        <a:prstGeom prst="roundRect">
          <a:avLst>
            <a:gd name="adj" fmla="val 5000"/>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1 </a:t>
          </a:r>
          <a:endParaRPr lang="en-US" sz="1400" b="1" kern="1200" dirty="0"/>
        </a:p>
      </dsp:txBody>
      <dsp:txXfrm rot="16200000">
        <a:off x="-656922" y="791863"/>
        <a:ext cx="1661146" cy="337631"/>
      </dsp:txXfrm>
    </dsp:sp>
    <dsp:sp modelId="{65341071-A215-4B2F-8359-FBBB541238A2}">
      <dsp:nvSpPr>
        <dsp:cNvPr id="0" name=""/>
        <dsp:cNvSpPr/>
      </dsp:nvSpPr>
      <dsp:spPr>
        <a:xfrm>
          <a:off x="342466"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rPr>
            <a:t>- Manual deployment Testing</a:t>
          </a:r>
          <a:endParaRPr lang="en-US" sz="1400" b="1" kern="1200" dirty="0"/>
        </a:p>
      </dsp:txBody>
      <dsp:txXfrm>
        <a:off x="342466" y="130105"/>
        <a:ext cx="1257677" cy="2025788"/>
      </dsp:txXfrm>
    </dsp:sp>
    <dsp:sp modelId="{B9EE34D4-4CC4-4693-B33A-7B8445627E3A}">
      <dsp:nvSpPr>
        <dsp:cNvPr id="0" name=""/>
        <dsp:cNvSpPr/>
      </dsp:nvSpPr>
      <dsp:spPr>
        <a:xfrm>
          <a:off x="1752078" y="130105"/>
          <a:ext cx="1688157" cy="2025788"/>
        </a:xfrm>
        <a:prstGeom prst="roundRect">
          <a:avLst>
            <a:gd name="adj" fmla="val 5000"/>
          </a:avLst>
        </a:prstGeom>
        <a:gradFill rotWithShape="0">
          <a:gsLst>
            <a:gs pos="0">
              <a:schemeClr val="accent6">
                <a:shade val="80000"/>
                <a:hueOff val="-95423"/>
                <a:satOff val="4252"/>
                <a:lumOff val="5945"/>
                <a:alphaOff val="0"/>
                <a:shade val="51000"/>
                <a:satMod val="130000"/>
              </a:schemeClr>
            </a:gs>
            <a:gs pos="80000">
              <a:schemeClr val="accent6">
                <a:shade val="80000"/>
                <a:hueOff val="-95423"/>
                <a:satOff val="4252"/>
                <a:lumOff val="5945"/>
                <a:alphaOff val="0"/>
                <a:shade val="93000"/>
                <a:satMod val="130000"/>
              </a:schemeClr>
            </a:gs>
            <a:gs pos="100000">
              <a:schemeClr val="accent6">
                <a:shade val="80000"/>
                <a:hueOff val="-95423"/>
                <a:satOff val="4252"/>
                <a:lumOff val="59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2</a:t>
          </a:r>
          <a:endParaRPr lang="en-US" sz="1400" b="1" kern="1200" dirty="0"/>
        </a:p>
      </dsp:txBody>
      <dsp:txXfrm rot="16200000">
        <a:off x="1090320" y="791863"/>
        <a:ext cx="1661146" cy="337631"/>
      </dsp:txXfrm>
    </dsp:sp>
    <dsp:sp modelId="{C5041224-A44B-48BA-B48F-C761615A03E2}">
      <dsp:nvSpPr>
        <dsp:cNvPr id="0" name=""/>
        <dsp:cNvSpPr/>
      </dsp:nvSpPr>
      <dsp:spPr>
        <a:xfrm rot="5400000">
          <a:off x="1611579" y="1741125"/>
          <a:ext cx="297879" cy="253223"/>
        </a:xfrm>
        <a:prstGeom prst="flowChartExtract">
          <a:avLst/>
        </a:prstGeom>
        <a:solidFill>
          <a:schemeClr val="lt1">
            <a:hueOff val="0"/>
            <a:satOff val="0"/>
            <a:lumOff val="0"/>
            <a:alphaOff val="0"/>
          </a:schemeClr>
        </a:solidFill>
        <a:ln w="9525" cap="flat" cmpd="sng" algn="ctr">
          <a:solidFill>
            <a:schemeClr val="accent6">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FAD481E-331B-443B-BBE2-254B68D4D037}">
      <dsp:nvSpPr>
        <dsp:cNvPr id="0" name=""/>
        <dsp:cNvSpPr/>
      </dsp:nvSpPr>
      <dsp:spPr>
        <a:xfrm>
          <a:off x="2089709"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rPr>
            <a:t>- Automated deployment validation using smoke tests</a:t>
          </a:r>
          <a:endParaRPr lang="en-US" sz="1400" b="1" kern="1200" dirty="0"/>
        </a:p>
      </dsp:txBody>
      <dsp:txXfrm>
        <a:off x="2089709" y="130105"/>
        <a:ext cx="1257677" cy="2025788"/>
      </dsp:txXfrm>
    </dsp:sp>
    <dsp:sp modelId="{F19F2145-31BB-48E0-9A3F-1ECF6AEFDA57}">
      <dsp:nvSpPr>
        <dsp:cNvPr id="0" name=""/>
        <dsp:cNvSpPr/>
      </dsp:nvSpPr>
      <dsp:spPr>
        <a:xfrm>
          <a:off x="3499321" y="130105"/>
          <a:ext cx="1688157" cy="2025788"/>
        </a:xfrm>
        <a:prstGeom prst="roundRect">
          <a:avLst>
            <a:gd name="adj" fmla="val 5000"/>
          </a:avLst>
        </a:prstGeom>
        <a:gradFill rotWithShape="0">
          <a:gsLst>
            <a:gs pos="0">
              <a:schemeClr val="accent6">
                <a:shade val="80000"/>
                <a:hueOff val="-190846"/>
                <a:satOff val="8505"/>
                <a:lumOff val="11889"/>
                <a:alphaOff val="0"/>
                <a:shade val="51000"/>
                <a:satMod val="130000"/>
              </a:schemeClr>
            </a:gs>
            <a:gs pos="80000">
              <a:schemeClr val="accent6">
                <a:shade val="80000"/>
                <a:hueOff val="-190846"/>
                <a:satOff val="8505"/>
                <a:lumOff val="11889"/>
                <a:alphaOff val="0"/>
                <a:shade val="93000"/>
                <a:satMod val="130000"/>
              </a:schemeClr>
            </a:gs>
            <a:gs pos="100000">
              <a:schemeClr val="accent6">
                <a:shade val="80000"/>
                <a:hueOff val="-190846"/>
                <a:satOff val="8505"/>
                <a:lumOff val="1188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3</a:t>
          </a:r>
          <a:endParaRPr lang="en-US" sz="1400" b="1" kern="1200" dirty="0"/>
        </a:p>
      </dsp:txBody>
      <dsp:txXfrm rot="16200000">
        <a:off x="2837563" y="791863"/>
        <a:ext cx="1661146" cy="337631"/>
      </dsp:txXfrm>
    </dsp:sp>
    <dsp:sp modelId="{219684F3-32B6-4FF4-B5E8-1EC8A2136CA9}">
      <dsp:nvSpPr>
        <dsp:cNvPr id="0" name=""/>
        <dsp:cNvSpPr/>
      </dsp:nvSpPr>
      <dsp:spPr>
        <a:xfrm rot="5400000">
          <a:off x="3358822" y="1741125"/>
          <a:ext cx="297879" cy="253223"/>
        </a:xfrm>
        <a:prstGeom prst="flowChartExtract">
          <a:avLst/>
        </a:prstGeom>
        <a:solidFill>
          <a:schemeClr val="lt1">
            <a:hueOff val="0"/>
            <a:satOff val="0"/>
            <a:lumOff val="0"/>
            <a:alphaOff val="0"/>
          </a:schemeClr>
        </a:solidFill>
        <a:ln w="9525" cap="flat" cmpd="sng" algn="ctr">
          <a:solidFill>
            <a:schemeClr val="accent6">
              <a:shade val="80000"/>
              <a:hueOff val="-127231"/>
              <a:satOff val="5670"/>
              <a:lumOff val="792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A72E71E-77B2-4983-B396-DB841DFDF52E}">
      <dsp:nvSpPr>
        <dsp:cNvPr id="0" name=""/>
        <dsp:cNvSpPr/>
      </dsp:nvSpPr>
      <dsp:spPr>
        <a:xfrm>
          <a:off x="3836952"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smtClean="0">
              <a:solidFill>
                <a:schemeClr val="tx1"/>
              </a:solidFill>
            </a:rPr>
            <a:t>- Triggered automated tests</a:t>
          </a:r>
          <a:endParaRPr lang="en-US" sz="1400" b="1" kern="1200" dirty="0"/>
        </a:p>
        <a:p>
          <a:pPr lvl="0" algn="l" defTabSz="622300">
            <a:lnSpc>
              <a:spcPct val="90000"/>
            </a:lnSpc>
            <a:spcBef>
              <a:spcPct val="0"/>
            </a:spcBef>
            <a:spcAft>
              <a:spcPct val="35000"/>
            </a:spcAft>
          </a:pPr>
          <a:r>
            <a:rPr lang="en-US" sz="1400" b="1" kern="1200" dirty="0" smtClean="0">
              <a:solidFill>
                <a:schemeClr val="tx1"/>
              </a:solidFill>
            </a:rPr>
            <a:t>- Logging &amp; monitoring dashboards</a:t>
          </a:r>
          <a:endParaRPr lang="en-US" sz="1400" b="1" kern="1200" dirty="0">
            <a:solidFill>
              <a:schemeClr val="tx1"/>
            </a:solidFill>
          </a:endParaRPr>
        </a:p>
      </dsp:txBody>
      <dsp:txXfrm>
        <a:off x="3836952" y="130105"/>
        <a:ext cx="1257677" cy="2025788"/>
      </dsp:txXfrm>
    </dsp:sp>
    <dsp:sp modelId="{CA57180B-0C05-4983-95DF-562DB6A1ADDD}">
      <dsp:nvSpPr>
        <dsp:cNvPr id="0" name=""/>
        <dsp:cNvSpPr/>
      </dsp:nvSpPr>
      <dsp:spPr>
        <a:xfrm>
          <a:off x="5246564" y="130105"/>
          <a:ext cx="1688157" cy="2025788"/>
        </a:xfrm>
        <a:prstGeom prst="roundRect">
          <a:avLst>
            <a:gd name="adj" fmla="val 5000"/>
          </a:avLst>
        </a:prstGeom>
        <a:gradFill rotWithShape="0">
          <a:gsLst>
            <a:gs pos="0">
              <a:schemeClr val="accent6">
                <a:shade val="80000"/>
                <a:hueOff val="-286269"/>
                <a:satOff val="12757"/>
                <a:lumOff val="17834"/>
                <a:alphaOff val="0"/>
                <a:shade val="51000"/>
                <a:satMod val="130000"/>
              </a:schemeClr>
            </a:gs>
            <a:gs pos="80000">
              <a:schemeClr val="accent6">
                <a:shade val="80000"/>
                <a:hueOff val="-286269"/>
                <a:satOff val="12757"/>
                <a:lumOff val="17834"/>
                <a:alphaOff val="0"/>
                <a:shade val="93000"/>
                <a:satMod val="130000"/>
              </a:schemeClr>
            </a:gs>
            <a:gs pos="100000">
              <a:schemeClr val="accent6">
                <a:shade val="80000"/>
                <a:hueOff val="-286269"/>
                <a:satOff val="12757"/>
                <a:lumOff val="1783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4</a:t>
          </a:r>
          <a:endParaRPr lang="en-US" sz="1400" b="1" kern="1200" dirty="0"/>
        </a:p>
      </dsp:txBody>
      <dsp:txXfrm rot="16200000">
        <a:off x="4584806" y="791863"/>
        <a:ext cx="1661146" cy="337631"/>
      </dsp:txXfrm>
    </dsp:sp>
    <dsp:sp modelId="{2BE201AF-71FF-4713-AE66-A54DAD3BB51F}">
      <dsp:nvSpPr>
        <dsp:cNvPr id="0" name=""/>
        <dsp:cNvSpPr/>
      </dsp:nvSpPr>
      <dsp:spPr>
        <a:xfrm rot="5400000">
          <a:off x="5106065" y="1741125"/>
          <a:ext cx="297879" cy="253223"/>
        </a:xfrm>
        <a:prstGeom prst="flowChartExtract">
          <a:avLst/>
        </a:prstGeom>
        <a:solidFill>
          <a:schemeClr val="lt1">
            <a:hueOff val="0"/>
            <a:satOff val="0"/>
            <a:lumOff val="0"/>
            <a:alphaOff val="0"/>
          </a:schemeClr>
        </a:solidFill>
        <a:ln w="9525" cap="flat" cmpd="sng" algn="ctr">
          <a:solidFill>
            <a:schemeClr val="accent6">
              <a:shade val="80000"/>
              <a:hueOff val="-254461"/>
              <a:satOff val="11339"/>
              <a:lumOff val="1585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BDD8870-A4EE-42F4-8832-F8D01843698E}">
      <dsp:nvSpPr>
        <dsp:cNvPr id="0" name=""/>
        <dsp:cNvSpPr/>
      </dsp:nvSpPr>
      <dsp:spPr>
        <a:xfrm>
          <a:off x="5584195"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smtClean="0">
              <a:solidFill>
                <a:schemeClr val="tx1"/>
              </a:solidFill>
            </a:rPr>
            <a:t>- AB Testing</a:t>
          </a:r>
          <a:endParaRPr lang="en-US" sz="1400" b="1" kern="1200" dirty="0"/>
        </a:p>
        <a:p>
          <a:pPr lvl="0" algn="l" defTabSz="622300">
            <a:lnSpc>
              <a:spcPct val="90000"/>
            </a:lnSpc>
            <a:spcBef>
              <a:spcPct val="0"/>
            </a:spcBef>
            <a:spcAft>
              <a:spcPct val="35000"/>
            </a:spcAft>
          </a:pPr>
          <a:r>
            <a:rPr lang="en-US" sz="1400" b="1" kern="1200" dirty="0" smtClean="0">
              <a:solidFill>
                <a:schemeClr val="tx1"/>
              </a:solidFill>
            </a:rPr>
            <a:t>- Automated Smoke and Capacity tests with dashboards</a:t>
          </a:r>
          <a:endParaRPr lang="en-US" sz="1400" b="1" kern="1200" dirty="0">
            <a:solidFill>
              <a:schemeClr val="tx1"/>
            </a:solidFill>
          </a:endParaRPr>
        </a:p>
      </dsp:txBody>
      <dsp:txXfrm>
        <a:off x="5584195" y="130105"/>
        <a:ext cx="1257677" cy="2025788"/>
      </dsp:txXfrm>
    </dsp:sp>
    <dsp:sp modelId="{850A6542-884B-410A-8752-248CA4D9FF90}">
      <dsp:nvSpPr>
        <dsp:cNvPr id="0" name=""/>
        <dsp:cNvSpPr/>
      </dsp:nvSpPr>
      <dsp:spPr>
        <a:xfrm>
          <a:off x="6993807" y="130105"/>
          <a:ext cx="1688157" cy="2025788"/>
        </a:xfrm>
        <a:prstGeom prst="roundRect">
          <a:avLst>
            <a:gd name="adj" fmla="val 5000"/>
          </a:avLst>
        </a:prstGeom>
        <a:gradFill rotWithShape="0">
          <a:gsLst>
            <a:gs pos="0">
              <a:schemeClr val="accent6">
                <a:shade val="80000"/>
                <a:hueOff val="-381692"/>
                <a:satOff val="17009"/>
                <a:lumOff val="23779"/>
                <a:alphaOff val="0"/>
                <a:shade val="51000"/>
                <a:satMod val="130000"/>
              </a:schemeClr>
            </a:gs>
            <a:gs pos="80000">
              <a:schemeClr val="accent6">
                <a:shade val="80000"/>
                <a:hueOff val="-381692"/>
                <a:satOff val="17009"/>
                <a:lumOff val="23779"/>
                <a:alphaOff val="0"/>
                <a:shade val="93000"/>
                <a:satMod val="130000"/>
              </a:schemeClr>
            </a:gs>
            <a:gs pos="100000">
              <a:schemeClr val="accent6">
                <a:shade val="80000"/>
                <a:hueOff val="-381692"/>
                <a:satOff val="17009"/>
                <a:lumOff val="2377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5</a:t>
          </a:r>
          <a:endParaRPr lang="en-US" sz="1400" b="1" kern="1200" dirty="0"/>
        </a:p>
      </dsp:txBody>
      <dsp:txXfrm rot="16200000">
        <a:off x="6332049" y="791863"/>
        <a:ext cx="1661146" cy="337631"/>
      </dsp:txXfrm>
    </dsp:sp>
    <dsp:sp modelId="{C91E3B43-39BE-4BE4-BDB5-647806FE1EFD}">
      <dsp:nvSpPr>
        <dsp:cNvPr id="0" name=""/>
        <dsp:cNvSpPr/>
      </dsp:nvSpPr>
      <dsp:spPr>
        <a:xfrm rot="5400000">
          <a:off x="6853308" y="1741125"/>
          <a:ext cx="297879" cy="253223"/>
        </a:xfrm>
        <a:prstGeom prst="flowChartExtract">
          <a:avLst/>
        </a:prstGeom>
        <a:solidFill>
          <a:schemeClr val="lt1">
            <a:hueOff val="0"/>
            <a:satOff val="0"/>
            <a:lumOff val="0"/>
            <a:alphaOff val="0"/>
          </a:schemeClr>
        </a:solidFill>
        <a:ln w="9525" cap="flat" cmpd="sng" algn="ctr">
          <a:solidFill>
            <a:schemeClr val="accent6">
              <a:shade val="80000"/>
              <a:hueOff val="-381692"/>
              <a:satOff val="17009"/>
              <a:lumOff val="2377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B189143-6248-45F9-8BAF-837B90C54924}">
      <dsp:nvSpPr>
        <dsp:cNvPr id="0" name=""/>
        <dsp:cNvSpPr/>
      </dsp:nvSpPr>
      <dsp:spPr>
        <a:xfrm>
          <a:off x="7331438"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rPr>
            <a:t>- Chaos Monkey Testing</a:t>
          </a:r>
          <a:endParaRPr lang="en-US" sz="1400" b="1" kern="1200" dirty="0"/>
        </a:p>
      </dsp:txBody>
      <dsp:txXfrm>
        <a:off x="7331438" y="130105"/>
        <a:ext cx="1257677" cy="202578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642AD-D284-40B7-A10A-312D6F66A123}">
      <dsp:nvSpPr>
        <dsp:cNvPr id="0" name=""/>
        <dsp:cNvSpPr/>
      </dsp:nvSpPr>
      <dsp:spPr>
        <a:xfrm>
          <a:off x="685800" y="637"/>
          <a:ext cx="2285998" cy="533175"/>
        </a:xfrm>
        <a:prstGeom prst="chevron">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Build Verification Speed</a:t>
          </a:r>
          <a:endParaRPr lang="en-US" sz="1400" b="1" kern="1200" dirty="0"/>
        </a:p>
      </dsp:txBody>
      <dsp:txXfrm>
        <a:off x="952388" y="637"/>
        <a:ext cx="1752823" cy="533175"/>
      </dsp:txXfrm>
    </dsp:sp>
    <dsp:sp modelId="{3B50C225-D666-4EA8-9ED1-107A69945DBD}">
      <dsp:nvSpPr>
        <dsp:cNvPr id="0" name=""/>
        <dsp:cNvSpPr/>
      </dsp:nvSpPr>
      <dsp:spPr>
        <a:xfrm>
          <a:off x="685800" y="563466"/>
          <a:ext cx="2285998" cy="533175"/>
        </a:xfrm>
        <a:prstGeom prst="chevron">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Build Verification Frequency</a:t>
          </a:r>
          <a:endParaRPr lang="en-US" sz="1400" b="1" kern="1200" dirty="0"/>
        </a:p>
      </dsp:txBody>
      <dsp:txXfrm>
        <a:off x="952388" y="563466"/>
        <a:ext cx="1752823" cy="53317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642AD-D284-40B7-A10A-312D6F66A123}">
      <dsp:nvSpPr>
        <dsp:cNvPr id="0" name=""/>
        <dsp:cNvSpPr/>
      </dsp:nvSpPr>
      <dsp:spPr>
        <a:xfrm rot="10800000">
          <a:off x="715982" y="322245"/>
          <a:ext cx="2306261" cy="457199"/>
        </a:xfrm>
        <a:prstGeom prst="chevron">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8890" rIns="17780" bIns="8890" numCol="1" spcCol="1270" anchor="ctr" anchorCtr="0">
          <a:noAutofit/>
        </a:bodyPr>
        <a:lstStyle/>
        <a:p>
          <a:pPr lvl="0" algn="ctr" defTabSz="622300">
            <a:lnSpc>
              <a:spcPct val="90000"/>
            </a:lnSpc>
            <a:spcBef>
              <a:spcPct val="0"/>
            </a:spcBef>
            <a:spcAft>
              <a:spcPct val="35000"/>
            </a:spcAft>
          </a:pPr>
          <a:r>
            <a:rPr lang="en-US" sz="1400" b="1" kern="1200" dirty="0" smtClean="0"/>
            <a:t>Defect / Incident Volume</a:t>
          </a:r>
          <a:endParaRPr lang="en-US" sz="1400" b="1" kern="1200" dirty="0"/>
        </a:p>
      </dsp:txBody>
      <dsp:txXfrm rot="10800000">
        <a:off x="944581" y="322245"/>
        <a:ext cx="1849062" cy="45719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C177E-459E-47AD-8950-FFECE33BE126}">
      <dsp:nvSpPr>
        <dsp:cNvPr id="0" name=""/>
        <dsp:cNvSpPr/>
      </dsp:nvSpPr>
      <dsp:spPr>
        <a:xfrm>
          <a:off x="4835" y="130105"/>
          <a:ext cx="1688157" cy="2025788"/>
        </a:xfrm>
        <a:prstGeom prst="roundRect">
          <a:avLst>
            <a:gd name="adj" fmla="val 5000"/>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1 </a:t>
          </a:r>
          <a:endParaRPr lang="en-US" sz="1400" b="1" kern="1200" dirty="0"/>
        </a:p>
      </dsp:txBody>
      <dsp:txXfrm rot="16200000">
        <a:off x="-656922" y="791863"/>
        <a:ext cx="1661146" cy="337631"/>
      </dsp:txXfrm>
    </dsp:sp>
    <dsp:sp modelId="{65341071-A215-4B2F-8359-FBBB541238A2}">
      <dsp:nvSpPr>
        <dsp:cNvPr id="0" name=""/>
        <dsp:cNvSpPr/>
      </dsp:nvSpPr>
      <dsp:spPr>
        <a:xfrm>
          <a:off x="342466"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latin typeface="+mn-lt"/>
            </a:rPr>
            <a:t>- Baseline process metrics</a:t>
          </a:r>
          <a:endParaRPr lang="en-US" sz="1400" b="1" kern="1200" dirty="0"/>
        </a:p>
        <a:p>
          <a:pPr lvl="0" algn="l" defTabSz="622300">
            <a:lnSpc>
              <a:spcPct val="90000"/>
            </a:lnSpc>
            <a:spcBef>
              <a:spcPct val="0"/>
            </a:spcBef>
            <a:spcAft>
              <a:spcPct val="35000"/>
            </a:spcAft>
          </a:pPr>
          <a:r>
            <a:rPr lang="en-US" sz="1400" b="1" kern="1200" dirty="0" smtClean="0">
              <a:solidFill>
                <a:schemeClr val="tx1"/>
              </a:solidFill>
              <a:latin typeface="+mn-lt"/>
            </a:rPr>
            <a:t>- Manual reporting</a:t>
          </a:r>
          <a:endParaRPr lang="en-US" sz="1400" b="1" kern="1200" dirty="0">
            <a:solidFill>
              <a:schemeClr val="tx1"/>
            </a:solidFill>
            <a:latin typeface="+mn-lt"/>
          </a:endParaRPr>
        </a:p>
      </dsp:txBody>
      <dsp:txXfrm>
        <a:off x="342466" y="130105"/>
        <a:ext cx="1257677" cy="2025788"/>
      </dsp:txXfrm>
    </dsp:sp>
    <dsp:sp modelId="{B9EE34D4-4CC4-4693-B33A-7B8445627E3A}">
      <dsp:nvSpPr>
        <dsp:cNvPr id="0" name=""/>
        <dsp:cNvSpPr/>
      </dsp:nvSpPr>
      <dsp:spPr>
        <a:xfrm>
          <a:off x="1752078" y="130105"/>
          <a:ext cx="1688157" cy="2025788"/>
        </a:xfrm>
        <a:prstGeom prst="roundRect">
          <a:avLst>
            <a:gd name="adj" fmla="val 5000"/>
          </a:avLst>
        </a:prstGeom>
        <a:gradFill rotWithShape="0">
          <a:gsLst>
            <a:gs pos="0">
              <a:schemeClr val="accent2">
                <a:shade val="80000"/>
                <a:hueOff val="-8968"/>
                <a:satOff val="-1006"/>
                <a:lumOff val="6420"/>
                <a:alphaOff val="0"/>
                <a:shade val="51000"/>
                <a:satMod val="130000"/>
              </a:schemeClr>
            </a:gs>
            <a:gs pos="80000">
              <a:schemeClr val="accent2">
                <a:shade val="80000"/>
                <a:hueOff val="-8968"/>
                <a:satOff val="-1006"/>
                <a:lumOff val="6420"/>
                <a:alphaOff val="0"/>
                <a:shade val="93000"/>
                <a:satMod val="130000"/>
              </a:schemeClr>
            </a:gs>
            <a:gs pos="100000">
              <a:schemeClr val="accent2">
                <a:shade val="80000"/>
                <a:hueOff val="-8968"/>
                <a:satOff val="-1006"/>
                <a:lumOff val="642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2</a:t>
          </a:r>
          <a:endParaRPr lang="en-US" sz="1400" b="1" kern="1200" dirty="0"/>
        </a:p>
      </dsp:txBody>
      <dsp:txXfrm rot="16200000">
        <a:off x="1090320" y="791863"/>
        <a:ext cx="1661146" cy="337631"/>
      </dsp:txXfrm>
    </dsp:sp>
    <dsp:sp modelId="{C5041224-A44B-48BA-B48F-C761615A03E2}">
      <dsp:nvSpPr>
        <dsp:cNvPr id="0" name=""/>
        <dsp:cNvSpPr/>
      </dsp:nvSpPr>
      <dsp:spPr>
        <a:xfrm rot="5400000">
          <a:off x="1611579" y="1741125"/>
          <a:ext cx="297879" cy="253223"/>
        </a:xfrm>
        <a:prstGeom prst="flowChartExtract">
          <a:avLst/>
        </a:prstGeom>
        <a:solidFill>
          <a:schemeClr val="lt1">
            <a:hueOff val="0"/>
            <a:satOff val="0"/>
            <a:lumOff val="0"/>
            <a:alphaOff val="0"/>
          </a:schemeClr>
        </a:solidFill>
        <a:ln w="9525" cap="flat" cmpd="sng" algn="ctr">
          <a:solidFill>
            <a:schemeClr val="accent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FAD481E-331B-443B-BBE2-254B68D4D037}">
      <dsp:nvSpPr>
        <dsp:cNvPr id="0" name=""/>
        <dsp:cNvSpPr/>
      </dsp:nvSpPr>
      <dsp:spPr>
        <a:xfrm>
          <a:off x="2089709"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latin typeface="+mn-lt"/>
            </a:rPr>
            <a:t>- Measure the process</a:t>
          </a:r>
          <a:endParaRPr lang="en-US" sz="1400" b="1" kern="1200" dirty="0"/>
        </a:p>
        <a:p>
          <a:pPr lvl="0" algn="l" defTabSz="622300">
            <a:lnSpc>
              <a:spcPct val="90000"/>
            </a:lnSpc>
            <a:spcBef>
              <a:spcPct val="0"/>
            </a:spcBef>
            <a:spcAft>
              <a:spcPct val="35000"/>
            </a:spcAft>
          </a:pPr>
          <a:r>
            <a:rPr lang="en-US" sz="1400" b="1" kern="1200" dirty="0" smtClean="0">
              <a:solidFill>
                <a:schemeClr val="tx1"/>
              </a:solidFill>
              <a:latin typeface="+mn-lt"/>
            </a:rPr>
            <a:t>- Automatic reporting</a:t>
          </a:r>
          <a:endParaRPr lang="en-US" sz="1400" b="1" kern="1200" dirty="0">
            <a:solidFill>
              <a:schemeClr val="tx1"/>
            </a:solidFill>
            <a:latin typeface="+mn-lt"/>
          </a:endParaRPr>
        </a:p>
      </dsp:txBody>
      <dsp:txXfrm>
        <a:off x="2089709" y="130105"/>
        <a:ext cx="1257677" cy="2025788"/>
      </dsp:txXfrm>
    </dsp:sp>
    <dsp:sp modelId="{F19F2145-31BB-48E0-9A3F-1ECF6AEFDA57}">
      <dsp:nvSpPr>
        <dsp:cNvPr id="0" name=""/>
        <dsp:cNvSpPr/>
      </dsp:nvSpPr>
      <dsp:spPr>
        <a:xfrm>
          <a:off x="3499321" y="130105"/>
          <a:ext cx="1688157" cy="2025788"/>
        </a:xfrm>
        <a:prstGeom prst="roundRect">
          <a:avLst>
            <a:gd name="adj" fmla="val 5000"/>
          </a:avLst>
        </a:prstGeom>
        <a:gradFill rotWithShape="0">
          <a:gsLst>
            <a:gs pos="0">
              <a:schemeClr val="accent2">
                <a:shade val="80000"/>
                <a:hueOff val="-17936"/>
                <a:satOff val="-2012"/>
                <a:lumOff val="12840"/>
                <a:alphaOff val="0"/>
                <a:shade val="51000"/>
                <a:satMod val="130000"/>
              </a:schemeClr>
            </a:gs>
            <a:gs pos="80000">
              <a:schemeClr val="accent2">
                <a:shade val="80000"/>
                <a:hueOff val="-17936"/>
                <a:satOff val="-2012"/>
                <a:lumOff val="12840"/>
                <a:alphaOff val="0"/>
                <a:shade val="93000"/>
                <a:satMod val="130000"/>
              </a:schemeClr>
            </a:gs>
            <a:gs pos="100000">
              <a:schemeClr val="accent2">
                <a:shade val="80000"/>
                <a:hueOff val="-17936"/>
                <a:satOff val="-2012"/>
                <a:lumOff val="1284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3</a:t>
          </a:r>
          <a:endParaRPr lang="en-US" sz="1400" b="1" kern="1200" dirty="0"/>
        </a:p>
      </dsp:txBody>
      <dsp:txXfrm rot="16200000">
        <a:off x="2837563" y="791863"/>
        <a:ext cx="1661146" cy="337631"/>
      </dsp:txXfrm>
    </dsp:sp>
    <dsp:sp modelId="{219684F3-32B6-4FF4-B5E8-1EC8A2136CA9}">
      <dsp:nvSpPr>
        <dsp:cNvPr id="0" name=""/>
        <dsp:cNvSpPr/>
      </dsp:nvSpPr>
      <dsp:spPr>
        <a:xfrm rot="5400000">
          <a:off x="3358822" y="1741125"/>
          <a:ext cx="297879" cy="253223"/>
        </a:xfrm>
        <a:prstGeom prst="flowChartExtract">
          <a:avLst/>
        </a:prstGeom>
        <a:solidFill>
          <a:schemeClr val="lt1">
            <a:hueOff val="0"/>
            <a:satOff val="0"/>
            <a:lumOff val="0"/>
            <a:alphaOff val="0"/>
          </a:schemeClr>
        </a:solidFill>
        <a:ln w="9525" cap="flat" cmpd="sng" algn="ctr">
          <a:solidFill>
            <a:schemeClr val="accent2">
              <a:shade val="80000"/>
              <a:hueOff val="-11957"/>
              <a:satOff val="-1341"/>
              <a:lumOff val="856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A72E71E-77B2-4983-B396-DB841DFDF52E}">
      <dsp:nvSpPr>
        <dsp:cNvPr id="0" name=""/>
        <dsp:cNvSpPr/>
      </dsp:nvSpPr>
      <dsp:spPr>
        <a:xfrm>
          <a:off x="3836952"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smtClean="0">
              <a:solidFill>
                <a:schemeClr val="tx1"/>
              </a:solidFill>
              <a:latin typeface="+mn-lt"/>
            </a:rPr>
            <a:t>- Automatic generation of release notes</a:t>
          </a:r>
          <a:endParaRPr lang="en-US" sz="1400" b="1" kern="1200" dirty="0"/>
        </a:p>
        <a:p>
          <a:pPr lvl="0" algn="l" defTabSz="622300">
            <a:lnSpc>
              <a:spcPct val="90000"/>
            </a:lnSpc>
            <a:spcBef>
              <a:spcPct val="0"/>
            </a:spcBef>
            <a:spcAft>
              <a:spcPct val="35000"/>
            </a:spcAft>
          </a:pPr>
          <a:r>
            <a:rPr lang="en-US" sz="1400" b="1" kern="1200" dirty="0" smtClean="0">
              <a:solidFill>
                <a:schemeClr val="tx1"/>
              </a:solidFill>
              <a:latin typeface="+mn-lt"/>
            </a:rPr>
            <a:t>- Pipeline traceability</a:t>
          </a:r>
          <a:endParaRPr lang="en-US" sz="1400" b="1" kern="1200" dirty="0">
            <a:solidFill>
              <a:schemeClr val="tx1"/>
            </a:solidFill>
            <a:latin typeface="+mn-lt"/>
          </a:endParaRPr>
        </a:p>
      </dsp:txBody>
      <dsp:txXfrm>
        <a:off x="3836952" y="130105"/>
        <a:ext cx="1257677" cy="2025788"/>
      </dsp:txXfrm>
    </dsp:sp>
    <dsp:sp modelId="{CA57180B-0C05-4983-95DF-562DB6A1ADDD}">
      <dsp:nvSpPr>
        <dsp:cNvPr id="0" name=""/>
        <dsp:cNvSpPr/>
      </dsp:nvSpPr>
      <dsp:spPr>
        <a:xfrm>
          <a:off x="5246564" y="130105"/>
          <a:ext cx="1688157" cy="2025788"/>
        </a:xfrm>
        <a:prstGeom prst="roundRect">
          <a:avLst>
            <a:gd name="adj" fmla="val 5000"/>
          </a:avLst>
        </a:prstGeom>
        <a:gradFill rotWithShape="0">
          <a:gsLst>
            <a:gs pos="0">
              <a:schemeClr val="accent2">
                <a:shade val="80000"/>
                <a:hueOff val="-26904"/>
                <a:satOff val="-3018"/>
                <a:lumOff val="19260"/>
                <a:alphaOff val="0"/>
                <a:shade val="51000"/>
                <a:satMod val="130000"/>
              </a:schemeClr>
            </a:gs>
            <a:gs pos="80000">
              <a:schemeClr val="accent2">
                <a:shade val="80000"/>
                <a:hueOff val="-26904"/>
                <a:satOff val="-3018"/>
                <a:lumOff val="19260"/>
                <a:alphaOff val="0"/>
                <a:shade val="93000"/>
                <a:satMod val="130000"/>
              </a:schemeClr>
            </a:gs>
            <a:gs pos="100000">
              <a:schemeClr val="accent2">
                <a:shade val="80000"/>
                <a:hueOff val="-26904"/>
                <a:satOff val="-3018"/>
                <a:lumOff val="1926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4</a:t>
          </a:r>
          <a:endParaRPr lang="en-US" sz="1400" b="1" kern="1200" dirty="0"/>
        </a:p>
      </dsp:txBody>
      <dsp:txXfrm rot="16200000">
        <a:off x="4584806" y="791863"/>
        <a:ext cx="1661146" cy="337631"/>
      </dsp:txXfrm>
    </dsp:sp>
    <dsp:sp modelId="{2BE201AF-71FF-4713-AE66-A54DAD3BB51F}">
      <dsp:nvSpPr>
        <dsp:cNvPr id="0" name=""/>
        <dsp:cNvSpPr/>
      </dsp:nvSpPr>
      <dsp:spPr>
        <a:xfrm rot="5400000">
          <a:off x="5106065" y="1741125"/>
          <a:ext cx="297879" cy="253223"/>
        </a:xfrm>
        <a:prstGeom prst="flowChartExtract">
          <a:avLst/>
        </a:prstGeom>
        <a:solidFill>
          <a:schemeClr val="lt1">
            <a:hueOff val="0"/>
            <a:satOff val="0"/>
            <a:lumOff val="0"/>
            <a:alphaOff val="0"/>
          </a:schemeClr>
        </a:solidFill>
        <a:ln w="9525" cap="flat" cmpd="sng" algn="ctr">
          <a:solidFill>
            <a:schemeClr val="accent2">
              <a:shade val="80000"/>
              <a:hueOff val="-23915"/>
              <a:satOff val="-2683"/>
              <a:lumOff val="1712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BDD8870-A4EE-42F4-8832-F8D01843698E}">
      <dsp:nvSpPr>
        <dsp:cNvPr id="0" name=""/>
        <dsp:cNvSpPr/>
      </dsp:nvSpPr>
      <dsp:spPr>
        <a:xfrm>
          <a:off x="5584195"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smtClean="0">
              <a:solidFill>
                <a:schemeClr val="tx1"/>
              </a:solidFill>
              <a:latin typeface="+mn-lt"/>
            </a:rPr>
            <a:t>- Continuous deployments Auditing </a:t>
          </a:r>
          <a:endParaRPr lang="en-US" sz="1400" b="1" kern="1200" dirty="0"/>
        </a:p>
        <a:p>
          <a:pPr lvl="0" algn="l" defTabSz="622300">
            <a:lnSpc>
              <a:spcPct val="90000"/>
            </a:lnSpc>
            <a:spcBef>
              <a:spcPct val="0"/>
            </a:spcBef>
            <a:spcAft>
              <a:spcPct val="35000"/>
            </a:spcAft>
          </a:pPr>
          <a:r>
            <a:rPr lang="en-US" sz="1400" b="1" kern="1200" dirty="0" smtClean="0">
              <a:solidFill>
                <a:schemeClr val="tx1"/>
              </a:solidFill>
              <a:latin typeface="+mn-lt"/>
            </a:rPr>
            <a:t>- Real time graphs on deployment pipeline metrics</a:t>
          </a:r>
          <a:endParaRPr lang="en-US" sz="1400" b="1" kern="1200" dirty="0">
            <a:solidFill>
              <a:schemeClr val="tx1"/>
            </a:solidFill>
            <a:latin typeface="+mn-lt"/>
          </a:endParaRPr>
        </a:p>
      </dsp:txBody>
      <dsp:txXfrm>
        <a:off x="5584195" y="130105"/>
        <a:ext cx="1257677" cy="2025788"/>
      </dsp:txXfrm>
    </dsp:sp>
    <dsp:sp modelId="{850A6542-884B-410A-8752-248CA4D9FF90}">
      <dsp:nvSpPr>
        <dsp:cNvPr id="0" name=""/>
        <dsp:cNvSpPr/>
      </dsp:nvSpPr>
      <dsp:spPr>
        <a:xfrm>
          <a:off x="6993807" y="130105"/>
          <a:ext cx="1688157" cy="2025788"/>
        </a:xfrm>
        <a:prstGeom prst="roundRect">
          <a:avLst>
            <a:gd name="adj" fmla="val 5000"/>
          </a:avLst>
        </a:prstGeom>
        <a:gradFill rotWithShape="0">
          <a:gsLst>
            <a:gs pos="0">
              <a:schemeClr val="accent2">
                <a:shade val="80000"/>
                <a:hueOff val="-35872"/>
                <a:satOff val="-4024"/>
                <a:lumOff val="25680"/>
                <a:alphaOff val="0"/>
                <a:shade val="51000"/>
                <a:satMod val="130000"/>
              </a:schemeClr>
            </a:gs>
            <a:gs pos="80000">
              <a:schemeClr val="accent2">
                <a:shade val="80000"/>
                <a:hueOff val="-35872"/>
                <a:satOff val="-4024"/>
                <a:lumOff val="25680"/>
                <a:alphaOff val="0"/>
                <a:shade val="93000"/>
                <a:satMod val="130000"/>
              </a:schemeClr>
            </a:gs>
            <a:gs pos="100000">
              <a:schemeClr val="accent2">
                <a:shade val="80000"/>
                <a:hueOff val="-35872"/>
                <a:satOff val="-4024"/>
                <a:lumOff val="2568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5</a:t>
          </a:r>
          <a:endParaRPr lang="en-US" sz="1400" b="1" kern="1200" dirty="0"/>
        </a:p>
      </dsp:txBody>
      <dsp:txXfrm rot="16200000">
        <a:off x="6332049" y="791863"/>
        <a:ext cx="1661146" cy="337631"/>
      </dsp:txXfrm>
    </dsp:sp>
    <dsp:sp modelId="{C91E3B43-39BE-4BE4-BDB5-647806FE1EFD}">
      <dsp:nvSpPr>
        <dsp:cNvPr id="0" name=""/>
        <dsp:cNvSpPr/>
      </dsp:nvSpPr>
      <dsp:spPr>
        <a:xfrm rot="5400000">
          <a:off x="6853308" y="1741125"/>
          <a:ext cx="297879" cy="253223"/>
        </a:xfrm>
        <a:prstGeom prst="flowChartExtract">
          <a:avLst/>
        </a:prstGeom>
        <a:solidFill>
          <a:schemeClr val="lt1">
            <a:hueOff val="0"/>
            <a:satOff val="0"/>
            <a:lumOff val="0"/>
            <a:alphaOff val="0"/>
          </a:schemeClr>
        </a:solidFill>
        <a:ln w="9525" cap="flat" cmpd="sng" algn="ctr">
          <a:solidFill>
            <a:schemeClr val="accent2">
              <a:shade val="80000"/>
              <a:hueOff val="-35872"/>
              <a:satOff val="-4024"/>
              <a:lumOff val="2568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B189143-6248-45F9-8BAF-837B90C54924}">
      <dsp:nvSpPr>
        <dsp:cNvPr id="0" name=""/>
        <dsp:cNvSpPr/>
      </dsp:nvSpPr>
      <dsp:spPr>
        <a:xfrm>
          <a:off x="7331438"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latin typeface="+mn-lt"/>
            </a:rPr>
            <a:t>- Dynamic customizable dashboards</a:t>
          </a:r>
          <a:endParaRPr lang="en-US" sz="1400" b="1" kern="1200" dirty="0"/>
        </a:p>
        <a:p>
          <a:pPr lvl="0" algn="l" defTabSz="622300">
            <a:lnSpc>
              <a:spcPct val="90000"/>
            </a:lnSpc>
            <a:spcBef>
              <a:spcPct val="0"/>
            </a:spcBef>
            <a:spcAft>
              <a:spcPct val="35000"/>
            </a:spcAft>
          </a:pPr>
          <a:r>
            <a:rPr lang="en-US" sz="1400" b="1" kern="1200" dirty="0" smtClean="0">
              <a:solidFill>
                <a:schemeClr val="tx1"/>
              </a:solidFill>
              <a:latin typeface="+mn-lt"/>
            </a:rPr>
            <a:t>- Cross reference across organizational boundaries</a:t>
          </a:r>
          <a:endParaRPr lang="en-US" sz="1400" b="1" kern="1200" dirty="0">
            <a:solidFill>
              <a:schemeClr val="tx1"/>
            </a:solidFill>
            <a:latin typeface="+mn-lt"/>
          </a:endParaRPr>
        </a:p>
      </dsp:txBody>
      <dsp:txXfrm>
        <a:off x="7331438" y="130105"/>
        <a:ext cx="1257677" cy="202578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642AD-D284-40B7-A10A-312D6F66A123}">
      <dsp:nvSpPr>
        <dsp:cNvPr id="0" name=""/>
        <dsp:cNvSpPr/>
      </dsp:nvSpPr>
      <dsp:spPr>
        <a:xfrm>
          <a:off x="457201" y="281"/>
          <a:ext cx="2743196" cy="456636"/>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Requirement Coverage Ratio</a:t>
          </a:r>
          <a:endParaRPr lang="en-US" sz="1400" b="1" kern="1200" dirty="0"/>
        </a:p>
      </dsp:txBody>
      <dsp:txXfrm>
        <a:off x="685519" y="281"/>
        <a:ext cx="2286560" cy="45663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45627-4303-4C94-9DFB-FBD939D72154}">
      <dsp:nvSpPr>
        <dsp:cNvPr id="0" name=""/>
        <dsp:cNvSpPr/>
      </dsp:nvSpPr>
      <dsp:spPr>
        <a:xfrm>
          <a:off x="3712" y="333315"/>
          <a:ext cx="2293794" cy="376197"/>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Culture &amp; Organization</a:t>
          </a:r>
          <a:endParaRPr lang="en-US" sz="1400" b="1" kern="1200" dirty="0"/>
        </a:p>
      </dsp:txBody>
      <dsp:txXfrm>
        <a:off x="191811" y="333315"/>
        <a:ext cx="1917597" cy="376197"/>
      </dsp:txXfrm>
    </dsp:sp>
    <dsp:sp modelId="{013970E4-6D08-484A-B20F-85F75F0C07CE}">
      <dsp:nvSpPr>
        <dsp:cNvPr id="0" name=""/>
        <dsp:cNvSpPr/>
      </dsp:nvSpPr>
      <dsp:spPr>
        <a:xfrm>
          <a:off x="2195972" y="391763"/>
          <a:ext cx="648255" cy="259302"/>
        </a:xfrm>
        <a:prstGeom prst="chevron">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2325623" y="391763"/>
        <a:ext cx="388953" cy="259302"/>
      </dsp:txXfrm>
    </dsp:sp>
    <dsp:sp modelId="{E5B24520-2BE2-47BF-9199-12B529A69A14}">
      <dsp:nvSpPr>
        <dsp:cNvPr id="0" name=""/>
        <dsp:cNvSpPr/>
      </dsp:nvSpPr>
      <dsp:spPr>
        <a:xfrm>
          <a:off x="2753472" y="391763"/>
          <a:ext cx="648255" cy="259302"/>
        </a:xfrm>
        <a:prstGeom prst="chevron">
          <a:avLst/>
        </a:prstGeom>
        <a:solidFill>
          <a:schemeClr val="accent3">
            <a:tint val="40000"/>
            <a:alpha val="90000"/>
            <a:hueOff val="595381"/>
            <a:satOff val="-766"/>
            <a:lumOff val="-60"/>
            <a:alphaOff val="0"/>
          </a:schemeClr>
        </a:solidFill>
        <a:ln w="9525" cap="flat" cmpd="sng" algn="ctr">
          <a:solidFill>
            <a:schemeClr val="accent3">
              <a:tint val="40000"/>
              <a:alpha val="90000"/>
              <a:hueOff val="595381"/>
              <a:satOff val="-766"/>
              <a:lumOff val="-6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2883123" y="391763"/>
        <a:ext cx="388953" cy="259302"/>
      </dsp:txXfrm>
    </dsp:sp>
    <dsp:sp modelId="{1B2170AD-7DA7-4853-88EA-0678E0118D8A}">
      <dsp:nvSpPr>
        <dsp:cNvPr id="0" name=""/>
        <dsp:cNvSpPr/>
      </dsp:nvSpPr>
      <dsp:spPr>
        <a:xfrm>
          <a:off x="3310972" y="391763"/>
          <a:ext cx="648255" cy="259302"/>
        </a:xfrm>
        <a:prstGeom prst="chevron">
          <a:avLst/>
        </a:prstGeom>
        <a:solidFill>
          <a:schemeClr val="accent3">
            <a:tint val="40000"/>
            <a:alpha val="90000"/>
            <a:hueOff val="1190762"/>
            <a:satOff val="-1533"/>
            <a:lumOff val="-119"/>
            <a:alphaOff val="0"/>
          </a:schemeClr>
        </a:solidFill>
        <a:ln w="9525" cap="flat" cmpd="sng" algn="ctr">
          <a:solidFill>
            <a:schemeClr val="accent3">
              <a:tint val="40000"/>
              <a:alpha val="90000"/>
              <a:hueOff val="1190762"/>
              <a:satOff val="-1533"/>
              <a:lumOff val="-11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3</a:t>
          </a:r>
          <a:endParaRPr lang="en-US" sz="1400" b="1" kern="1200" dirty="0"/>
        </a:p>
      </dsp:txBody>
      <dsp:txXfrm>
        <a:off x="3440623" y="391763"/>
        <a:ext cx="388953" cy="259302"/>
      </dsp:txXfrm>
    </dsp:sp>
    <dsp:sp modelId="{32F2BFC4-52D5-4180-A397-7E061FC680B6}">
      <dsp:nvSpPr>
        <dsp:cNvPr id="0" name=""/>
        <dsp:cNvSpPr/>
      </dsp:nvSpPr>
      <dsp:spPr>
        <a:xfrm>
          <a:off x="3712" y="753251"/>
          <a:ext cx="2293794" cy="376197"/>
        </a:xfrm>
        <a:prstGeom prst="chevron">
          <a:avLst/>
        </a:prstGeom>
        <a:gradFill rotWithShape="0">
          <a:gsLst>
            <a:gs pos="0">
              <a:schemeClr val="accent3">
                <a:hueOff val="2250053"/>
                <a:satOff val="-3376"/>
                <a:lumOff val="-549"/>
                <a:alphaOff val="0"/>
                <a:shade val="51000"/>
                <a:satMod val="130000"/>
              </a:schemeClr>
            </a:gs>
            <a:gs pos="80000">
              <a:schemeClr val="accent3">
                <a:hueOff val="2250053"/>
                <a:satOff val="-3376"/>
                <a:lumOff val="-549"/>
                <a:alphaOff val="0"/>
                <a:shade val="93000"/>
                <a:satMod val="130000"/>
              </a:schemeClr>
            </a:gs>
            <a:gs pos="100000">
              <a:schemeClr val="accent3">
                <a:hueOff val="2250053"/>
                <a:satOff val="-3376"/>
                <a:lumOff val="-5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Continuous Build</a:t>
          </a:r>
          <a:endParaRPr lang="en-US" sz="1400" b="1" kern="1200" dirty="0"/>
        </a:p>
      </dsp:txBody>
      <dsp:txXfrm>
        <a:off x="191811" y="753251"/>
        <a:ext cx="1917597" cy="376197"/>
      </dsp:txXfrm>
    </dsp:sp>
    <dsp:sp modelId="{D60DF21E-D950-4620-8162-2F8ABDF20FC8}">
      <dsp:nvSpPr>
        <dsp:cNvPr id="0" name=""/>
        <dsp:cNvSpPr/>
      </dsp:nvSpPr>
      <dsp:spPr>
        <a:xfrm>
          <a:off x="2195972" y="811698"/>
          <a:ext cx="648255" cy="259302"/>
        </a:xfrm>
        <a:prstGeom prst="chevron">
          <a:avLst/>
        </a:prstGeom>
        <a:solidFill>
          <a:schemeClr val="accent3">
            <a:tint val="40000"/>
            <a:alpha val="90000"/>
            <a:hueOff val="1786142"/>
            <a:satOff val="-2299"/>
            <a:lumOff val="-179"/>
            <a:alphaOff val="0"/>
          </a:schemeClr>
        </a:solidFill>
        <a:ln w="9525" cap="flat" cmpd="sng" algn="ctr">
          <a:solidFill>
            <a:schemeClr val="accent3">
              <a:tint val="40000"/>
              <a:alpha val="90000"/>
              <a:hueOff val="1786142"/>
              <a:satOff val="-2299"/>
              <a:lumOff val="-17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2325623" y="811698"/>
        <a:ext cx="388953" cy="259302"/>
      </dsp:txXfrm>
    </dsp:sp>
    <dsp:sp modelId="{BECFE973-39E4-46F5-AA05-5B72B8F369C4}">
      <dsp:nvSpPr>
        <dsp:cNvPr id="0" name=""/>
        <dsp:cNvSpPr/>
      </dsp:nvSpPr>
      <dsp:spPr>
        <a:xfrm>
          <a:off x="2753472" y="811698"/>
          <a:ext cx="648255" cy="259302"/>
        </a:xfrm>
        <a:prstGeom prst="chevron">
          <a:avLst/>
        </a:prstGeom>
        <a:solidFill>
          <a:schemeClr val="accent3">
            <a:tint val="40000"/>
            <a:alpha val="90000"/>
            <a:hueOff val="2381523"/>
            <a:satOff val="-3065"/>
            <a:lumOff val="-239"/>
            <a:alphaOff val="0"/>
          </a:schemeClr>
        </a:solidFill>
        <a:ln w="9525" cap="flat" cmpd="sng" algn="ctr">
          <a:solidFill>
            <a:schemeClr val="accent3">
              <a:tint val="40000"/>
              <a:alpha val="90000"/>
              <a:hueOff val="2381523"/>
              <a:satOff val="-3065"/>
              <a:lumOff val="-23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2883123" y="811698"/>
        <a:ext cx="388953" cy="259302"/>
      </dsp:txXfrm>
    </dsp:sp>
    <dsp:sp modelId="{4B53FE9E-4354-4EFF-A63B-736CC4CFF0D0}">
      <dsp:nvSpPr>
        <dsp:cNvPr id="0" name=""/>
        <dsp:cNvSpPr/>
      </dsp:nvSpPr>
      <dsp:spPr>
        <a:xfrm>
          <a:off x="3310972" y="811698"/>
          <a:ext cx="648255" cy="259302"/>
        </a:xfrm>
        <a:prstGeom prst="chevron">
          <a:avLst/>
        </a:prstGeom>
        <a:solidFill>
          <a:schemeClr val="accent3">
            <a:tint val="40000"/>
            <a:alpha val="90000"/>
            <a:hueOff val="2976904"/>
            <a:satOff val="-3831"/>
            <a:lumOff val="-299"/>
            <a:alphaOff val="0"/>
          </a:schemeClr>
        </a:solidFill>
        <a:ln w="9525" cap="flat" cmpd="sng" algn="ctr">
          <a:solidFill>
            <a:schemeClr val="accent3">
              <a:tint val="40000"/>
              <a:alpha val="90000"/>
              <a:hueOff val="2976904"/>
              <a:satOff val="-3831"/>
              <a:lumOff val="-29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3440623" y="811698"/>
        <a:ext cx="388953" cy="259302"/>
      </dsp:txXfrm>
    </dsp:sp>
    <dsp:sp modelId="{5276D43F-FBFB-482F-B910-75A7253E1AA2}">
      <dsp:nvSpPr>
        <dsp:cNvPr id="0" name=""/>
        <dsp:cNvSpPr/>
      </dsp:nvSpPr>
      <dsp:spPr>
        <a:xfrm>
          <a:off x="3868472" y="811698"/>
          <a:ext cx="648255" cy="259302"/>
        </a:xfrm>
        <a:prstGeom prst="chevron">
          <a:avLst/>
        </a:prstGeom>
        <a:solidFill>
          <a:schemeClr val="accent3">
            <a:tint val="40000"/>
            <a:alpha val="90000"/>
            <a:hueOff val="3572285"/>
            <a:satOff val="-4598"/>
            <a:lumOff val="-358"/>
            <a:alphaOff val="0"/>
          </a:schemeClr>
        </a:solidFill>
        <a:ln w="9525" cap="flat" cmpd="sng" algn="ctr">
          <a:solidFill>
            <a:schemeClr val="accent3">
              <a:tint val="40000"/>
              <a:alpha val="90000"/>
              <a:hueOff val="3572285"/>
              <a:satOff val="-4598"/>
              <a:lumOff val="-35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3998123" y="811698"/>
        <a:ext cx="388953" cy="259302"/>
      </dsp:txXfrm>
    </dsp:sp>
    <dsp:sp modelId="{F87834AD-AC74-4556-846B-9B3EC2655631}">
      <dsp:nvSpPr>
        <dsp:cNvPr id="0" name=""/>
        <dsp:cNvSpPr/>
      </dsp:nvSpPr>
      <dsp:spPr>
        <a:xfrm>
          <a:off x="4425972" y="811698"/>
          <a:ext cx="648255" cy="259302"/>
        </a:xfrm>
        <a:prstGeom prst="chevron">
          <a:avLst/>
        </a:prstGeom>
        <a:solidFill>
          <a:schemeClr val="accent3">
            <a:tint val="40000"/>
            <a:alpha val="90000"/>
            <a:hueOff val="4167665"/>
            <a:satOff val="-5364"/>
            <a:lumOff val="-418"/>
            <a:alphaOff val="0"/>
          </a:schemeClr>
        </a:solidFill>
        <a:ln w="9525" cap="flat" cmpd="sng" algn="ctr">
          <a:solidFill>
            <a:schemeClr val="accent3">
              <a:tint val="40000"/>
              <a:alpha val="90000"/>
              <a:hueOff val="4167665"/>
              <a:satOff val="-5364"/>
              <a:lumOff val="-41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5</a:t>
          </a:r>
          <a:endParaRPr lang="en-US" sz="1400" b="1" kern="1200" dirty="0"/>
        </a:p>
      </dsp:txBody>
      <dsp:txXfrm>
        <a:off x="4555623" y="811698"/>
        <a:ext cx="388953" cy="259302"/>
      </dsp:txXfrm>
    </dsp:sp>
    <dsp:sp modelId="{269203A7-4A0D-4974-80BF-5E7A76AA8C2F}">
      <dsp:nvSpPr>
        <dsp:cNvPr id="0" name=""/>
        <dsp:cNvSpPr/>
      </dsp:nvSpPr>
      <dsp:spPr>
        <a:xfrm>
          <a:off x="3712" y="1173186"/>
          <a:ext cx="2293794" cy="376197"/>
        </a:xfrm>
        <a:prstGeom prst="chevron">
          <a:avLst/>
        </a:prstGeom>
        <a:gradFill rotWithShape="0">
          <a:gsLst>
            <a:gs pos="0">
              <a:schemeClr val="accent3">
                <a:hueOff val="4500106"/>
                <a:satOff val="-6752"/>
                <a:lumOff val="-1098"/>
                <a:alphaOff val="0"/>
                <a:shade val="51000"/>
                <a:satMod val="130000"/>
              </a:schemeClr>
            </a:gs>
            <a:gs pos="80000">
              <a:schemeClr val="accent3">
                <a:hueOff val="4500106"/>
                <a:satOff val="-6752"/>
                <a:lumOff val="-1098"/>
                <a:alphaOff val="0"/>
                <a:shade val="93000"/>
                <a:satMod val="130000"/>
              </a:schemeClr>
            </a:gs>
            <a:gs pos="100000">
              <a:schemeClr val="accent3">
                <a:hueOff val="4500106"/>
                <a:satOff val="-6752"/>
                <a:lumOff val="-109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Environments</a:t>
          </a:r>
          <a:endParaRPr lang="en-US" sz="1400" b="1" kern="1200" dirty="0"/>
        </a:p>
      </dsp:txBody>
      <dsp:txXfrm>
        <a:off x="191811" y="1173186"/>
        <a:ext cx="1917597" cy="376197"/>
      </dsp:txXfrm>
    </dsp:sp>
    <dsp:sp modelId="{3AC19A4E-D337-40C3-90CB-8E88846045BA}">
      <dsp:nvSpPr>
        <dsp:cNvPr id="0" name=""/>
        <dsp:cNvSpPr/>
      </dsp:nvSpPr>
      <dsp:spPr>
        <a:xfrm>
          <a:off x="2195972" y="1231634"/>
          <a:ext cx="648255" cy="259302"/>
        </a:xfrm>
        <a:prstGeom prst="chevron">
          <a:avLst/>
        </a:prstGeom>
        <a:solidFill>
          <a:schemeClr val="accent3">
            <a:tint val="40000"/>
            <a:alpha val="90000"/>
            <a:hueOff val="4763046"/>
            <a:satOff val="-6130"/>
            <a:lumOff val="-478"/>
            <a:alphaOff val="0"/>
          </a:schemeClr>
        </a:solidFill>
        <a:ln w="9525" cap="flat" cmpd="sng" algn="ctr">
          <a:solidFill>
            <a:schemeClr val="accent3">
              <a:tint val="40000"/>
              <a:alpha val="90000"/>
              <a:hueOff val="4763046"/>
              <a:satOff val="-6130"/>
              <a:lumOff val="-47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2325623" y="1231634"/>
        <a:ext cx="388953" cy="259302"/>
      </dsp:txXfrm>
    </dsp:sp>
    <dsp:sp modelId="{64FC5953-3300-4C7E-9CD8-40A9CF760ED4}">
      <dsp:nvSpPr>
        <dsp:cNvPr id="0" name=""/>
        <dsp:cNvSpPr/>
      </dsp:nvSpPr>
      <dsp:spPr>
        <a:xfrm>
          <a:off x="2753472" y="1231634"/>
          <a:ext cx="648255" cy="259302"/>
        </a:xfrm>
        <a:prstGeom prst="chevron">
          <a:avLst/>
        </a:prstGeom>
        <a:solidFill>
          <a:schemeClr val="accent3">
            <a:tint val="40000"/>
            <a:alpha val="90000"/>
            <a:hueOff val="5358427"/>
            <a:satOff val="-6896"/>
            <a:lumOff val="-537"/>
            <a:alphaOff val="0"/>
          </a:schemeClr>
        </a:solidFill>
        <a:ln w="9525" cap="flat" cmpd="sng" algn="ctr">
          <a:solidFill>
            <a:schemeClr val="accent3">
              <a:tint val="40000"/>
              <a:alpha val="90000"/>
              <a:hueOff val="5358427"/>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2883123" y="1231634"/>
        <a:ext cx="388953" cy="259302"/>
      </dsp:txXfrm>
    </dsp:sp>
    <dsp:sp modelId="{61958614-50D1-4457-A821-9A639A04FF75}">
      <dsp:nvSpPr>
        <dsp:cNvPr id="0" name=""/>
        <dsp:cNvSpPr/>
      </dsp:nvSpPr>
      <dsp:spPr>
        <a:xfrm>
          <a:off x="3310972" y="1231634"/>
          <a:ext cx="648255" cy="259302"/>
        </a:xfrm>
        <a:prstGeom prst="chevron">
          <a:avLst/>
        </a:prstGeom>
        <a:solidFill>
          <a:schemeClr val="accent3">
            <a:tint val="40000"/>
            <a:alpha val="90000"/>
            <a:hueOff val="5953808"/>
            <a:satOff val="-7663"/>
            <a:lumOff val="-597"/>
            <a:alphaOff val="0"/>
          </a:schemeClr>
        </a:solidFill>
        <a:ln w="9525" cap="flat" cmpd="sng" algn="ctr">
          <a:solidFill>
            <a:schemeClr val="accent3">
              <a:tint val="40000"/>
              <a:alpha val="90000"/>
              <a:hueOff val="5953808"/>
              <a:satOff val="-7663"/>
              <a:lumOff val="-59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3</a:t>
          </a:r>
          <a:endParaRPr lang="en-US" sz="1400" b="1" kern="1200" dirty="0"/>
        </a:p>
      </dsp:txBody>
      <dsp:txXfrm>
        <a:off x="3440623" y="1231634"/>
        <a:ext cx="388953" cy="259302"/>
      </dsp:txXfrm>
    </dsp:sp>
    <dsp:sp modelId="{C273439A-CF1B-48AB-9898-303B116D4657}">
      <dsp:nvSpPr>
        <dsp:cNvPr id="0" name=""/>
        <dsp:cNvSpPr/>
      </dsp:nvSpPr>
      <dsp:spPr>
        <a:xfrm>
          <a:off x="3712" y="1593121"/>
          <a:ext cx="2293794" cy="376197"/>
        </a:xfrm>
        <a:prstGeom prst="chevron">
          <a:avLst/>
        </a:prstGeom>
        <a:gradFill rotWithShape="0">
          <a:gsLst>
            <a:gs pos="0">
              <a:schemeClr val="accent3">
                <a:hueOff val="6750158"/>
                <a:satOff val="-10128"/>
                <a:lumOff val="-1647"/>
                <a:alphaOff val="0"/>
                <a:shade val="51000"/>
                <a:satMod val="130000"/>
              </a:schemeClr>
            </a:gs>
            <a:gs pos="80000">
              <a:schemeClr val="accent3">
                <a:hueOff val="6750158"/>
                <a:satOff val="-10128"/>
                <a:lumOff val="-1647"/>
                <a:alphaOff val="0"/>
                <a:shade val="93000"/>
                <a:satMod val="130000"/>
              </a:schemeClr>
            </a:gs>
            <a:gs pos="100000">
              <a:schemeClr val="accent3">
                <a:hueOff val="6750158"/>
                <a:satOff val="-10128"/>
                <a:lumOff val="-164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Release</a:t>
          </a:r>
          <a:endParaRPr lang="en-US" sz="1400" b="1" kern="1200" dirty="0"/>
        </a:p>
      </dsp:txBody>
      <dsp:txXfrm>
        <a:off x="191811" y="1593121"/>
        <a:ext cx="1917597" cy="376197"/>
      </dsp:txXfrm>
    </dsp:sp>
    <dsp:sp modelId="{A4624917-0FF3-4BE1-9B60-3F439A5E4B52}">
      <dsp:nvSpPr>
        <dsp:cNvPr id="0" name=""/>
        <dsp:cNvSpPr/>
      </dsp:nvSpPr>
      <dsp:spPr>
        <a:xfrm>
          <a:off x="2195972" y="1651569"/>
          <a:ext cx="648255" cy="259302"/>
        </a:xfrm>
        <a:prstGeom prst="chevron">
          <a:avLst/>
        </a:prstGeom>
        <a:solidFill>
          <a:schemeClr val="accent3">
            <a:tint val="40000"/>
            <a:alpha val="90000"/>
            <a:hueOff val="6549188"/>
            <a:satOff val="-8429"/>
            <a:lumOff val="-657"/>
            <a:alphaOff val="0"/>
          </a:schemeClr>
        </a:solidFill>
        <a:ln w="9525" cap="flat" cmpd="sng" algn="ctr">
          <a:solidFill>
            <a:schemeClr val="accent3">
              <a:tint val="40000"/>
              <a:alpha val="90000"/>
              <a:hueOff val="6549188"/>
              <a:satOff val="-8429"/>
              <a:lumOff val="-65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2325623" y="1651569"/>
        <a:ext cx="388953" cy="259302"/>
      </dsp:txXfrm>
    </dsp:sp>
    <dsp:sp modelId="{646F0AC0-2436-4448-A19C-3CCAA5F2FD02}">
      <dsp:nvSpPr>
        <dsp:cNvPr id="0" name=""/>
        <dsp:cNvSpPr/>
      </dsp:nvSpPr>
      <dsp:spPr>
        <a:xfrm>
          <a:off x="2753472" y="1651569"/>
          <a:ext cx="648255" cy="259302"/>
        </a:xfrm>
        <a:prstGeom prst="chevron">
          <a:avLst/>
        </a:prstGeom>
        <a:solidFill>
          <a:schemeClr val="accent3">
            <a:tint val="40000"/>
            <a:alpha val="90000"/>
            <a:hueOff val="7144569"/>
            <a:satOff val="-9195"/>
            <a:lumOff val="-717"/>
            <a:alphaOff val="0"/>
          </a:schemeClr>
        </a:solidFill>
        <a:ln w="9525" cap="flat" cmpd="sng" algn="ctr">
          <a:solidFill>
            <a:schemeClr val="accent3">
              <a:tint val="40000"/>
              <a:alpha val="90000"/>
              <a:hueOff val="7144569"/>
              <a:satOff val="-9195"/>
              <a:lumOff val="-71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2883123" y="1651569"/>
        <a:ext cx="388953" cy="259302"/>
      </dsp:txXfrm>
    </dsp:sp>
    <dsp:sp modelId="{2C79D7A3-F342-4B0B-881C-6941C2E8DDBB}">
      <dsp:nvSpPr>
        <dsp:cNvPr id="0" name=""/>
        <dsp:cNvSpPr/>
      </dsp:nvSpPr>
      <dsp:spPr>
        <a:xfrm>
          <a:off x="3310972" y="1651569"/>
          <a:ext cx="648255" cy="259302"/>
        </a:xfrm>
        <a:prstGeom prst="chevron">
          <a:avLst/>
        </a:prstGeom>
        <a:solidFill>
          <a:schemeClr val="accent3">
            <a:tint val="40000"/>
            <a:alpha val="90000"/>
            <a:hueOff val="7739950"/>
            <a:satOff val="-9962"/>
            <a:lumOff val="-776"/>
            <a:alphaOff val="0"/>
          </a:schemeClr>
        </a:solidFill>
        <a:ln w="9525" cap="flat" cmpd="sng" algn="ctr">
          <a:solidFill>
            <a:schemeClr val="accent3">
              <a:tint val="40000"/>
              <a:alpha val="90000"/>
              <a:hueOff val="7739950"/>
              <a:satOff val="-9962"/>
              <a:lumOff val="-77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3</a:t>
          </a:r>
          <a:endParaRPr lang="en-US" sz="1400" b="1" kern="1200" dirty="0"/>
        </a:p>
      </dsp:txBody>
      <dsp:txXfrm>
        <a:off x="3440623" y="1651569"/>
        <a:ext cx="388953" cy="259302"/>
      </dsp:txXfrm>
    </dsp:sp>
    <dsp:sp modelId="{A7DCFA4A-F18E-4D56-9D45-52BDF242DFDF}">
      <dsp:nvSpPr>
        <dsp:cNvPr id="0" name=""/>
        <dsp:cNvSpPr/>
      </dsp:nvSpPr>
      <dsp:spPr>
        <a:xfrm>
          <a:off x="3712" y="2013057"/>
          <a:ext cx="2293794" cy="376197"/>
        </a:xfrm>
        <a:prstGeom prst="chevron">
          <a:avLst/>
        </a:prstGeom>
        <a:gradFill rotWithShape="0">
          <a:gsLst>
            <a:gs pos="0">
              <a:schemeClr val="accent3">
                <a:hueOff val="9000211"/>
                <a:satOff val="-13504"/>
                <a:lumOff val="-2196"/>
                <a:alphaOff val="0"/>
                <a:shade val="51000"/>
                <a:satMod val="130000"/>
              </a:schemeClr>
            </a:gs>
            <a:gs pos="80000">
              <a:schemeClr val="accent3">
                <a:hueOff val="9000211"/>
                <a:satOff val="-13504"/>
                <a:lumOff val="-2196"/>
                <a:alphaOff val="0"/>
                <a:shade val="93000"/>
                <a:satMod val="130000"/>
              </a:schemeClr>
            </a:gs>
            <a:gs pos="100000">
              <a:schemeClr val="accent3">
                <a:hueOff val="9000211"/>
                <a:satOff val="-13504"/>
                <a:lumOff val="-21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Test &amp; Validation</a:t>
          </a:r>
          <a:endParaRPr lang="en-US" sz="1400" b="1" kern="1200" dirty="0"/>
        </a:p>
      </dsp:txBody>
      <dsp:txXfrm>
        <a:off x="191811" y="2013057"/>
        <a:ext cx="1917597" cy="376197"/>
      </dsp:txXfrm>
    </dsp:sp>
    <dsp:sp modelId="{4277948B-3BC8-4AF1-855A-A835048E1726}">
      <dsp:nvSpPr>
        <dsp:cNvPr id="0" name=""/>
        <dsp:cNvSpPr/>
      </dsp:nvSpPr>
      <dsp:spPr>
        <a:xfrm>
          <a:off x="2195972" y="2071504"/>
          <a:ext cx="648255" cy="259302"/>
        </a:xfrm>
        <a:prstGeom prst="chevron">
          <a:avLst/>
        </a:prstGeom>
        <a:solidFill>
          <a:schemeClr val="accent3">
            <a:tint val="40000"/>
            <a:alpha val="90000"/>
            <a:hueOff val="8335331"/>
            <a:satOff val="-10728"/>
            <a:lumOff val="-836"/>
            <a:alphaOff val="0"/>
          </a:schemeClr>
        </a:solidFill>
        <a:ln w="9525" cap="flat" cmpd="sng" algn="ctr">
          <a:solidFill>
            <a:schemeClr val="accent3">
              <a:tint val="40000"/>
              <a:alpha val="90000"/>
              <a:hueOff val="8335331"/>
              <a:satOff val="-10728"/>
              <a:lumOff val="-83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2325623" y="2071504"/>
        <a:ext cx="388953" cy="259302"/>
      </dsp:txXfrm>
    </dsp:sp>
    <dsp:sp modelId="{AC4D7B8B-7BFB-456C-9DBE-396A439268FB}">
      <dsp:nvSpPr>
        <dsp:cNvPr id="0" name=""/>
        <dsp:cNvSpPr/>
      </dsp:nvSpPr>
      <dsp:spPr>
        <a:xfrm>
          <a:off x="2753472" y="2071504"/>
          <a:ext cx="648255" cy="259302"/>
        </a:xfrm>
        <a:prstGeom prst="chevron">
          <a:avLst/>
        </a:prstGeom>
        <a:solidFill>
          <a:schemeClr val="accent3">
            <a:tint val="40000"/>
            <a:alpha val="90000"/>
            <a:hueOff val="8930711"/>
            <a:satOff val="-11494"/>
            <a:lumOff val="-896"/>
            <a:alphaOff val="0"/>
          </a:schemeClr>
        </a:solidFill>
        <a:ln w="9525" cap="flat" cmpd="sng" algn="ctr">
          <a:solidFill>
            <a:schemeClr val="accent3">
              <a:tint val="40000"/>
              <a:alpha val="90000"/>
              <a:hueOff val="8930711"/>
              <a:satOff val="-11494"/>
              <a:lumOff val="-89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2883123" y="2071504"/>
        <a:ext cx="388953" cy="259302"/>
      </dsp:txXfrm>
    </dsp:sp>
    <dsp:sp modelId="{F7081296-4559-4483-89CE-09776AD078FF}">
      <dsp:nvSpPr>
        <dsp:cNvPr id="0" name=""/>
        <dsp:cNvSpPr/>
      </dsp:nvSpPr>
      <dsp:spPr>
        <a:xfrm>
          <a:off x="3310972" y="2071504"/>
          <a:ext cx="648255" cy="259302"/>
        </a:xfrm>
        <a:prstGeom prst="chevron">
          <a:avLst/>
        </a:prstGeom>
        <a:solidFill>
          <a:schemeClr val="accent3">
            <a:tint val="40000"/>
            <a:alpha val="90000"/>
            <a:hueOff val="9526092"/>
            <a:satOff val="-12260"/>
            <a:lumOff val="-956"/>
            <a:alphaOff val="0"/>
          </a:schemeClr>
        </a:solidFill>
        <a:ln w="9525" cap="flat" cmpd="sng" algn="ctr">
          <a:solidFill>
            <a:schemeClr val="accent3">
              <a:tint val="40000"/>
              <a:alpha val="90000"/>
              <a:hueOff val="9526092"/>
              <a:satOff val="-12260"/>
              <a:lumOff val="-95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3</a:t>
          </a:r>
          <a:endParaRPr lang="en-US" sz="1400" b="1" kern="1200" dirty="0"/>
        </a:p>
      </dsp:txBody>
      <dsp:txXfrm>
        <a:off x="3440623" y="2071504"/>
        <a:ext cx="388953" cy="259302"/>
      </dsp:txXfrm>
    </dsp:sp>
    <dsp:sp modelId="{41FED0CF-2066-4B1A-B648-30269A328FCD}">
      <dsp:nvSpPr>
        <dsp:cNvPr id="0" name=""/>
        <dsp:cNvSpPr/>
      </dsp:nvSpPr>
      <dsp:spPr>
        <a:xfrm>
          <a:off x="3712" y="2432992"/>
          <a:ext cx="2293794" cy="376197"/>
        </a:xfrm>
        <a:prstGeom prst="chevron">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Information &amp; Reporting</a:t>
          </a:r>
          <a:endParaRPr lang="en-US" sz="1400" b="1" kern="1200" dirty="0"/>
        </a:p>
      </dsp:txBody>
      <dsp:txXfrm>
        <a:off x="191811" y="2432992"/>
        <a:ext cx="1917597" cy="376197"/>
      </dsp:txXfrm>
    </dsp:sp>
    <dsp:sp modelId="{12C19C06-7572-45D3-89B9-BFE7B4C846BC}">
      <dsp:nvSpPr>
        <dsp:cNvPr id="0" name=""/>
        <dsp:cNvSpPr/>
      </dsp:nvSpPr>
      <dsp:spPr>
        <a:xfrm>
          <a:off x="2195972" y="2491440"/>
          <a:ext cx="648255" cy="259302"/>
        </a:xfrm>
        <a:prstGeom prst="chevron">
          <a:avLst/>
        </a:prstGeom>
        <a:solidFill>
          <a:schemeClr val="accent3">
            <a:tint val="40000"/>
            <a:alpha val="90000"/>
            <a:hueOff val="10121472"/>
            <a:satOff val="-13027"/>
            <a:lumOff val="-1015"/>
            <a:alphaOff val="0"/>
          </a:schemeClr>
        </a:solidFill>
        <a:ln w="9525" cap="flat" cmpd="sng" algn="ctr">
          <a:solidFill>
            <a:schemeClr val="accent3">
              <a:tint val="40000"/>
              <a:alpha val="90000"/>
              <a:hueOff val="10121472"/>
              <a:satOff val="-13027"/>
              <a:lumOff val="-101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2325623" y="2491440"/>
        <a:ext cx="388953" cy="259302"/>
      </dsp:txXfrm>
    </dsp:sp>
    <dsp:sp modelId="{AED3A045-0701-493B-9B0E-0F18D32386BA}">
      <dsp:nvSpPr>
        <dsp:cNvPr id="0" name=""/>
        <dsp:cNvSpPr/>
      </dsp:nvSpPr>
      <dsp:spPr>
        <a:xfrm>
          <a:off x="2753472" y="2491440"/>
          <a:ext cx="648255" cy="259302"/>
        </a:xfrm>
        <a:prstGeom prst="chevron">
          <a:avLst/>
        </a:prstGeom>
        <a:solidFill>
          <a:schemeClr val="accent3">
            <a:tint val="40000"/>
            <a:alpha val="90000"/>
            <a:hueOff val="10716854"/>
            <a:satOff val="-13793"/>
            <a:lumOff val="-1075"/>
            <a:alphaOff val="0"/>
          </a:schemeClr>
        </a:solidFill>
        <a:ln w="9525" cap="flat" cmpd="sng" algn="ctr">
          <a:solidFill>
            <a:schemeClr val="accent3">
              <a:tint val="40000"/>
              <a:alpha val="90000"/>
              <a:hueOff val="10716854"/>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2</a:t>
          </a:r>
          <a:endParaRPr lang="en-US" sz="1400" b="1" kern="1200" dirty="0"/>
        </a:p>
      </dsp:txBody>
      <dsp:txXfrm>
        <a:off x="2883123" y="2491440"/>
        <a:ext cx="388953" cy="25930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2300E-AD08-4877-B053-1F1CCF0C20C5}">
      <dsp:nvSpPr>
        <dsp:cNvPr id="0" name=""/>
        <dsp:cNvSpPr/>
      </dsp:nvSpPr>
      <dsp:spPr>
        <a:xfrm>
          <a:off x="596" y="400827"/>
          <a:ext cx="2182625" cy="39255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Build Time </a:t>
          </a:r>
          <a:endParaRPr lang="en-US" sz="1400" b="1" kern="1200" dirty="0"/>
        </a:p>
      </dsp:txBody>
      <dsp:txXfrm>
        <a:off x="196874" y="400827"/>
        <a:ext cx="1790070" cy="392555"/>
      </dsp:txXfrm>
    </dsp:sp>
    <dsp:sp modelId="{0B209622-C752-4BD4-B177-DD06815BA53A}">
      <dsp:nvSpPr>
        <dsp:cNvPr id="0" name=""/>
        <dsp:cNvSpPr/>
      </dsp:nvSpPr>
      <dsp:spPr>
        <a:xfrm>
          <a:off x="2098050" y="448114"/>
          <a:ext cx="794618" cy="297981"/>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5 hrs.</a:t>
          </a:r>
          <a:endParaRPr lang="en-US" sz="1400" b="1" kern="1200" dirty="0"/>
        </a:p>
      </dsp:txBody>
      <dsp:txXfrm>
        <a:off x="2247041" y="448114"/>
        <a:ext cx="496637" cy="297981"/>
      </dsp:txXfrm>
    </dsp:sp>
    <dsp:sp modelId="{F768DCE8-67A3-412C-B314-BB7E3C5EC5AC}">
      <dsp:nvSpPr>
        <dsp:cNvPr id="0" name=""/>
        <dsp:cNvSpPr/>
      </dsp:nvSpPr>
      <dsp:spPr>
        <a:xfrm>
          <a:off x="2816539" y="448114"/>
          <a:ext cx="794618" cy="297981"/>
        </a:xfrm>
        <a:prstGeom prst="chevron">
          <a:avLst/>
        </a:prstGeom>
        <a:solidFill>
          <a:schemeClr val="accent2">
            <a:tint val="40000"/>
            <a:alpha val="90000"/>
            <a:hueOff val="717974"/>
            <a:satOff val="-625"/>
            <a:lumOff val="-1"/>
            <a:alphaOff val="0"/>
          </a:schemeClr>
        </a:solidFill>
        <a:ln w="9525" cap="flat" cmpd="sng" algn="ctr">
          <a:solidFill>
            <a:schemeClr val="accent2">
              <a:tint val="40000"/>
              <a:alpha val="90000"/>
              <a:hueOff val="717974"/>
              <a:satOff val="-625"/>
              <a:lumOff val="-1"/>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1 hr.</a:t>
          </a:r>
          <a:endParaRPr lang="en-US" sz="1400" b="1" kern="1200" dirty="0"/>
        </a:p>
      </dsp:txBody>
      <dsp:txXfrm>
        <a:off x="2965530" y="448114"/>
        <a:ext cx="496637" cy="297981"/>
      </dsp:txXfrm>
    </dsp:sp>
    <dsp:sp modelId="{7758064C-623C-40B1-AE4A-3EE88AE23F0B}">
      <dsp:nvSpPr>
        <dsp:cNvPr id="0" name=""/>
        <dsp:cNvSpPr/>
      </dsp:nvSpPr>
      <dsp:spPr>
        <a:xfrm>
          <a:off x="596" y="830072"/>
          <a:ext cx="2182625" cy="392555"/>
        </a:xfrm>
        <a:prstGeom prst="chevron">
          <a:avLst/>
        </a:prstGeom>
        <a:gradFill rotWithShape="0">
          <a:gsLst>
            <a:gs pos="0">
              <a:schemeClr val="accent2">
                <a:hueOff val="1560506"/>
                <a:satOff val="-1946"/>
                <a:lumOff val="458"/>
                <a:alphaOff val="0"/>
                <a:shade val="51000"/>
                <a:satMod val="130000"/>
              </a:schemeClr>
            </a:gs>
            <a:gs pos="80000">
              <a:schemeClr val="accent2">
                <a:hueOff val="1560506"/>
                <a:satOff val="-1946"/>
                <a:lumOff val="458"/>
                <a:alphaOff val="0"/>
                <a:shade val="93000"/>
                <a:satMod val="130000"/>
              </a:schemeClr>
            </a:gs>
            <a:gs pos="100000">
              <a:schemeClr val="accent2">
                <a:hueOff val="1560506"/>
                <a:satOff val="-1946"/>
                <a:lumOff val="4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App. Downtime</a:t>
          </a:r>
          <a:endParaRPr lang="en-US" sz="1400" b="1" kern="1200" dirty="0"/>
        </a:p>
      </dsp:txBody>
      <dsp:txXfrm>
        <a:off x="196874" y="830072"/>
        <a:ext cx="1790070" cy="392555"/>
      </dsp:txXfrm>
    </dsp:sp>
    <dsp:sp modelId="{DA38BB0A-8ECD-475E-A437-4A6013698B3D}">
      <dsp:nvSpPr>
        <dsp:cNvPr id="0" name=""/>
        <dsp:cNvSpPr/>
      </dsp:nvSpPr>
      <dsp:spPr>
        <a:xfrm>
          <a:off x="2098050" y="877359"/>
          <a:ext cx="794618" cy="297981"/>
        </a:xfrm>
        <a:prstGeom prst="chevron">
          <a:avLst/>
        </a:prstGeom>
        <a:solidFill>
          <a:schemeClr val="accent2">
            <a:tint val="40000"/>
            <a:alpha val="90000"/>
            <a:hueOff val="1435949"/>
            <a:satOff val="-1251"/>
            <a:lumOff val="-2"/>
            <a:alphaOff val="0"/>
          </a:schemeClr>
        </a:solidFill>
        <a:ln w="9525" cap="flat" cmpd="sng" algn="ctr">
          <a:solidFill>
            <a:schemeClr val="accent2">
              <a:tint val="40000"/>
              <a:alpha val="90000"/>
              <a:hueOff val="1435949"/>
              <a:satOff val="-1251"/>
              <a:lumOff val="-2"/>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8 min</a:t>
          </a:r>
          <a:endParaRPr lang="en-US" sz="1400" b="1" kern="1200" dirty="0"/>
        </a:p>
      </dsp:txBody>
      <dsp:txXfrm>
        <a:off x="2247041" y="877359"/>
        <a:ext cx="496637" cy="297981"/>
      </dsp:txXfrm>
    </dsp:sp>
    <dsp:sp modelId="{719A5B76-2762-4400-B2B8-0BCEC5FD0FB5}">
      <dsp:nvSpPr>
        <dsp:cNvPr id="0" name=""/>
        <dsp:cNvSpPr/>
      </dsp:nvSpPr>
      <dsp:spPr>
        <a:xfrm>
          <a:off x="2816539" y="877359"/>
          <a:ext cx="794618" cy="297981"/>
        </a:xfrm>
        <a:prstGeom prst="chevron">
          <a:avLst/>
        </a:prstGeom>
        <a:solidFill>
          <a:schemeClr val="accent2">
            <a:tint val="40000"/>
            <a:alpha val="90000"/>
            <a:hueOff val="2153923"/>
            <a:satOff val="-1876"/>
            <a:lumOff val="-3"/>
            <a:alphaOff val="0"/>
          </a:schemeClr>
        </a:solidFill>
        <a:ln w="9525" cap="flat" cmpd="sng" algn="ctr">
          <a:solidFill>
            <a:schemeClr val="accent2">
              <a:tint val="40000"/>
              <a:alpha val="90000"/>
              <a:hueOff val="2153923"/>
              <a:satOff val="-1876"/>
              <a:lumOff val="-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1 min</a:t>
          </a:r>
          <a:endParaRPr lang="en-US" sz="1400" b="1" kern="1200" dirty="0"/>
        </a:p>
      </dsp:txBody>
      <dsp:txXfrm>
        <a:off x="2965530" y="877359"/>
        <a:ext cx="496637" cy="297981"/>
      </dsp:txXfrm>
    </dsp:sp>
    <dsp:sp modelId="{FB7C16AB-7732-4E13-A1CD-5FE0C51203BD}">
      <dsp:nvSpPr>
        <dsp:cNvPr id="0" name=""/>
        <dsp:cNvSpPr/>
      </dsp:nvSpPr>
      <dsp:spPr>
        <a:xfrm>
          <a:off x="596" y="1259316"/>
          <a:ext cx="2182625" cy="392555"/>
        </a:xfrm>
        <a:prstGeom prst="chevron">
          <a:avLst/>
        </a:prstGeom>
        <a:gradFill rotWithShape="0">
          <a:gsLst>
            <a:gs pos="0">
              <a:schemeClr val="accent2">
                <a:hueOff val="3121013"/>
                <a:satOff val="-3893"/>
                <a:lumOff val="915"/>
                <a:alphaOff val="0"/>
                <a:shade val="51000"/>
                <a:satMod val="130000"/>
              </a:schemeClr>
            </a:gs>
            <a:gs pos="80000">
              <a:schemeClr val="accent2">
                <a:hueOff val="3121013"/>
                <a:satOff val="-3893"/>
                <a:lumOff val="915"/>
                <a:alphaOff val="0"/>
                <a:shade val="93000"/>
                <a:satMod val="130000"/>
              </a:schemeClr>
            </a:gs>
            <a:gs pos="100000">
              <a:schemeClr val="accent2">
                <a:hueOff val="3121013"/>
                <a:satOff val="-3893"/>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Requirement Coverage </a:t>
          </a:r>
          <a:endParaRPr lang="en-US" sz="1400" b="1" kern="1200" dirty="0"/>
        </a:p>
      </dsp:txBody>
      <dsp:txXfrm>
        <a:off x="196874" y="1259316"/>
        <a:ext cx="1790070" cy="392555"/>
      </dsp:txXfrm>
    </dsp:sp>
    <dsp:sp modelId="{4ED25B9D-0634-489F-8DF9-A5EA6284717C}">
      <dsp:nvSpPr>
        <dsp:cNvPr id="0" name=""/>
        <dsp:cNvSpPr/>
      </dsp:nvSpPr>
      <dsp:spPr>
        <a:xfrm>
          <a:off x="2098050" y="1306603"/>
          <a:ext cx="794618" cy="297981"/>
        </a:xfrm>
        <a:prstGeom prst="chevron">
          <a:avLst/>
        </a:prstGeom>
        <a:solidFill>
          <a:schemeClr val="accent2">
            <a:tint val="40000"/>
            <a:alpha val="90000"/>
            <a:hueOff val="2871898"/>
            <a:satOff val="-2502"/>
            <a:lumOff val="-3"/>
            <a:alphaOff val="0"/>
          </a:schemeClr>
        </a:solidFill>
        <a:ln w="9525" cap="flat" cmpd="sng" algn="ctr">
          <a:solidFill>
            <a:schemeClr val="accent2">
              <a:tint val="40000"/>
              <a:alpha val="90000"/>
              <a:hueOff val="2871898"/>
              <a:satOff val="-2502"/>
              <a:lumOff val="-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0%</a:t>
          </a:r>
          <a:endParaRPr lang="en-US" sz="1400" b="1" kern="1200" dirty="0"/>
        </a:p>
      </dsp:txBody>
      <dsp:txXfrm>
        <a:off x="2247041" y="1306603"/>
        <a:ext cx="496637" cy="297981"/>
      </dsp:txXfrm>
    </dsp:sp>
    <dsp:sp modelId="{FF56BA21-1B18-4C8A-B6D1-9412A5446B47}">
      <dsp:nvSpPr>
        <dsp:cNvPr id="0" name=""/>
        <dsp:cNvSpPr/>
      </dsp:nvSpPr>
      <dsp:spPr>
        <a:xfrm>
          <a:off x="2816539" y="1306603"/>
          <a:ext cx="794618" cy="297981"/>
        </a:xfrm>
        <a:prstGeom prst="chevron">
          <a:avLst/>
        </a:prstGeom>
        <a:solidFill>
          <a:schemeClr val="accent2">
            <a:tint val="40000"/>
            <a:alpha val="90000"/>
            <a:hueOff val="3589872"/>
            <a:satOff val="-3127"/>
            <a:lumOff val="-4"/>
            <a:alphaOff val="0"/>
          </a:schemeClr>
        </a:solidFill>
        <a:ln w="9525" cap="flat" cmpd="sng" algn="ctr">
          <a:solidFill>
            <a:schemeClr val="accent2">
              <a:tint val="40000"/>
              <a:alpha val="90000"/>
              <a:hueOff val="3589872"/>
              <a:satOff val="-3127"/>
              <a:lumOff val="-4"/>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100%</a:t>
          </a:r>
          <a:endParaRPr lang="en-US" sz="1400" b="1" kern="1200" dirty="0"/>
        </a:p>
      </dsp:txBody>
      <dsp:txXfrm>
        <a:off x="2965530" y="1306603"/>
        <a:ext cx="496637" cy="297981"/>
      </dsp:txXfrm>
    </dsp:sp>
    <dsp:sp modelId="{F019B7C7-C419-42BB-9586-56138925B0C2}">
      <dsp:nvSpPr>
        <dsp:cNvPr id="0" name=""/>
        <dsp:cNvSpPr/>
      </dsp:nvSpPr>
      <dsp:spPr>
        <a:xfrm>
          <a:off x="596" y="1688561"/>
          <a:ext cx="2182625" cy="392555"/>
        </a:xfrm>
        <a:prstGeom prst="chevron">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Speed of Deployment</a:t>
          </a:r>
          <a:endParaRPr lang="en-US" sz="1400" b="1" kern="1200" dirty="0"/>
        </a:p>
      </dsp:txBody>
      <dsp:txXfrm>
        <a:off x="196874" y="1688561"/>
        <a:ext cx="1790070" cy="392555"/>
      </dsp:txXfrm>
    </dsp:sp>
    <dsp:sp modelId="{91EE8AB6-BBBD-40A2-B5C3-0F7368157EF1}">
      <dsp:nvSpPr>
        <dsp:cNvPr id="0" name=""/>
        <dsp:cNvSpPr/>
      </dsp:nvSpPr>
      <dsp:spPr>
        <a:xfrm>
          <a:off x="2098050" y="1735848"/>
          <a:ext cx="794618" cy="297981"/>
        </a:xfrm>
        <a:prstGeom prst="chevron">
          <a:avLst/>
        </a:prstGeom>
        <a:solidFill>
          <a:schemeClr val="accent2">
            <a:tint val="40000"/>
            <a:alpha val="90000"/>
            <a:hueOff val="4307846"/>
            <a:satOff val="-3753"/>
            <a:lumOff val="-5"/>
            <a:alphaOff val="0"/>
          </a:schemeClr>
        </a:solidFill>
        <a:ln w="9525" cap="flat" cmpd="sng" algn="ctr">
          <a:solidFill>
            <a:schemeClr val="accent2">
              <a:tint val="40000"/>
              <a:alpha val="90000"/>
              <a:hueOff val="4307846"/>
              <a:satOff val="-3753"/>
              <a:lumOff val="-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20 min</a:t>
          </a:r>
          <a:endParaRPr lang="en-US" sz="1400" b="1" kern="1200" dirty="0"/>
        </a:p>
      </dsp:txBody>
      <dsp:txXfrm>
        <a:off x="2247041" y="1735848"/>
        <a:ext cx="496637" cy="297981"/>
      </dsp:txXfrm>
    </dsp:sp>
    <dsp:sp modelId="{9B4AA046-4038-4447-B346-17D727065706}">
      <dsp:nvSpPr>
        <dsp:cNvPr id="0" name=""/>
        <dsp:cNvSpPr/>
      </dsp:nvSpPr>
      <dsp:spPr>
        <a:xfrm>
          <a:off x="2816539" y="1735848"/>
          <a:ext cx="794618" cy="297981"/>
        </a:xfrm>
        <a:prstGeom prst="chevron">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10 min</a:t>
          </a:r>
          <a:endParaRPr lang="en-US" sz="1400" b="1" kern="1200" dirty="0"/>
        </a:p>
      </dsp:txBody>
      <dsp:txXfrm>
        <a:off x="2965530" y="1735848"/>
        <a:ext cx="496637" cy="29798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CF376-303C-469E-9EAC-9EF25F34095B}">
      <dsp:nvSpPr>
        <dsp:cNvPr id="0" name=""/>
        <dsp:cNvSpPr/>
      </dsp:nvSpPr>
      <dsp:spPr>
        <a:xfrm>
          <a:off x="178016" y="0"/>
          <a:ext cx="2017521" cy="706516"/>
        </a:xfrm>
        <a:prstGeom prst="rightArrow">
          <a:avLst/>
        </a:prstGeom>
        <a:solidFill>
          <a:schemeClr val="bg1">
            <a:lumMod val="5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A4C268C-B238-4CC6-8802-884071F86FED}">
      <dsp:nvSpPr>
        <dsp:cNvPr id="0" name=""/>
        <dsp:cNvSpPr/>
      </dsp:nvSpPr>
      <dsp:spPr>
        <a:xfrm>
          <a:off x="415372" y="211954"/>
          <a:ext cx="712066" cy="282606"/>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Level 1</a:t>
          </a:r>
          <a:endParaRPr lang="en-US" sz="1400" b="1" kern="1200" dirty="0"/>
        </a:p>
      </dsp:txBody>
      <dsp:txXfrm>
        <a:off x="429168" y="225750"/>
        <a:ext cx="684474" cy="255014"/>
      </dsp:txXfrm>
    </dsp:sp>
    <dsp:sp modelId="{7681FE5E-6EE4-41DA-B5D2-B6C35E622F9D}">
      <dsp:nvSpPr>
        <dsp:cNvPr id="0" name=""/>
        <dsp:cNvSpPr/>
      </dsp:nvSpPr>
      <dsp:spPr>
        <a:xfrm>
          <a:off x="1246116" y="211954"/>
          <a:ext cx="712066" cy="282606"/>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Level 3</a:t>
          </a:r>
          <a:endParaRPr lang="en-US" sz="1400" b="1" kern="1200" dirty="0"/>
        </a:p>
      </dsp:txBody>
      <dsp:txXfrm>
        <a:off x="1259912" y="225750"/>
        <a:ext cx="684474" cy="25501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2300E-AD08-4877-B053-1F1CCF0C20C5}">
      <dsp:nvSpPr>
        <dsp:cNvPr id="0" name=""/>
        <dsp:cNvSpPr/>
      </dsp:nvSpPr>
      <dsp:spPr>
        <a:xfrm>
          <a:off x="1606" y="7350"/>
          <a:ext cx="2024474" cy="455644"/>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Build Time </a:t>
          </a:r>
          <a:endParaRPr lang="en-US" sz="1400" b="1" kern="1200" dirty="0"/>
        </a:p>
      </dsp:txBody>
      <dsp:txXfrm>
        <a:off x="229428" y="7350"/>
        <a:ext cx="1568830" cy="455644"/>
      </dsp:txXfrm>
    </dsp:sp>
    <dsp:sp modelId="{0B209622-C752-4BD4-B177-DD06815BA53A}">
      <dsp:nvSpPr>
        <dsp:cNvPr id="0" name=""/>
        <dsp:cNvSpPr/>
      </dsp:nvSpPr>
      <dsp:spPr>
        <a:xfrm>
          <a:off x="1927222" y="37595"/>
          <a:ext cx="843533" cy="395155"/>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8 hr.</a:t>
          </a:r>
          <a:endParaRPr lang="en-US" sz="1400" b="1" kern="1200" dirty="0"/>
        </a:p>
      </dsp:txBody>
      <dsp:txXfrm>
        <a:off x="2124800" y="37595"/>
        <a:ext cx="448378" cy="395155"/>
      </dsp:txXfrm>
    </dsp:sp>
    <dsp:sp modelId="{F768DCE8-67A3-412C-B314-BB7E3C5EC5AC}">
      <dsp:nvSpPr>
        <dsp:cNvPr id="0" name=""/>
        <dsp:cNvSpPr/>
      </dsp:nvSpPr>
      <dsp:spPr>
        <a:xfrm>
          <a:off x="2682391" y="37595"/>
          <a:ext cx="843533" cy="395155"/>
        </a:xfrm>
        <a:prstGeom prst="chevron">
          <a:avLst/>
        </a:prstGeom>
        <a:solidFill>
          <a:schemeClr val="accent2">
            <a:tint val="40000"/>
            <a:alpha val="90000"/>
            <a:hueOff val="1675274"/>
            <a:satOff val="-1459"/>
            <a:lumOff val="-2"/>
            <a:alphaOff val="0"/>
          </a:schemeClr>
        </a:solidFill>
        <a:ln w="9525" cap="flat" cmpd="sng" algn="ctr">
          <a:solidFill>
            <a:schemeClr val="accent2">
              <a:tint val="40000"/>
              <a:alpha val="90000"/>
              <a:hueOff val="1675274"/>
              <a:satOff val="-1459"/>
              <a:lumOff val="-2"/>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1 hr.</a:t>
          </a:r>
          <a:endParaRPr lang="en-US" sz="1400" b="1" kern="1200" dirty="0"/>
        </a:p>
      </dsp:txBody>
      <dsp:txXfrm>
        <a:off x="2879969" y="37595"/>
        <a:ext cx="448378" cy="395155"/>
      </dsp:txXfrm>
    </dsp:sp>
    <dsp:sp modelId="{7758064C-623C-40B1-AE4A-3EE88AE23F0B}">
      <dsp:nvSpPr>
        <dsp:cNvPr id="0" name=""/>
        <dsp:cNvSpPr/>
      </dsp:nvSpPr>
      <dsp:spPr>
        <a:xfrm>
          <a:off x="1606" y="505580"/>
          <a:ext cx="2024474" cy="455644"/>
        </a:xfrm>
        <a:prstGeom prst="chevron">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No of Bugs (Release) </a:t>
          </a:r>
          <a:endParaRPr lang="en-US" sz="1400" b="1" kern="1200" dirty="0"/>
        </a:p>
      </dsp:txBody>
      <dsp:txXfrm>
        <a:off x="229428" y="505580"/>
        <a:ext cx="1568830" cy="455644"/>
      </dsp:txXfrm>
    </dsp:sp>
    <dsp:sp modelId="{DA38BB0A-8ECD-475E-A437-4A6013698B3D}">
      <dsp:nvSpPr>
        <dsp:cNvPr id="0" name=""/>
        <dsp:cNvSpPr/>
      </dsp:nvSpPr>
      <dsp:spPr>
        <a:xfrm>
          <a:off x="1927222" y="535824"/>
          <a:ext cx="843533" cy="395155"/>
        </a:xfrm>
        <a:prstGeom prst="chevron">
          <a:avLst/>
        </a:prstGeom>
        <a:solidFill>
          <a:schemeClr val="accent2">
            <a:tint val="40000"/>
            <a:alpha val="90000"/>
            <a:hueOff val="3350547"/>
            <a:satOff val="-2919"/>
            <a:lumOff val="-4"/>
            <a:alphaOff val="0"/>
          </a:schemeClr>
        </a:solidFill>
        <a:ln w="9525" cap="flat" cmpd="sng" algn="ctr">
          <a:solidFill>
            <a:schemeClr val="accent2">
              <a:tint val="40000"/>
              <a:alpha val="90000"/>
              <a:hueOff val="3350547"/>
              <a:satOff val="-2919"/>
              <a:lumOff val="-4"/>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85</a:t>
          </a:r>
          <a:endParaRPr lang="en-US" sz="1400" b="1" kern="1200" dirty="0"/>
        </a:p>
      </dsp:txBody>
      <dsp:txXfrm>
        <a:off x="2124800" y="535824"/>
        <a:ext cx="448378" cy="395155"/>
      </dsp:txXfrm>
    </dsp:sp>
    <dsp:sp modelId="{719A5B76-2762-4400-B2B8-0BCEC5FD0FB5}">
      <dsp:nvSpPr>
        <dsp:cNvPr id="0" name=""/>
        <dsp:cNvSpPr/>
      </dsp:nvSpPr>
      <dsp:spPr>
        <a:xfrm>
          <a:off x="2682391" y="535824"/>
          <a:ext cx="843533" cy="395155"/>
        </a:xfrm>
        <a:prstGeom prst="chevron">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30</a:t>
          </a:r>
          <a:endParaRPr lang="en-US" sz="1400" b="1" kern="1200" dirty="0"/>
        </a:p>
      </dsp:txBody>
      <dsp:txXfrm>
        <a:off x="2879969" y="535824"/>
        <a:ext cx="448378" cy="395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642AD-D284-40B7-A10A-312D6F66A123}">
      <dsp:nvSpPr>
        <dsp:cNvPr id="0" name=""/>
        <dsp:cNvSpPr/>
      </dsp:nvSpPr>
      <dsp:spPr>
        <a:xfrm>
          <a:off x="457203" y="504"/>
          <a:ext cx="2743193" cy="503829"/>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Transparency</a:t>
          </a:r>
          <a:endParaRPr lang="en-US" sz="1400" b="1" kern="1200" dirty="0"/>
        </a:p>
      </dsp:txBody>
      <dsp:txXfrm>
        <a:off x="709118" y="504"/>
        <a:ext cx="2239364" cy="503829"/>
      </dsp:txXfrm>
    </dsp:sp>
    <dsp:sp modelId="{BC78C3EA-E900-4834-A3E8-767B201ED8A7}">
      <dsp:nvSpPr>
        <dsp:cNvPr id="0" name=""/>
        <dsp:cNvSpPr/>
      </dsp:nvSpPr>
      <dsp:spPr>
        <a:xfrm>
          <a:off x="457203" y="592945"/>
          <a:ext cx="2743193" cy="503829"/>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Collaboration</a:t>
          </a:r>
          <a:endParaRPr lang="en-US" sz="1400" b="1" kern="1200" dirty="0"/>
        </a:p>
      </dsp:txBody>
      <dsp:txXfrm>
        <a:off x="709118" y="592945"/>
        <a:ext cx="2239364" cy="50382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45627-4303-4C94-9DFB-FBD939D72154}">
      <dsp:nvSpPr>
        <dsp:cNvPr id="0" name=""/>
        <dsp:cNvSpPr/>
      </dsp:nvSpPr>
      <dsp:spPr>
        <a:xfrm>
          <a:off x="2140" y="166764"/>
          <a:ext cx="2605207" cy="427271"/>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Culture &amp; Organization</a:t>
          </a:r>
          <a:endParaRPr lang="en-US" sz="1400" b="1" kern="1200" dirty="0"/>
        </a:p>
      </dsp:txBody>
      <dsp:txXfrm>
        <a:off x="215776" y="166764"/>
        <a:ext cx="2177936" cy="427271"/>
      </dsp:txXfrm>
    </dsp:sp>
    <dsp:sp modelId="{013970E4-6D08-484A-B20F-85F75F0C07CE}">
      <dsp:nvSpPr>
        <dsp:cNvPr id="0" name=""/>
        <dsp:cNvSpPr/>
      </dsp:nvSpPr>
      <dsp:spPr>
        <a:xfrm>
          <a:off x="2492029" y="233146"/>
          <a:ext cx="736265" cy="294506"/>
        </a:xfrm>
        <a:prstGeom prst="chevron">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2639282" y="233146"/>
        <a:ext cx="441759" cy="294506"/>
      </dsp:txXfrm>
    </dsp:sp>
    <dsp:sp modelId="{E5B24520-2BE2-47BF-9199-12B529A69A14}">
      <dsp:nvSpPr>
        <dsp:cNvPr id="0" name=""/>
        <dsp:cNvSpPr/>
      </dsp:nvSpPr>
      <dsp:spPr>
        <a:xfrm>
          <a:off x="3125217" y="233146"/>
          <a:ext cx="736265" cy="294506"/>
        </a:xfrm>
        <a:prstGeom prst="chevron">
          <a:avLst/>
        </a:prstGeom>
        <a:solidFill>
          <a:schemeClr val="accent3">
            <a:tint val="40000"/>
            <a:alpha val="90000"/>
            <a:hueOff val="669803"/>
            <a:satOff val="-862"/>
            <a:lumOff val="-67"/>
            <a:alphaOff val="0"/>
          </a:schemeClr>
        </a:solidFill>
        <a:ln w="9525" cap="flat" cmpd="sng" algn="ctr">
          <a:solidFill>
            <a:schemeClr val="accent3">
              <a:tint val="40000"/>
              <a:alpha val="90000"/>
              <a:hueOff val="669803"/>
              <a:satOff val="-862"/>
              <a:lumOff val="-6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3272470" y="233146"/>
        <a:ext cx="441759" cy="294506"/>
      </dsp:txXfrm>
    </dsp:sp>
    <dsp:sp modelId="{1B2170AD-7DA7-4853-88EA-0678E0118D8A}">
      <dsp:nvSpPr>
        <dsp:cNvPr id="0" name=""/>
        <dsp:cNvSpPr/>
      </dsp:nvSpPr>
      <dsp:spPr>
        <a:xfrm>
          <a:off x="3758405" y="233146"/>
          <a:ext cx="736265" cy="294506"/>
        </a:xfrm>
        <a:prstGeom prst="chevron">
          <a:avLst/>
        </a:prstGeom>
        <a:solidFill>
          <a:schemeClr val="accent3">
            <a:tint val="40000"/>
            <a:alpha val="90000"/>
            <a:hueOff val="1339607"/>
            <a:satOff val="-1724"/>
            <a:lumOff val="-134"/>
            <a:alphaOff val="0"/>
          </a:schemeClr>
        </a:solidFill>
        <a:ln w="9525" cap="flat" cmpd="sng" algn="ctr">
          <a:solidFill>
            <a:schemeClr val="accent3">
              <a:tint val="40000"/>
              <a:alpha val="90000"/>
              <a:hueOff val="1339607"/>
              <a:satOff val="-1724"/>
              <a:lumOff val="-134"/>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3</a:t>
          </a:r>
          <a:endParaRPr lang="en-US" sz="1400" b="1" kern="1200" dirty="0"/>
        </a:p>
      </dsp:txBody>
      <dsp:txXfrm>
        <a:off x="3905658" y="233146"/>
        <a:ext cx="441759" cy="294506"/>
      </dsp:txXfrm>
    </dsp:sp>
    <dsp:sp modelId="{32F2BFC4-52D5-4180-A397-7E061FC680B6}">
      <dsp:nvSpPr>
        <dsp:cNvPr id="0" name=""/>
        <dsp:cNvSpPr/>
      </dsp:nvSpPr>
      <dsp:spPr>
        <a:xfrm>
          <a:off x="2140" y="643711"/>
          <a:ext cx="2605207" cy="427271"/>
        </a:xfrm>
        <a:prstGeom prst="chevron">
          <a:avLst/>
        </a:prstGeom>
        <a:gradFill rotWithShape="0">
          <a:gsLst>
            <a:gs pos="0">
              <a:schemeClr val="accent3">
                <a:hueOff val="2250053"/>
                <a:satOff val="-3376"/>
                <a:lumOff val="-549"/>
                <a:alphaOff val="0"/>
                <a:shade val="51000"/>
                <a:satMod val="130000"/>
              </a:schemeClr>
            </a:gs>
            <a:gs pos="80000">
              <a:schemeClr val="accent3">
                <a:hueOff val="2250053"/>
                <a:satOff val="-3376"/>
                <a:lumOff val="-549"/>
                <a:alphaOff val="0"/>
                <a:shade val="93000"/>
                <a:satMod val="130000"/>
              </a:schemeClr>
            </a:gs>
            <a:gs pos="100000">
              <a:schemeClr val="accent3">
                <a:hueOff val="2250053"/>
                <a:satOff val="-3376"/>
                <a:lumOff val="-5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Continuous Build</a:t>
          </a:r>
          <a:endParaRPr lang="en-US" sz="1400" b="1" kern="1200" dirty="0"/>
        </a:p>
      </dsp:txBody>
      <dsp:txXfrm>
        <a:off x="215776" y="643711"/>
        <a:ext cx="2177936" cy="427271"/>
      </dsp:txXfrm>
    </dsp:sp>
    <dsp:sp modelId="{D60DF21E-D950-4620-8162-2F8ABDF20FC8}">
      <dsp:nvSpPr>
        <dsp:cNvPr id="0" name=""/>
        <dsp:cNvSpPr/>
      </dsp:nvSpPr>
      <dsp:spPr>
        <a:xfrm>
          <a:off x="2492029" y="710094"/>
          <a:ext cx="736265" cy="294506"/>
        </a:xfrm>
        <a:prstGeom prst="chevron">
          <a:avLst/>
        </a:prstGeom>
        <a:solidFill>
          <a:schemeClr val="accent3">
            <a:tint val="40000"/>
            <a:alpha val="90000"/>
            <a:hueOff val="2009410"/>
            <a:satOff val="-2586"/>
            <a:lumOff val="-202"/>
            <a:alphaOff val="0"/>
          </a:schemeClr>
        </a:solidFill>
        <a:ln w="9525" cap="flat" cmpd="sng" algn="ctr">
          <a:solidFill>
            <a:schemeClr val="accent3">
              <a:tint val="40000"/>
              <a:alpha val="90000"/>
              <a:hueOff val="2009410"/>
              <a:satOff val="-2586"/>
              <a:lumOff val="-202"/>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2639282" y="710094"/>
        <a:ext cx="441759" cy="294506"/>
      </dsp:txXfrm>
    </dsp:sp>
    <dsp:sp modelId="{BECFE973-39E4-46F5-AA05-5B72B8F369C4}">
      <dsp:nvSpPr>
        <dsp:cNvPr id="0" name=""/>
        <dsp:cNvSpPr/>
      </dsp:nvSpPr>
      <dsp:spPr>
        <a:xfrm>
          <a:off x="3125217" y="710094"/>
          <a:ext cx="736265" cy="294506"/>
        </a:xfrm>
        <a:prstGeom prst="chevron">
          <a:avLst/>
        </a:prstGeom>
        <a:solidFill>
          <a:schemeClr val="accent3">
            <a:tint val="40000"/>
            <a:alpha val="90000"/>
            <a:hueOff val="2679213"/>
            <a:satOff val="-3448"/>
            <a:lumOff val="-269"/>
            <a:alphaOff val="0"/>
          </a:schemeClr>
        </a:solidFill>
        <a:ln w="9525" cap="flat" cmpd="sng" algn="ctr">
          <a:solidFill>
            <a:schemeClr val="accent3">
              <a:tint val="40000"/>
              <a:alpha val="90000"/>
              <a:hueOff val="2679213"/>
              <a:satOff val="-3448"/>
              <a:lumOff val="-26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3272470" y="710094"/>
        <a:ext cx="441759" cy="294506"/>
      </dsp:txXfrm>
    </dsp:sp>
    <dsp:sp modelId="{4B53FE9E-4354-4EFF-A63B-736CC4CFF0D0}">
      <dsp:nvSpPr>
        <dsp:cNvPr id="0" name=""/>
        <dsp:cNvSpPr/>
      </dsp:nvSpPr>
      <dsp:spPr>
        <a:xfrm>
          <a:off x="3758405" y="710094"/>
          <a:ext cx="736265" cy="294506"/>
        </a:xfrm>
        <a:prstGeom prst="chevron">
          <a:avLst/>
        </a:prstGeom>
        <a:solidFill>
          <a:schemeClr val="accent3">
            <a:tint val="40000"/>
            <a:alpha val="90000"/>
            <a:hueOff val="3349017"/>
            <a:satOff val="-4310"/>
            <a:lumOff val="-336"/>
            <a:alphaOff val="0"/>
          </a:schemeClr>
        </a:solidFill>
        <a:ln w="9525" cap="flat" cmpd="sng" algn="ctr">
          <a:solidFill>
            <a:schemeClr val="accent3">
              <a:tint val="40000"/>
              <a:alpha val="90000"/>
              <a:hueOff val="3349017"/>
              <a:satOff val="-4310"/>
              <a:lumOff val="-33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3</a:t>
          </a:r>
          <a:endParaRPr lang="en-US" sz="1400" b="1" kern="1200" dirty="0"/>
        </a:p>
      </dsp:txBody>
      <dsp:txXfrm>
        <a:off x="3905658" y="710094"/>
        <a:ext cx="441759" cy="294506"/>
      </dsp:txXfrm>
    </dsp:sp>
    <dsp:sp modelId="{269203A7-4A0D-4974-80BF-5E7A76AA8C2F}">
      <dsp:nvSpPr>
        <dsp:cNvPr id="0" name=""/>
        <dsp:cNvSpPr/>
      </dsp:nvSpPr>
      <dsp:spPr>
        <a:xfrm>
          <a:off x="2140" y="1120658"/>
          <a:ext cx="2605207" cy="427271"/>
        </a:xfrm>
        <a:prstGeom prst="chevron">
          <a:avLst/>
        </a:prstGeom>
        <a:gradFill rotWithShape="0">
          <a:gsLst>
            <a:gs pos="0">
              <a:schemeClr val="accent3">
                <a:hueOff val="4500106"/>
                <a:satOff val="-6752"/>
                <a:lumOff val="-1098"/>
                <a:alphaOff val="0"/>
                <a:shade val="51000"/>
                <a:satMod val="130000"/>
              </a:schemeClr>
            </a:gs>
            <a:gs pos="80000">
              <a:schemeClr val="accent3">
                <a:hueOff val="4500106"/>
                <a:satOff val="-6752"/>
                <a:lumOff val="-1098"/>
                <a:alphaOff val="0"/>
                <a:shade val="93000"/>
                <a:satMod val="130000"/>
              </a:schemeClr>
            </a:gs>
            <a:gs pos="100000">
              <a:schemeClr val="accent3">
                <a:hueOff val="4500106"/>
                <a:satOff val="-6752"/>
                <a:lumOff val="-109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Environments</a:t>
          </a:r>
          <a:endParaRPr lang="en-US" sz="1400" b="1" kern="1200" dirty="0"/>
        </a:p>
      </dsp:txBody>
      <dsp:txXfrm>
        <a:off x="215776" y="1120658"/>
        <a:ext cx="2177936" cy="427271"/>
      </dsp:txXfrm>
    </dsp:sp>
    <dsp:sp modelId="{3AC19A4E-D337-40C3-90CB-8E88846045BA}">
      <dsp:nvSpPr>
        <dsp:cNvPr id="0" name=""/>
        <dsp:cNvSpPr/>
      </dsp:nvSpPr>
      <dsp:spPr>
        <a:xfrm>
          <a:off x="2492029" y="1187041"/>
          <a:ext cx="736265" cy="294506"/>
        </a:xfrm>
        <a:prstGeom prst="chevron">
          <a:avLst/>
        </a:prstGeom>
        <a:solidFill>
          <a:schemeClr val="accent3">
            <a:tint val="40000"/>
            <a:alpha val="90000"/>
            <a:hueOff val="4018820"/>
            <a:satOff val="-5172"/>
            <a:lumOff val="-403"/>
            <a:alphaOff val="0"/>
          </a:schemeClr>
        </a:solidFill>
        <a:ln w="9525" cap="flat" cmpd="sng" algn="ctr">
          <a:solidFill>
            <a:schemeClr val="accent3">
              <a:tint val="40000"/>
              <a:alpha val="90000"/>
              <a:hueOff val="4018820"/>
              <a:satOff val="-5172"/>
              <a:lumOff val="-40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2639282" y="1187041"/>
        <a:ext cx="441759" cy="294506"/>
      </dsp:txXfrm>
    </dsp:sp>
    <dsp:sp modelId="{64FC5953-3300-4C7E-9CD8-40A9CF760ED4}">
      <dsp:nvSpPr>
        <dsp:cNvPr id="0" name=""/>
        <dsp:cNvSpPr/>
      </dsp:nvSpPr>
      <dsp:spPr>
        <a:xfrm>
          <a:off x="3125217" y="1187041"/>
          <a:ext cx="736265" cy="294506"/>
        </a:xfrm>
        <a:prstGeom prst="chevron">
          <a:avLst/>
        </a:prstGeom>
        <a:solidFill>
          <a:schemeClr val="accent3">
            <a:tint val="40000"/>
            <a:alpha val="90000"/>
            <a:hueOff val="4688623"/>
            <a:satOff val="-6034"/>
            <a:lumOff val="-470"/>
            <a:alphaOff val="0"/>
          </a:schemeClr>
        </a:solidFill>
        <a:ln w="9525" cap="flat" cmpd="sng" algn="ctr">
          <a:solidFill>
            <a:schemeClr val="accent3">
              <a:tint val="40000"/>
              <a:alpha val="90000"/>
              <a:hueOff val="4688623"/>
              <a:satOff val="-6034"/>
              <a:lumOff val="-47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3272470" y="1187041"/>
        <a:ext cx="441759" cy="294506"/>
      </dsp:txXfrm>
    </dsp:sp>
    <dsp:sp modelId="{61958614-50D1-4457-A821-9A639A04FF75}">
      <dsp:nvSpPr>
        <dsp:cNvPr id="0" name=""/>
        <dsp:cNvSpPr/>
      </dsp:nvSpPr>
      <dsp:spPr>
        <a:xfrm>
          <a:off x="3758405" y="1187041"/>
          <a:ext cx="736265" cy="294506"/>
        </a:xfrm>
        <a:prstGeom prst="chevron">
          <a:avLst/>
        </a:prstGeom>
        <a:solidFill>
          <a:schemeClr val="accent3">
            <a:tint val="40000"/>
            <a:alpha val="90000"/>
            <a:hueOff val="5358427"/>
            <a:satOff val="-6896"/>
            <a:lumOff val="-537"/>
            <a:alphaOff val="0"/>
          </a:schemeClr>
        </a:solidFill>
        <a:ln w="9525" cap="flat" cmpd="sng" algn="ctr">
          <a:solidFill>
            <a:schemeClr val="accent3">
              <a:tint val="40000"/>
              <a:alpha val="90000"/>
              <a:hueOff val="5358427"/>
              <a:satOff val="-6896"/>
              <a:lumOff val="-5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3</a:t>
          </a:r>
          <a:endParaRPr lang="en-US" sz="1400" b="1" kern="1200" dirty="0"/>
        </a:p>
      </dsp:txBody>
      <dsp:txXfrm>
        <a:off x="3905658" y="1187041"/>
        <a:ext cx="441759" cy="294506"/>
      </dsp:txXfrm>
    </dsp:sp>
    <dsp:sp modelId="{C273439A-CF1B-48AB-9898-303B116D4657}">
      <dsp:nvSpPr>
        <dsp:cNvPr id="0" name=""/>
        <dsp:cNvSpPr/>
      </dsp:nvSpPr>
      <dsp:spPr>
        <a:xfrm>
          <a:off x="2140" y="1597605"/>
          <a:ext cx="2605207" cy="427271"/>
        </a:xfrm>
        <a:prstGeom prst="chevron">
          <a:avLst/>
        </a:prstGeom>
        <a:gradFill rotWithShape="0">
          <a:gsLst>
            <a:gs pos="0">
              <a:schemeClr val="accent3">
                <a:hueOff val="6750158"/>
                <a:satOff val="-10128"/>
                <a:lumOff val="-1647"/>
                <a:alphaOff val="0"/>
                <a:shade val="51000"/>
                <a:satMod val="130000"/>
              </a:schemeClr>
            </a:gs>
            <a:gs pos="80000">
              <a:schemeClr val="accent3">
                <a:hueOff val="6750158"/>
                <a:satOff val="-10128"/>
                <a:lumOff val="-1647"/>
                <a:alphaOff val="0"/>
                <a:shade val="93000"/>
                <a:satMod val="130000"/>
              </a:schemeClr>
            </a:gs>
            <a:gs pos="100000">
              <a:schemeClr val="accent3">
                <a:hueOff val="6750158"/>
                <a:satOff val="-10128"/>
                <a:lumOff val="-164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Release</a:t>
          </a:r>
          <a:endParaRPr lang="en-US" sz="1400" b="1" kern="1200" dirty="0"/>
        </a:p>
      </dsp:txBody>
      <dsp:txXfrm>
        <a:off x="215776" y="1597605"/>
        <a:ext cx="2177936" cy="427271"/>
      </dsp:txXfrm>
    </dsp:sp>
    <dsp:sp modelId="{A4624917-0FF3-4BE1-9B60-3F439A5E4B52}">
      <dsp:nvSpPr>
        <dsp:cNvPr id="0" name=""/>
        <dsp:cNvSpPr/>
      </dsp:nvSpPr>
      <dsp:spPr>
        <a:xfrm>
          <a:off x="2492029" y="1663988"/>
          <a:ext cx="736265" cy="294506"/>
        </a:xfrm>
        <a:prstGeom prst="chevron">
          <a:avLst/>
        </a:prstGeom>
        <a:solidFill>
          <a:schemeClr val="accent3">
            <a:tint val="40000"/>
            <a:alpha val="90000"/>
            <a:hueOff val="6028230"/>
            <a:satOff val="-7759"/>
            <a:lumOff val="-605"/>
            <a:alphaOff val="0"/>
          </a:schemeClr>
        </a:solidFill>
        <a:ln w="9525" cap="flat" cmpd="sng" algn="ctr">
          <a:solidFill>
            <a:schemeClr val="accent3">
              <a:tint val="40000"/>
              <a:alpha val="90000"/>
              <a:hueOff val="6028230"/>
              <a:satOff val="-7759"/>
              <a:lumOff val="-60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2639282" y="1663988"/>
        <a:ext cx="441759" cy="294506"/>
      </dsp:txXfrm>
    </dsp:sp>
    <dsp:sp modelId="{646F0AC0-2436-4448-A19C-3CCAA5F2FD02}">
      <dsp:nvSpPr>
        <dsp:cNvPr id="0" name=""/>
        <dsp:cNvSpPr/>
      </dsp:nvSpPr>
      <dsp:spPr>
        <a:xfrm>
          <a:off x="3125217" y="1663988"/>
          <a:ext cx="736265" cy="294506"/>
        </a:xfrm>
        <a:prstGeom prst="chevron">
          <a:avLst/>
        </a:prstGeom>
        <a:solidFill>
          <a:schemeClr val="accent3">
            <a:tint val="40000"/>
            <a:alpha val="90000"/>
            <a:hueOff val="6698034"/>
            <a:satOff val="-8621"/>
            <a:lumOff val="-672"/>
            <a:alphaOff val="0"/>
          </a:schemeClr>
        </a:solidFill>
        <a:ln w="9525" cap="flat" cmpd="sng" algn="ctr">
          <a:solidFill>
            <a:schemeClr val="accent3">
              <a:tint val="40000"/>
              <a:alpha val="90000"/>
              <a:hueOff val="6698034"/>
              <a:satOff val="-8621"/>
              <a:lumOff val="-672"/>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dirty="0"/>
        </a:p>
      </dsp:txBody>
      <dsp:txXfrm>
        <a:off x="3272470" y="1663988"/>
        <a:ext cx="441759" cy="294506"/>
      </dsp:txXfrm>
    </dsp:sp>
    <dsp:sp modelId="{2C79D7A3-F342-4B0B-881C-6941C2E8DDBB}">
      <dsp:nvSpPr>
        <dsp:cNvPr id="0" name=""/>
        <dsp:cNvSpPr/>
      </dsp:nvSpPr>
      <dsp:spPr>
        <a:xfrm>
          <a:off x="3758405" y="1663988"/>
          <a:ext cx="736265" cy="294506"/>
        </a:xfrm>
        <a:prstGeom prst="chevron">
          <a:avLst/>
        </a:prstGeom>
        <a:solidFill>
          <a:schemeClr val="accent3">
            <a:tint val="40000"/>
            <a:alpha val="90000"/>
            <a:hueOff val="7367837"/>
            <a:satOff val="-9483"/>
            <a:lumOff val="-739"/>
            <a:alphaOff val="0"/>
          </a:schemeClr>
        </a:solidFill>
        <a:ln w="9525" cap="flat" cmpd="sng" algn="ctr">
          <a:solidFill>
            <a:schemeClr val="accent3">
              <a:tint val="40000"/>
              <a:alpha val="90000"/>
              <a:hueOff val="7367837"/>
              <a:satOff val="-9483"/>
              <a:lumOff val="-73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3</a:t>
          </a:r>
          <a:endParaRPr lang="en-US" sz="1400" b="1" kern="1200" dirty="0"/>
        </a:p>
      </dsp:txBody>
      <dsp:txXfrm>
        <a:off x="3905658" y="1663988"/>
        <a:ext cx="441759" cy="294506"/>
      </dsp:txXfrm>
    </dsp:sp>
    <dsp:sp modelId="{A7DCFA4A-F18E-4D56-9D45-52BDF242DFDF}">
      <dsp:nvSpPr>
        <dsp:cNvPr id="0" name=""/>
        <dsp:cNvSpPr/>
      </dsp:nvSpPr>
      <dsp:spPr>
        <a:xfrm>
          <a:off x="2140" y="2074553"/>
          <a:ext cx="2605207" cy="427271"/>
        </a:xfrm>
        <a:prstGeom prst="chevron">
          <a:avLst/>
        </a:prstGeom>
        <a:gradFill rotWithShape="0">
          <a:gsLst>
            <a:gs pos="0">
              <a:schemeClr val="accent3">
                <a:hueOff val="9000211"/>
                <a:satOff val="-13504"/>
                <a:lumOff val="-2196"/>
                <a:alphaOff val="0"/>
                <a:shade val="51000"/>
                <a:satMod val="130000"/>
              </a:schemeClr>
            </a:gs>
            <a:gs pos="80000">
              <a:schemeClr val="accent3">
                <a:hueOff val="9000211"/>
                <a:satOff val="-13504"/>
                <a:lumOff val="-2196"/>
                <a:alphaOff val="0"/>
                <a:shade val="93000"/>
                <a:satMod val="130000"/>
              </a:schemeClr>
            </a:gs>
            <a:gs pos="100000">
              <a:schemeClr val="accent3">
                <a:hueOff val="9000211"/>
                <a:satOff val="-13504"/>
                <a:lumOff val="-219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Test &amp; Validation</a:t>
          </a:r>
          <a:endParaRPr lang="en-US" sz="1400" b="1" kern="1200" dirty="0"/>
        </a:p>
      </dsp:txBody>
      <dsp:txXfrm>
        <a:off x="215776" y="2074553"/>
        <a:ext cx="2177936" cy="427271"/>
      </dsp:txXfrm>
    </dsp:sp>
    <dsp:sp modelId="{4277948B-3BC8-4AF1-855A-A835048E1726}">
      <dsp:nvSpPr>
        <dsp:cNvPr id="0" name=""/>
        <dsp:cNvSpPr/>
      </dsp:nvSpPr>
      <dsp:spPr>
        <a:xfrm>
          <a:off x="2492029" y="2140935"/>
          <a:ext cx="736265" cy="294506"/>
        </a:xfrm>
        <a:prstGeom prst="chevron">
          <a:avLst/>
        </a:prstGeom>
        <a:solidFill>
          <a:schemeClr val="accent3">
            <a:tint val="40000"/>
            <a:alpha val="90000"/>
            <a:hueOff val="8037640"/>
            <a:satOff val="-10345"/>
            <a:lumOff val="-806"/>
            <a:alphaOff val="0"/>
          </a:schemeClr>
        </a:solidFill>
        <a:ln w="9525" cap="flat" cmpd="sng" algn="ctr">
          <a:solidFill>
            <a:schemeClr val="accent3">
              <a:tint val="40000"/>
              <a:alpha val="90000"/>
              <a:hueOff val="8037640"/>
              <a:satOff val="-10345"/>
              <a:lumOff val="-80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a:p>
      </dsp:txBody>
      <dsp:txXfrm>
        <a:off x="2639282" y="2140935"/>
        <a:ext cx="441759" cy="294506"/>
      </dsp:txXfrm>
    </dsp:sp>
    <dsp:sp modelId="{AC4D7B8B-7BFB-456C-9DBE-396A439268FB}">
      <dsp:nvSpPr>
        <dsp:cNvPr id="0" name=""/>
        <dsp:cNvSpPr/>
      </dsp:nvSpPr>
      <dsp:spPr>
        <a:xfrm>
          <a:off x="3125217" y="2140935"/>
          <a:ext cx="736265" cy="294506"/>
        </a:xfrm>
        <a:prstGeom prst="chevron">
          <a:avLst/>
        </a:prstGeom>
        <a:solidFill>
          <a:schemeClr val="accent3">
            <a:tint val="40000"/>
            <a:alpha val="90000"/>
            <a:hueOff val="8707443"/>
            <a:satOff val="-11207"/>
            <a:lumOff val="-873"/>
            <a:alphaOff val="0"/>
          </a:schemeClr>
        </a:solidFill>
        <a:ln w="9525" cap="flat" cmpd="sng" algn="ctr">
          <a:solidFill>
            <a:schemeClr val="accent3">
              <a:tint val="40000"/>
              <a:alpha val="90000"/>
              <a:hueOff val="8707443"/>
              <a:satOff val="-11207"/>
              <a:lumOff val="-87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a:p>
      </dsp:txBody>
      <dsp:txXfrm>
        <a:off x="3272470" y="2140935"/>
        <a:ext cx="441759" cy="294506"/>
      </dsp:txXfrm>
    </dsp:sp>
    <dsp:sp modelId="{F7081296-4559-4483-89CE-09776AD078FF}">
      <dsp:nvSpPr>
        <dsp:cNvPr id="0" name=""/>
        <dsp:cNvSpPr/>
      </dsp:nvSpPr>
      <dsp:spPr>
        <a:xfrm>
          <a:off x="3758405" y="2140935"/>
          <a:ext cx="736265" cy="294506"/>
        </a:xfrm>
        <a:prstGeom prst="chevron">
          <a:avLst/>
        </a:prstGeom>
        <a:solidFill>
          <a:schemeClr val="accent3">
            <a:tint val="40000"/>
            <a:alpha val="90000"/>
            <a:hueOff val="9377247"/>
            <a:satOff val="-12069"/>
            <a:lumOff val="-941"/>
            <a:alphaOff val="0"/>
          </a:schemeClr>
        </a:solidFill>
        <a:ln w="9525" cap="flat" cmpd="sng" algn="ctr">
          <a:solidFill>
            <a:schemeClr val="accent3">
              <a:tint val="40000"/>
              <a:alpha val="90000"/>
              <a:hueOff val="9377247"/>
              <a:satOff val="-12069"/>
              <a:lumOff val="-941"/>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3</a:t>
          </a:r>
          <a:endParaRPr lang="en-US" sz="1400" b="1" kern="1200" dirty="0"/>
        </a:p>
      </dsp:txBody>
      <dsp:txXfrm>
        <a:off x="3905658" y="2140935"/>
        <a:ext cx="441759" cy="294506"/>
      </dsp:txXfrm>
    </dsp:sp>
    <dsp:sp modelId="{41FED0CF-2066-4B1A-B648-30269A328FCD}">
      <dsp:nvSpPr>
        <dsp:cNvPr id="0" name=""/>
        <dsp:cNvSpPr/>
      </dsp:nvSpPr>
      <dsp:spPr>
        <a:xfrm>
          <a:off x="2140" y="2551500"/>
          <a:ext cx="2605207" cy="427271"/>
        </a:xfrm>
        <a:prstGeom prst="chevron">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Information &amp; Reporting</a:t>
          </a:r>
          <a:endParaRPr lang="en-US" sz="1400" b="1" kern="1200" dirty="0"/>
        </a:p>
      </dsp:txBody>
      <dsp:txXfrm>
        <a:off x="215776" y="2551500"/>
        <a:ext cx="2177936" cy="427271"/>
      </dsp:txXfrm>
    </dsp:sp>
    <dsp:sp modelId="{12C19C06-7572-45D3-89B9-BFE7B4C846BC}">
      <dsp:nvSpPr>
        <dsp:cNvPr id="0" name=""/>
        <dsp:cNvSpPr/>
      </dsp:nvSpPr>
      <dsp:spPr>
        <a:xfrm>
          <a:off x="2492029" y="2617883"/>
          <a:ext cx="736265" cy="294506"/>
        </a:xfrm>
        <a:prstGeom prst="chevron">
          <a:avLst/>
        </a:prstGeom>
        <a:solidFill>
          <a:schemeClr val="accent3">
            <a:tint val="40000"/>
            <a:alpha val="90000"/>
            <a:hueOff val="10047050"/>
            <a:satOff val="-12931"/>
            <a:lumOff val="-1008"/>
            <a:alphaOff val="0"/>
          </a:schemeClr>
        </a:solidFill>
        <a:ln w="9525" cap="flat" cmpd="sng" algn="ctr">
          <a:solidFill>
            <a:schemeClr val="accent3">
              <a:tint val="40000"/>
              <a:alpha val="90000"/>
              <a:hueOff val="10047050"/>
              <a:satOff val="-12931"/>
              <a:lumOff val="-100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endParaRPr lang="en-US" sz="1400" b="1" kern="1200"/>
        </a:p>
      </dsp:txBody>
      <dsp:txXfrm>
        <a:off x="2639282" y="2617883"/>
        <a:ext cx="441759" cy="294506"/>
      </dsp:txXfrm>
    </dsp:sp>
    <dsp:sp modelId="{AED3A045-0701-493B-9B0E-0F18D32386BA}">
      <dsp:nvSpPr>
        <dsp:cNvPr id="0" name=""/>
        <dsp:cNvSpPr/>
      </dsp:nvSpPr>
      <dsp:spPr>
        <a:xfrm>
          <a:off x="3125217" y="2617883"/>
          <a:ext cx="736265" cy="294506"/>
        </a:xfrm>
        <a:prstGeom prst="chevron">
          <a:avLst/>
        </a:prstGeom>
        <a:solidFill>
          <a:schemeClr val="accent3">
            <a:tint val="40000"/>
            <a:alpha val="90000"/>
            <a:hueOff val="10716854"/>
            <a:satOff val="-13793"/>
            <a:lumOff val="-1075"/>
            <a:alphaOff val="0"/>
          </a:schemeClr>
        </a:solidFill>
        <a:ln w="9525" cap="flat" cmpd="sng" algn="ctr">
          <a:solidFill>
            <a:schemeClr val="accent3">
              <a:tint val="40000"/>
              <a:alpha val="90000"/>
              <a:hueOff val="10716854"/>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2</a:t>
          </a:r>
          <a:endParaRPr lang="en-US" sz="1400" b="1" kern="1200" dirty="0"/>
        </a:p>
      </dsp:txBody>
      <dsp:txXfrm>
        <a:off x="3272470" y="2617883"/>
        <a:ext cx="441759" cy="29450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CF376-303C-469E-9EAC-9EF25F34095B}">
      <dsp:nvSpPr>
        <dsp:cNvPr id="0" name=""/>
        <dsp:cNvSpPr/>
      </dsp:nvSpPr>
      <dsp:spPr>
        <a:xfrm>
          <a:off x="178016" y="0"/>
          <a:ext cx="2017521" cy="706516"/>
        </a:xfrm>
        <a:prstGeom prst="rightArrow">
          <a:avLst/>
        </a:prstGeom>
        <a:solidFill>
          <a:schemeClr val="bg1">
            <a:lumMod val="5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A4C268C-B238-4CC6-8802-884071F86FED}">
      <dsp:nvSpPr>
        <dsp:cNvPr id="0" name=""/>
        <dsp:cNvSpPr/>
      </dsp:nvSpPr>
      <dsp:spPr>
        <a:xfrm>
          <a:off x="415372" y="211954"/>
          <a:ext cx="712066" cy="282606"/>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Level 1</a:t>
          </a:r>
          <a:endParaRPr lang="en-US" sz="1400" b="1" kern="1200" dirty="0"/>
        </a:p>
      </dsp:txBody>
      <dsp:txXfrm>
        <a:off x="429168" y="225750"/>
        <a:ext cx="684474" cy="255014"/>
      </dsp:txXfrm>
    </dsp:sp>
    <dsp:sp modelId="{7681FE5E-6EE4-41DA-B5D2-B6C35E622F9D}">
      <dsp:nvSpPr>
        <dsp:cNvPr id="0" name=""/>
        <dsp:cNvSpPr/>
      </dsp:nvSpPr>
      <dsp:spPr>
        <a:xfrm>
          <a:off x="1246116" y="211954"/>
          <a:ext cx="712066" cy="282606"/>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Level 3</a:t>
          </a:r>
          <a:endParaRPr lang="en-US" sz="1400" b="1" kern="1200" dirty="0"/>
        </a:p>
      </dsp:txBody>
      <dsp:txXfrm>
        <a:off x="1259912" y="225750"/>
        <a:ext cx="684474" cy="25501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CF376-303C-469E-9EAC-9EF25F34095B}">
      <dsp:nvSpPr>
        <dsp:cNvPr id="0" name=""/>
        <dsp:cNvSpPr/>
      </dsp:nvSpPr>
      <dsp:spPr>
        <a:xfrm>
          <a:off x="185689" y="0"/>
          <a:ext cx="2104483" cy="806257"/>
        </a:xfrm>
        <a:prstGeom prst="rightArrow">
          <a:avLst/>
        </a:prstGeom>
        <a:solidFill>
          <a:schemeClr val="bg1">
            <a:lumMod val="50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A4C268C-B238-4CC6-8802-884071F86FED}">
      <dsp:nvSpPr>
        <dsp:cNvPr id="0" name=""/>
        <dsp:cNvSpPr/>
      </dsp:nvSpPr>
      <dsp:spPr>
        <a:xfrm>
          <a:off x="433276" y="241877"/>
          <a:ext cx="742758" cy="322502"/>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Level 0</a:t>
          </a:r>
          <a:endParaRPr lang="en-US" sz="1400" b="1" kern="1200" dirty="0"/>
        </a:p>
      </dsp:txBody>
      <dsp:txXfrm>
        <a:off x="449019" y="257620"/>
        <a:ext cx="711272" cy="291016"/>
      </dsp:txXfrm>
    </dsp:sp>
    <dsp:sp modelId="{7681FE5E-6EE4-41DA-B5D2-B6C35E622F9D}">
      <dsp:nvSpPr>
        <dsp:cNvPr id="0" name=""/>
        <dsp:cNvSpPr/>
      </dsp:nvSpPr>
      <dsp:spPr>
        <a:xfrm>
          <a:off x="1299828" y="241877"/>
          <a:ext cx="742758" cy="322502"/>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Level 3</a:t>
          </a:r>
          <a:endParaRPr lang="en-US" sz="1400" b="1" kern="1200" dirty="0"/>
        </a:p>
      </dsp:txBody>
      <dsp:txXfrm>
        <a:off x="1315571" y="257620"/>
        <a:ext cx="711272" cy="29101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2300E-AD08-4877-B053-1F1CCF0C20C5}">
      <dsp:nvSpPr>
        <dsp:cNvPr id="0" name=""/>
        <dsp:cNvSpPr/>
      </dsp:nvSpPr>
      <dsp:spPr>
        <a:xfrm>
          <a:off x="97224" y="817"/>
          <a:ext cx="2194557" cy="493924"/>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Build Time </a:t>
          </a:r>
          <a:endParaRPr lang="en-US" sz="1400" b="1" kern="1200" dirty="0"/>
        </a:p>
      </dsp:txBody>
      <dsp:txXfrm>
        <a:off x="344186" y="817"/>
        <a:ext cx="1700633" cy="493924"/>
      </dsp:txXfrm>
    </dsp:sp>
    <dsp:sp modelId="{0B209622-C752-4BD4-B177-DD06815BA53A}">
      <dsp:nvSpPr>
        <dsp:cNvPr id="0" name=""/>
        <dsp:cNvSpPr/>
      </dsp:nvSpPr>
      <dsp:spPr>
        <a:xfrm>
          <a:off x="2184617" y="33602"/>
          <a:ext cx="914401" cy="428354"/>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5 </a:t>
          </a:r>
          <a:r>
            <a:rPr lang="en-US" sz="1400" b="1" kern="1200" dirty="0" err="1" smtClean="0"/>
            <a:t>hr</a:t>
          </a:r>
          <a:endParaRPr lang="en-US" sz="1400" b="1" kern="1200" dirty="0"/>
        </a:p>
      </dsp:txBody>
      <dsp:txXfrm>
        <a:off x="2398794" y="33602"/>
        <a:ext cx="486047" cy="428354"/>
      </dsp:txXfrm>
    </dsp:sp>
    <dsp:sp modelId="{F768DCE8-67A3-412C-B314-BB7E3C5EC5AC}">
      <dsp:nvSpPr>
        <dsp:cNvPr id="0" name=""/>
        <dsp:cNvSpPr/>
      </dsp:nvSpPr>
      <dsp:spPr>
        <a:xfrm>
          <a:off x="3003231" y="33602"/>
          <a:ext cx="914401" cy="428354"/>
        </a:xfrm>
        <a:prstGeom prst="chevron">
          <a:avLst/>
        </a:prstGeom>
        <a:solidFill>
          <a:schemeClr val="accent2">
            <a:tint val="40000"/>
            <a:alpha val="90000"/>
            <a:hueOff val="717974"/>
            <a:satOff val="-625"/>
            <a:lumOff val="-1"/>
            <a:alphaOff val="0"/>
          </a:schemeClr>
        </a:solidFill>
        <a:ln w="9525" cap="flat" cmpd="sng" algn="ctr">
          <a:solidFill>
            <a:schemeClr val="accent2">
              <a:tint val="40000"/>
              <a:alpha val="90000"/>
              <a:hueOff val="717974"/>
              <a:satOff val="-625"/>
              <a:lumOff val="-1"/>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1 </a:t>
          </a:r>
          <a:r>
            <a:rPr lang="en-US" sz="1400" b="1" kern="1200" dirty="0" err="1" smtClean="0"/>
            <a:t>hr</a:t>
          </a:r>
          <a:endParaRPr lang="en-US" sz="1400" b="1" kern="1200" dirty="0"/>
        </a:p>
      </dsp:txBody>
      <dsp:txXfrm>
        <a:off x="3217408" y="33602"/>
        <a:ext cx="486047" cy="428354"/>
      </dsp:txXfrm>
    </dsp:sp>
    <dsp:sp modelId="{7758064C-623C-40B1-AE4A-3EE88AE23F0B}">
      <dsp:nvSpPr>
        <dsp:cNvPr id="0" name=""/>
        <dsp:cNvSpPr/>
      </dsp:nvSpPr>
      <dsp:spPr>
        <a:xfrm>
          <a:off x="97224" y="540904"/>
          <a:ext cx="2194557" cy="493924"/>
        </a:xfrm>
        <a:prstGeom prst="chevron">
          <a:avLst/>
        </a:prstGeom>
        <a:gradFill rotWithShape="0">
          <a:gsLst>
            <a:gs pos="0">
              <a:schemeClr val="accent2">
                <a:hueOff val="1560506"/>
                <a:satOff val="-1946"/>
                <a:lumOff val="458"/>
                <a:alphaOff val="0"/>
                <a:shade val="51000"/>
                <a:satMod val="130000"/>
              </a:schemeClr>
            </a:gs>
            <a:gs pos="80000">
              <a:schemeClr val="accent2">
                <a:hueOff val="1560506"/>
                <a:satOff val="-1946"/>
                <a:lumOff val="458"/>
                <a:alphaOff val="0"/>
                <a:shade val="93000"/>
                <a:satMod val="130000"/>
              </a:schemeClr>
            </a:gs>
            <a:gs pos="100000">
              <a:schemeClr val="accent2">
                <a:hueOff val="1560506"/>
                <a:satOff val="-1946"/>
                <a:lumOff val="4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App. Downtime</a:t>
          </a:r>
          <a:endParaRPr lang="en-US" sz="1400" b="1" kern="1200" dirty="0"/>
        </a:p>
      </dsp:txBody>
      <dsp:txXfrm>
        <a:off x="344186" y="540904"/>
        <a:ext cx="1700633" cy="493924"/>
      </dsp:txXfrm>
    </dsp:sp>
    <dsp:sp modelId="{DA38BB0A-8ECD-475E-A437-4A6013698B3D}">
      <dsp:nvSpPr>
        <dsp:cNvPr id="0" name=""/>
        <dsp:cNvSpPr/>
      </dsp:nvSpPr>
      <dsp:spPr>
        <a:xfrm>
          <a:off x="2184617" y="573690"/>
          <a:ext cx="914401" cy="428354"/>
        </a:xfrm>
        <a:prstGeom prst="chevron">
          <a:avLst/>
        </a:prstGeom>
        <a:solidFill>
          <a:schemeClr val="accent2">
            <a:tint val="40000"/>
            <a:alpha val="90000"/>
            <a:hueOff val="1435949"/>
            <a:satOff val="-1251"/>
            <a:lumOff val="-2"/>
            <a:alphaOff val="0"/>
          </a:schemeClr>
        </a:solidFill>
        <a:ln w="9525" cap="flat" cmpd="sng" algn="ctr">
          <a:solidFill>
            <a:schemeClr val="accent2">
              <a:tint val="40000"/>
              <a:alpha val="90000"/>
              <a:hueOff val="1435949"/>
              <a:satOff val="-1251"/>
              <a:lumOff val="-2"/>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8 min</a:t>
          </a:r>
          <a:endParaRPr lang="en-US" sz="1400" b="1" kern="1200" dirty="0"/>
        </a:p>
      </dsp:txBody>
      <dsp:txXfrm>
        <a:off x="2398794" y="573690"/>
        <a:ext cx="486047" cy="428354"/>
      </dsp:txXfrm>
    </dsp:sp>
    <dsp:sp modelId="{719A5B76-2762-4400-B2B8-0BCEC5FD0FB5}">
      <dsp:nvSpPr>
        <dsp:cNvPr id="0" name=""/>
        <dsp:cNvSpPr/>
      </dsp:nvSpPr>
      <dsp:spPr>
        <a:xfrm>
          <a:off x="3003231" y="573690"/>
          <a:ext cx="914401" cy="428354"/>
        </a:xfrm>
        <a:prstGeom prst="chevron">
          <a:avLst/>
        </a:prstGeom>
        <a:solidFill>
          <a:schemeClr val="accent2">
            <a:tint val="40000"/>
            <a:alpha val="90000"/>
            <a:hueOff val="2153923"/>
            <a:satOff val="-1876"/>
            <a:lumOff val="-3"/>
            <a:alphaOff val="0"/>
          </a:schemeClr>
        </a:solidFill>
        <a:ln w="9525" cap="flat" cmpd="sng" algn="ctr">
          <a:solidFill>
            <a:schemeClr val="accent2">
              <a:tint val="40000"/>
              <a:alpha val="90000"/>
              <a:hueOff val="2153923"/>
              <a:satOff val="-1876"/>
              <a:lumOff val="-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1 min</a:t>
          </a:r>
          <a:endParaRPr lang="en-US" sz="1400" b="1" kern="1200" dirty="0"/>
        </a:p>
      </dsp:txBody>
      <dsp:txXfrm>
        <a:off x="3217408" y="573690"/>
        <a:ext cx="486047" cy="428354"/>
      </dsp:txXfrm>
    </dsp:sp>
    <dsp:sp modelId="{FB7C16AB-7732-4E13-A1CD-5FE0C51203BD}">
      <dsp:nvSpPr>
        <dsp:cNvPr id="0" name=""/>
        <dsp:cNvSpPr/>
      </dsp:nvSpPr>
      <dsp:spPr>
        <a:xfrm>
          <a:off x="97224" y="1080992"/>
          <a:ext cx="2194557" cy="493924"/>
        </a:xfrm>
        <a:prstGeom prst="chevron">
          <a:avLst/>
        </a:prstGeom>
        <a:gradFill rotWithShape="0">
          <a:gsLst>
            <a:gs pos="0">
              <a:schemeClr val="accent2">
                <a:hueOff val="3121013"/>
                <a:satOff val="-3893"/>
                <a:lumOff val="915"/>
                <a:alphaOff val="0"/>
                <a:shade val="51000"/>
                <a:satMod val="130000"/>
              </a:schemeClr>
            </a:gs>
            <a:gs pos="80000">
              <a:schemeClr val="accent2">
                <a:hueOff val="3121013"/>
                <a:satOff val="-3893"/>
                <a:lumOff val="915"/>
                <a:alphaOff val="0"/>
                <a:shade val="93000"/>
                <a:satMod val="130000"/>
              </a:schemeClr>
            </a:gs>
            <a:gs pos="100000">
              <a:schemeClr val="accent2">
                <a:hueOff val="3121013"/>
                <a:satOff val="-3893"/>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Requirement Coverage </a:t>
          </a:r>
          <a:endParaRPr lang="en-US" sz="1400" b="1" kern="1200" dirty="0"/>
        </a:p>
      </dsp:txBody>
      <dsp:txXfrm>
        <a:off x="344186" y="1080992"/>
        <a:ext cx="1700633" cy="493924"/>
      </dsp:txXfrm>
    </dsp:sp>
    <dsp:sp modelId="{4ED25B9D-0634-489F-8DF9-A5EA6284717C}">
      <dsp:nvSpPr>
        <dsp:cNvPr id="0" name=""/>
        <dsp:cNvSpPr/>
      </dsp:nvSpPr>
      <dsp:spPr>
        <a:xfrm>
          <a:off x="2184617" y="1113777"/>
          <a:ext cx="914401" cy="428354"/>
        </a:xfrm>
        <a:prstGeom prst="chevron">
          <a:avLst/>
        </a:prstGeom>
        <a:solidFill>
          <a:schemeClr val="accent2">
            <a:tint val="40000"/>
            <a:alpha val="90000"/>
            <a:hueOff val="2871898"/>
            <a:satOff val="-2502"/>
            <a:lumOff val="-3"/>
            <a:alphaOff val="0"/>
          </a:schemeClr>
        </a:solidFill>
        <a:ln w="9525" cap="flat" cmpd="sng" algn="ctr">
          <a:solidFill>
            <a:schemeClr val="accent2">
              <a:tint val="40000"/>
              <a:alpha val="90000"/>
              <a:hueOff val="2871898"/>
              <a:satOff val="-2502"/>
              <a:lumOff val="-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0%</a:t>
          </a:r>
          <a:endParaRPr lang="en-US" sz="1400" b="1" kern="1200" dirty="0"/>
        </a:p>
      </dsp:txBody>
      <dsp:txXfrm>
        <a:off x="2398794" y="1113777"/>
        <a:ext cx="486047" cy="428354"/>
      </dsp:txXfrm>
    </dsp:sp>
    <dsp:sp modelId="{FF56BA21-1B18-4C8A-B6D1-9412A5446B47}">
      <dsp:nvSpPr>
        <dsp:cNvPr id="0" name=""/>
        <dsp:cNvSpPr/>
      </dsp:nvSpPr>
      <dsp:spPr>
        <a:xfrm>
          <a:off x="3003231" y="1113777"/>
          <a:ext cx="914401" cy="428354"/>
        </a:xfrm>
        <a:prstGeom prst="chevron">
          <a:avLst/>
        </a:prstGeom>
        <a:solidFill>
          <a:schemeClr val="accent2">
            <a:tint val="40000"/>
            <a:alpha val="90000"/>
            <a:hueOff val="3589872"/>
            <a:satOff val="-3127"/>
            <a:lumOff val="-4"/>
            <a:alphaOff val="0"/>
          </a:schemeClr>
        </a:solidFill>
        <a:ln w="9525" cap="flat" cmpd="sng" algn="ctr">
          <a:solidFill>
            <a:schemeClr val="accent2">
              <a:tint val="40000"/>
              <a:alpha val="90000"/>
              <a:hueOff val="3589872"/>
              <a:satOff val="-3127"/>
              <a:lumOff val="-4"/>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100%</a:t>
          </a:r>
          <a:endParaRPr lang="en-US" sz="1400" b="1" kern="1200" dirty="0"/>
        </a:p>
      </dsp:txBody>
      <dsp:txXfrm>
        <a:off x="3217408" y="1113777"/>
        <a:ext cx="486047" cy="428354"/>
      </dsp:txXfrm>
    </dsp:sp>
    <dsp:sp modelId="{F019B7C7-C419-42BB-9586-56138925B0C2}">
      <dsp:nvSpPr>
        <dsp:cNvPr id="0" name=""/>
        <dsp:cNvSpPr/>
      </dsp:nvSpPr>
      <dsp:spPr>
        <a:xfrm>
          <a:off x="97224" y="1621080"/>
          <a:ext cx="2194557" cy="493924"/>
        </a:xfrm>
        <a:prstGeom prst="chevron">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Speed of Deployment</a:t>
          </a:r>
          <a:endParaRPr lang="en-US" sz="1400" b="1" kern="1200" dirty="0"/>
        </a:p>
      </dsp:txBody>
      <dsp:txXfrm>
        <a:off x="344186" y="1621080"/>
        <a:ext cx="1700633" cy="493924"/>
      </dsp:txXfrm>
    </dsp:sp>
    <dsp:sp modelId="{91EE8AB6-BBBD-40A2-B5C3-0F7368157EF1}">
      <dsp:nvSpPr>
        <dsp:cNvPr id="0" name=""/>
        <dsp:cNvSpPr/>
      </dsp:nvSpPr>
      <dsp:spPr>
        <a:xfrm>
          <a:off x="2184617" y="1653865"/>
          <a:ext cx="914401" cy="428354"/>
        </a:xfrm>
        <a:prstGeom prst="chevron">
          <a:avLst/>
        </a:prstGeom>
        <a:solidFill>
          <a:schemeClr val="accent2">
            <a:tint val="40000"/>
            <a:alpha val="90000"/>
            <a:hueOff val="4307846"/>
            <a:satOff val="-3753"/>
            <a:lumOff val="-5"/>
            <a:alphaOff val="0"/>
          </a:schemeClr>
        </a:solidFill>
        <a:ln w="9525" cap="flat" cmpd="sng" algn="ctr">
          <a:solidFill>
            <a:schemeClr val="accent2">
              <a:tint val="40000"/>
              <a:alpha val="90000"/>
              <a:hueOff val="4307846"/>
              <a:satOff val="-3753"/>
              <a:lumOff val="-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50 min</a:t>
          </a:r>
          <a:endParaRPr lang="en-US" sz="1400" b="1" kern="1200" dirty="0"/>
        </a:p>
      </dsp:txBody>
      <dsp:txXfrm>
        <a:off x="2398794" y="1653865"/>
        <a:ext cx="486047" cy="428354"/>
      </dsp:txXfrm>
    </dsp:sp>
    <dsp:sp modelId="{9B4AA046-4038-4447-B346-17D727065706}">
      <dsp:nvSpPr>
        <dsp:cNvPr id="0" name=""/>
        <dsp:cNvSpPr/>
      </dsp:nvSpPr>
      <dsp:spPr>
        <a:xfrm>
          <a:off x="3003231" y="1653865"/>
          <a:ext cx="914401" cy="428354"/>
        </a:xfrm>
        <a:prstGeom prst="chevron">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30 min</a:t>
          </a:r>
          <a:endParaRPr lang="en-US" sz="1400" b="1" kern="1200" dirty="0"/>
        </a:p>
      </dsp:txBody>
      <dsp:txXfrm>
        <a:off x="3217408" y="1653865"/>
        <a:ext cx="486047" cy="42835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F3DA4-F5BB-4743-9841-70F38691B09A}">
      <dsp:nvSpPr>
        <dsp:cNvPr id="0" name=""/>
        <dsp:cNvSpPr/>
      </dsp:nvSpPr>
      <dsp:spPr>
        <a:xfrm rot="16200000">
          <a:off x="92080" y="-92080"/>
          <a:ext cx="3363901" cy="3548063"/>
        </a:xfrm>
        <a:prstGeom prst="round1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u="sng" kern="1200" dirty="0" smtClean="0"/>
            <a:t>ASSESSMENT</a:t>
          </a:r>
          <a:endParaRPr lang="en-US" sz="1400" b="1" u="sng" kern="1200" dirty="0" smtClean="0"/>
        </a:p>
        <a:p>
          <a:pPr lvl="0" algn="ctr" defTabSz="711200">
            <a:lnSpc>
              <a:spcPct val="90000"/>
            </a:lnSpc>
            <a:spcBef>
              <a:spcPct val="0"/>
            </a:spcBef>
            <a:spcAft>
              <a:spcPct val="35000"/>
            </a:spcAft>
          </a:pPr>
          <a:r>
            <a:rPr lang="en-US" sz="1400" b="1" kern="1200" dirty="0" smtClean="0"/>
            <a:t>ALM Audits</a:t>
          </a:r>
        </a:p>
        <a:p>
          <a:pPr lvl="0" algn="ctr" defTabSz="711200">
            <a:lnSpc>
              <a:spcPct val="90000"/>
            </a:lnSpc>
            <a:spcBef>
              <a:spcPct val="0"/>
            </a:spcBef>
            <a:spcAft>
              <a:spcPct val="35000"/>
            </a:spcAft>
          </a:pPr>
          <a:r>
            <a:rPr lang="en-US" sz="1400" b="1" kern="1200" dirty="0" smtClean="0"/>
            <a:t>GAP Assessment of existing ALM Tool’s Practices</a:t>
          </a:r>
          <a:endParaRPr lang="en-US" sz="1400" b="1" kern="1200" dirty="0"/>
        </a:p>
      </dsp:txBody>
      <dsp:txXfrm rot="5400000">
        <a:off x="-1" y="1"/>
        <a:ext cx="3548063" cy="2522925"/>
      </dsp:txXfrm>
    </dsp:sp>
    <dsp:sp modelId="{6ABB6417-7AEA-40C0-B4B7-DBB4DBD0E0FE}">
      <dsp:nvSpPr>
        <dsp:cNvPr id="0" name=""/>
        <dsp:cNvSpPr/>
      </dsp:nvSpPr>
      <dsp:spPr>
        <a:xfrm>
          <a:off x="3548063" y="-3964"/>
          <a:ext cx="3548063" cy="3382955"/>
        </a:xfrm>
        <a:prstGeom prst="round1Rect">
          <a:avLst/>
        </a:prstGeom>
        <a:gradFill rotWithShape="0">
          <a:gsLst>
            <a:gs pos="0">
              <a:schemeClr val="accent2">
                <a:hueOff val="1560506"/>
                <a:satOff val="-1946"/>
                <a:lumOff val="458"/>
                <a:alphaOff val="0"/>
                <a:shade val="51000"/>
                <a:satMod val="130000"/>
              </a:schemeClr>
            </a:gs>
            <a:gs pos="80000">
              <a:schemeClr val="accent2">
                <a:hueOff val="1560506"/>
                <a:satOff val="-1946"/>
                <a:lumOff val="458"/>
                <a:alphaOff val="0"/>
                <a:shade val="93000"/>
                <a:satMod val="130000"/>
              </a:schemeClr>
            </a:gs>
            <a:gs pos="100000">
              <a:schemeClr val="accent2">
                <a:hueOff val="1560506"/>
                <a:satOff val="-1946"/>
                <a:lumOff val="4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u="sng" kern="1200" cap="all" baseline="0" dirty="0" smtClean="0"/>
            <a:t>Implementation</a:t>
          </a:r>
          <a:endParaRPr lang="en-US" sz="1600" b="1" u="sng" kern="1200" cap="all" baseline="0" dirty="0" smtClean="0"/>
        </a:p>
        <a:p>
          <a:pPr lvl="0" algn="ctr" defTabSz="800100">
            <a:lnSpc>
              <a:spcPct val="90000"/>
            </a:lnSpc>
            <a:spcBef>
              <a:spcPct val="0"/>
            </a:spcBef>
            <a:spcAft>
              <a:spcPct val="35000"/>
            </a:spcAft>
          </a:pPr>
          <a:r>
            <a:rPr lang="en-US" sz="1600" b="1" kern="1200" dirty="0" smtClean="0"/>
            <a:t>Continuous Integration </a:t>
          </a:r>
        </a:p>
        <a:p>
          <a:pPr lvl="0" algn="ctr" defTabSz="800100">
            <a:lnSpc>
              <a:spcPct val="90000"/>
            </a:lnSpc>
            <a:spcBef>
              <a:spcPct val="0"/>
            </a:spcBef>
            <a:spcAft>
              <a:spcPct val="35000"/>
            </a:spcAft>
          </a:pPr>
          <a:r>
            <a:rPr lang="en-US" sz="1600" b="1" kern="1200" dirty="0" smtClean="0"/>
            <a:t>Continuous Delivery / Deployment</a:t>
          </a:r>
        </a:p>
        <a:p>
          <a:pPr lvl="0" algn="ctr" defTabSz="800100">
            <a:lnSpc>
              <a:spcPct val="90000"/>
            </a:lnSpc>
            <a:spcBef>
              <a:spcPct val="0"/>
            </a:spcBef>
            <a:spcAft>
              <a:spcPct val="35000"/>
            </a:spcAft>
          </a:pPr>
          <a:r>
            <a:rPr lang="en-US" sz="1600" b="1" kern="1200" dirty="0" smtClean="0"/>
            <a:t>Infrastructure as Code</a:t>
          </a:r>
        </a:p>
        <a:p>
          <a:pPr lvl="0" algn="ctr" defTabSz="800100">
            <a:lnSpc>
              <a:spcPct val="90000"/>
            </a:lnSpc>
            <a:spcBef>
              <a:spcPct val="0"/>
            </a:spcBef>
            <a:spcAft>
              <a:spcPct val="35000"/>
            </a:spcAft>
          </a:pPr>
          <a:r>
            <a:rPr lang="en-US" sz="1600" b="1" kern="1200" dirty="0" smtClean="0"/>
            <a:t>Continuous Monitoring</a:t>
          </a:r>
        </a:p>
        <a:p>
          <a:pPr lvl="0" algn="ctr" defTabSz="800100">
            <a:lnSpc>
              <a:spcPct val="90000"/>
            </a:lnSpc>
            <a:spcBef>
              <a:spcPct val="0"/>
            </a:spcBef>
            <a:spcAft>
              <a:spcPct val="35000"/>
            </a:spcAft>
          </a:pPr>
          <a:r>
            <a:rPr lang="en-US" sz="1600" b="1" kern="1200" dirty="0" smtClean="0"/>
            <a:t>Virtualization and containerization</a:t>
          </a:r>
        </a:p>
        <a:p>
          <a:pPr lvl="0" algn="ctr" defTabSz="800100">
            <a:lnSpc>
              <a:spcPct val="90000"/>
            </a:lnSpc>
            <a:spcBef>
              <a:spcPct val="0"/>
            </a:spcBef>
            <a:spcAft>
              <a:spcPct val="35000"/>
            </a:spcAft>
          </a:pPr>
          <a:r>
            <a:rPr lang="en-US" sz="1600" b="1" kern="1200" dirty="0" smtClean="0"/>
            <a:t>On-premise and Cloud-based solutions : AWS/Azure</a:t>
          </a:r>
          <a:endParaRPr lang="en-US" sz="1600" b="1" kern="1200" dirty="0"/>
        </a:p>
      </dsp:txBody>
      <dsp:txXfrm>
        <a:off x="3548063" y="-3964"/>
        <a:ext cx="3548063" cy="2537216"/>
      </dsp:txXfrm>
    </dsp:sp>
    <dsp:sp modelId="{CD7AB490-6CD1-4490-88C9-4F27D188EC07}">
      <dsp:nvSpPr>
        <dsp:cNvPr id="0" name=""/>
        <dsp:cNvSpPr/>
      </dsp:nvSpPr>
      <dsp:spPr>
        <a:xfrm rot="10800000">
          <a:off x="0" y="3371062"/>
          <a:ext cx="3548063" cy="1874827"/>
        </a:xfrm>
        <a:prstGeom prst="round1Rect">
          <a:avLst/>
        </a:prstGeom>
        <a:gradFill rotWithShape="0">
          <a:gsLst>
            <a:gs pos="0">
              <a:schemeClr val="accent2">
                <a:hueOff val="3121013"/>
                <a:satOff val="-3893"/>
                <a:lumOff val="915"/>
                <a:alphaOff val="0"/>
                <a:shade val="51000"/>
                <a:satMod val="130000"/>
              </a:schemeClr>
            </a:gs>
            <a:gs pos="80000">
              <a:schemeClr val="accent2">
                <a:hueOff val="3121013"/>
                <a:satOff val="-3893"/>
                <a:lumOff val="915"/>
                <a:alphaOff val="0"/>
                <a:shade val="93000"/>
                <a:satMod val="130000"/>
              </a:schemeClr>
            </a:gs>
            <a:gs pos="100000">
              <a:schemeClr val="accent2">
                <a:hueOff val="3121013"/>
                <a:satOff val="-3893"/>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u="sng" kern="1200" dirty="0" smtClean="0"/>
            <a:t>CONSULTANCY</a:t>
          </a:r>
          <a:endParaRPr lang="en-US" sz="1400" b="1" u="sng" kern="1200" dirty="0" smtClean="0"/>
        </a:p>
        <a:p>
          <a:pPr lvl="0" algn="ctr" defTabSz="711200">
            <a:lnSpc>
              <a:spcPct val="90000"/>
            </a:lnSpc>
            <a:spcBef>
              <a:spcPct val="0"/>
            </a:spcBef>
            <a:spcAft>
              <a:spcPct val="35000"/>
            </a:spcAft>
          </a:pPr>
          <a:r>
            <a:rPr lang="en-US" sz="1400" b="1" kern="1200" dirty="0" smtClean="0"/>
            <a:t>Designing DevOps roadmap, framework and strategy</a:t>
          </a:r>
        </a:p>
        <a:p>
          <a:pPr lvl="0" algn="ctr" defTabSz="711200">
            <a:lnSpc>
              <a:spcPct val="90000"/>
            </a:lnSpc>
            <a:spcBef>
              <a:spcPct val="0"/>
            </a:spcBef>
            <a:spcAft>
              <a:spcPct val="35000"/>
            </a:spcAft>
          </a:pPr>
          <a:r>
            <a:rPr lang="en-US" sz="1400" b="1" kern="1200" dirty="0" smtClean="0"/>
            <a:t>Defining  unified DevOps Tools and process blueprint across the organization   </a:t>
          </a:r>
          <a:endParaRPr lang="en-US" sz="1400" b="1" kern="1200" dirty="0"/>
        </a:p>
      </dsp:txBody>
      <dsp:txXfrm rot="10800000">
        <a:off x="0" y="3839769"/>
        <a:ext cx="3548063" cy="1406120"/>
      </dsp:txXfrm>
    </dsp:sp>
    <dsp:sp modelId="{499ED753-298E-47D6-A11C-64FD56244313}">
      <dsp:nvSpPr>
        <dsp:cNvPr id="0" name=""/>
        <dsp:cNvSpPr/>
      </dsp:nvSpPr>
      <dsp:spPr>
        <a:xfrm rot="5400000">
          <a:off x="4384680" y="2534445"/>
          <a:ext cx="1874827" cy="3548063"/>
        </a:xfrm>
        <a:prstGeom prst="round1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u="sng" kern="1200" cap="all" dirty="0" smtClean="0"/>
            <a:t>Training</a:t>
          </a:r>
          <a:endParaRPr lang="en-US" sz="1400" b="1" u="sng" kern="1200" cap="all" dirty="0" smtClean="0"/>
        </a:p>
        <a:p>
          <a:pPr lvl="0" algn="ctr" defTabSz="711200">
            <a:lnSpc>
              <a:spcPct val="90000"/>
            </a:lnSpc>
            <a:spcBef>
              <a:spcPct val="0"/>
            </a:spcBef>
            <a:spcAft>
              <a:spcPct val="35000"/>
            </a:spcAft>
          </a:pPr>
          <a:r>
            <a:rPr lang="en-US" sz="1400" b="1" kern="1200" dirty="0" smtClean="0"/>
            <a:t>Atlassian Tools</a:t>
          </a:r>
        </a:p>
        <a:p>
          <a:pPr lvl="0" algn="ctr" defTabSz="711200">
            <a:lnSpc>
              <a:spcPct val="90000"/>
            </a:lnSpc>
            <a:spcBef>
              <a:spcPct val="0"/>
            </a:spcBef>
            <a:spcAft>
              <a:spcPct val="35000"/>
            </a:spcAft>
          </a:pPr>
          <a:r>
            <a:rPr lang="en-US" sz="1400" b="1" kern="1200" dirty="0" smtClean="0"/>
            <a:t>Microsoft TFS and VSTS</a:t>
          </a:r>
        </a:p>
        <a:p>
          <a:pPr lvl="0" algn="ctr" defTabSz="711200">
            <a:lnSpc>
              <a:spcPct val="90000"/>
            </a:lnSpc>
            <a:spcBef>
              <a:spcPct val="0"/>
            </a:spcBef>
            <a:spcAft>
              <a:spcPct val="35000"/>
            </a:spcAft>
          </a:pPr>
          <a:r>
            <a:rPr lang="en-US" sz="1400" b="1" kern="1200" dirty="0" smtClean="0"/>
            <a:t>DevOps Practices &amp; Tools</a:t>
          </a:r>
          <a:endParaRPr lang="en-US" sz="1400" b="1" kern="1200" dirty="0"/>
        </a:p>
      </dsp:txBody>
      <dsp:txXfrm rot="-5400000">
        <a:off x="3548063" y="3839769"/>
        <a:ext cx="3548063" cy="1406120"/>
      </dsp:txXfrm>
    </dsp:sp>
    <dsp:sp modelId="{8F64AE62-9CDB-4D70-8387-BCCAF5B204E6}">
      <dsp:nvSpPr>
        <dsp:cNvPr id="0" name=""/>
        <dsp:cNvSpPr/>
      </dsp:nvSpPr>
      <dsp:spPr>
        <a:xfrm>
          <a:off x="2483644" y="2708843"/>
          <a:ext cx="2128837" cy="1310481"/>
        </a:xfrm>
        <a:prstGeom prst="roundRect">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b="1" kern="1200" dirty="0" smtClean="0"/>
            <a:t>Services</a:t>
          </a:r>
          <a:endParaRPr lang="en-US" sz="3600" b="1" kern="1200" dirty="0"/>
        </a:p>
      </dsp:txBody>
      <dsp:txXfrm>
        <a:off x="2547616" y="2772815"/>
        <a:ext cx="2000893" cy="11825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C177E-459E-47AD-8950-FFECE33BE126}">
      <dsp:nvSpPr>
        <dsp:cNvPr id="0" name=""/>
        <dsp:cNvSpPr/>
      </dsp:nvSpPr>
      <dsp:spPr>
        <a:xfrm>
          <a:off x="4835" y="130105"/>
          <a:ext cx="1688157" cy="2025788"/>
        </a:xfrm>
        <a:prstGeom prst="roundRect">
          <a:avLst>
            <a:gd name="adj" fmla="val 5000"/>
          </a:avLst>
        </a:prstGeom>
        <a:gradFill rotWithShape="0">
          <a:gsLst>
            <a:gs pos="0">
              <a:schemeClr val="accent3">
                <a:shade val="80000"/>
                <a:hueOff val="0"/>
                <a:satOff val="0"/>
                <a:lumOff val="0"/>
                <a:alphaOff val="0"/>
                <a:shade val="51000"/>
                <a:satMod val="130000"/>
              </a:schemeClr>
            </a:gs>
            <a:gs pos="80000">
              <a:schemeClr val="accent3">
                <a:shade val="80000"/>
                <a:hueOff val="0"/>
                <a:satOff val="0"/>
                <a:lumOff val="0"/>
                <a:alphaOff val="0"/>
                <a:shade val="93000"/>
                <a:satMod val="130000"/>
              </a:schemeClr>
            </a:gs>
            <a:gs pos="100000">
              <a:schemeClr val="accent3">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1 </a:t>
          </a:r>
          <a:endParaRPr lang="en-US" sz="1400" b="1" kern="1200" dirty="0"/>
        </a:p>
      </dsp:txBody>
      <dsp:txXfrm rot="16200000">
        <a:off x="-656922" y="791863"/>
        <a:ext cx="1661146" cy="337631"/>
      </dsp:txXfrm>
    </dsp:sp>
    <dsp:sp modelId="{65341071-A215-4B2F-8359-FBBB541238A2}">
      <dsp:nvSpPr>
        <dsp:cNvPr id="0" name=""/>
        <dsp:cNvSpPr/>
      </dsp:nvSpPr>
      <dsp:spPr>
        <a:xfrm>
          <a:off x="342466"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latin typeface="+mj-lt"/>
            </a:rPr>
            <a:t>- Unit &amp; Integration test into a CI process</a:t>
          </a:r>
          <a:endParaRPr lang="en-US" sz="1400" b="1" kern="1200" dirty="0">
            <a:solidFill>
              <a:schemeClr val="tx1"/>
            </a:solidFill>
          </a:endParaRPr>
        </a:p>
        <a:p>
          <a:pPr lvl="0" algn="l" defTabSz="622300">
            <a:lnSpc>
              <a:spcPct val="90000"/>
            </a:lnSpc>
            <a:spcBef>
              <a:spcPct val="0"/>
            </a:spcBef>
            <a:spcAft>
              <a:spcPct val="35000"/>
            </a:spcAft>
          </a:pPr>
          <a:r>
            <a:rPr lang="en-US" sz="1400" b="1" kern="1200" smtClean="0">
              <a:solidFill>
                <a:schemeClr val="tx1"/>
              </a:solidFill>
              <a:latin typeface="+mj-lt"/>
            </a:rPr>
            <a:t>- Test failure process</a:t>
          </a:r>
          <a:endParaRPr lang="en-US" sz="1400" b="1" kern="1200" dirty="0">
            <a:solidFill>
              <a:schemeClr val="tx1"/>
            </a:solidFill>
            <a:latin typeface="+mj-lt"/>
          </a:endParaRPr>
        </a:p>
      </dsp:txBody>
      <dsp:txXfrm>
        <a:off x="342466" y="130105"/>
        <a:ext cx="1257677" cy="2025788"/>
      </dsp:txXfrm>
    </dsp:sp>
    <dsp:sp modelId="{B9EE34D4-4CC4-4693-B33A-7B8445627E3A}">
      <dsp:nvSpPr>
        <dsp:cNvPr id="0" name=""/>
        <dsp:cNvSpPr/>
      </dsp:nvSpPr>
      <dsp:spPr>
        <a:xfrm>
          <a:off x="1752078" y="130105"/>
          <a:ext cx="1688157" cy="2025788"/>
        </a:xfrm>
        <a:prstGeom prst="roundRect">
          <a:avLst>
            <a:gd name="adj" fmla="val 5000"/>
          </a:avLst>
        </a:prstGeom>
        <a:gradFill rotWithShape="0">
          <a:gsLst>
            <a:gs pos="0">
              <a:schemeClr val="accent3">
                <a:shade val="80000"/>
                <a:hueOff val="54727"/>
                <a:satOff val="-358"/>
                <a:lumOff val="6139"/>
                <a:alphaOff val="0"/>
                <a:shade val="51000"/>
                <a:satMod val="130000"/>
              </a:schemeClr>
            </a:gs>
            <a:gs pos="80000">
              <a:schemeClr val="accent3">
                <a:shade val="80000"/>
                <a:hueOff val="54727"/>
                <a:satOff val="-358"/>
                <a:lumOff val="6139"/>
                <a:alphaOff val="0"/>
                <a:shade val="93000"/>
                <a:satMod val="130000"/>
              </a:schemeClr>
            </a:gs>
            <a:gs pos="100000">
              <a:schemeClr val="accent3">
                <a:shade val="80000"/>
                <a:hueOff val="54727"/>
                <a:satOff val="-358"/>
                <a:lumOff val="613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2</a:t>
          </a:r>
          <a:endParaRPr lang="en-US" sz="1400" b="1" kern="1200" dirty="0"/>
        </a:p>
      </dsp:txBody>
      <dsp:txXfrm rot="16200000">
        <a:off x="1090320" y="791863"/>
        <a:ext cx="1661146" cy="337631"/>
      </dsp:txXfrm>
    </dsp:sp>
    <dsp:sp modelId="{C5041224-A44B-48BA-B48F-C761615A03E2}">
      <dsp:nvSpPr>
        <dsp:cNvPr id="0" name=""/>
        <dsp:cNvSpPr/>
      </dsp:nvSpPr>
      <dsp:spPr>
        <a:xfrm rot="5400000">
          <a:off x="1611579" y="1741125"/>
          <a:ext cx="297879" cy="253223"/>
        </a:xfrm>
        <a:prstGeom prst="flowChartExtract">
          <a:avLst/>
        </a:prstGeom>
        <a:solidFill>
          <a:schemeClr val="lt1">
            <a:hueOff val="0"/>
            <a:satOff val="0"/>
            <a:lumOff val="0"/>
            <a:alphaOff val="0"/>
          </a:schemeClr>
        </a:solidFill>
        <a:ln w="9525" cap="flat" cmpd="sng" algn="ctr">
          <a:solidFill>
            <a:schemeClr val="accent3">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FAD481E-331B-443B-BBE2-254B68D4D037}">
      <dsp:nvSpPr>
        <dsp:cNvPr id="0" name=""/>
        <dsp:cNvSpPr/>
      </dsp:nvSpPr>
      <dsp:spPr>
        <a:xfrm>
          <a:off x="2089709"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smtClean="0">
              <a:solidFill>
                <a:schemeClr val="tx1"/>
              </a:solidFill>
              <a:latin typeface="+mj-lt"/>
            </a:rPr>
            <a:t>- Build pipelines with automated tests</a:t>
          </a:r>
          <a:endParaRPr lang="en-US" sz="1400" b="1" kern="1200" dirty="0">
            <a:solidFill>
              <a:schemeClr val="tx1"/>
            </a:solidFill>
          </a:endParaRPr>
        </a:p>
        <a:p>
          <a:pPr lvl="0" algn="l" defTabSz="622300">
            <a:lnSpc>
              <a:spcPct val="90000"/>
            </a:lnSpc>
            <a:spcBef>
              <a:spcPct val="0"/>
            </a:spcBef>
            <a:spcAft>
              <a:spcPct val="35000"/>
            </a:spcAft>
          </a:pPr>
          <a:r>
            <a:rPr lang="en-US" sz="1400" b="1" kern="1200" smtClean="0">
              <a:solidFill>
                <a:schemeClr val="tx1"/>
              </a:solidFill>
              <a:latin typeface="+mj-lt"/>
            </a:rPr>
            <a:t>- Production readiness tests in CI process</a:t>
          </a:r>
          <a:endParaRPr lang="en-US" sz="1400" b="1" kern="1200" dirty="0">
            <a:solidFill>
              <a:schemeClr val="tx1"/>
            </a:solidFill>
            <a:latin typeface="+mj-lt"/>
          </a:endParaRPr>
        </a:p>
      </dsp:txBody>
      <dsp:txXfrm>
        <a:off x="2089709" y="130105"/>
        <a:ext cx="1257677" cy="2025788"/>
      </dsp:txXfrm>
    </dsp:sp>
    <dsp:sp modelId="{F19F2145-31BB-48E0-9A3F-1ECF6AEFDA57}">
      <dsp:nvSpPr>
        <dsp:cNvPr id="0" name=""/>
        <dsp:cNvSpPr/>
      </dsp:nvSpPr>
      <dsp:spPr>
        <a:xfrm>
          <a:off x="3499321" y="130105"/>
          <a:ext cx="1688157" cy="2025788"/>
        </a:xfrm>
        <a:prstGeom prst="roundRect">
          <a:avLst>
            <a:gd name="adj" fmla="val 5000"/>
          </a:avLst>
        </a:prstGeom>
        <a:gradFill rotWithShape="0">
          <a:gsLst>
            <a:gs pos="0">
              <a:schemeClr val="accent3">
                <a:shade val="80000"/>
                <a:hueOff val="109454"/>
                <a:satOff val="-716"/>
                <a:lumOff val="12277"/>
                <a:alphaOff val="0"/>
                <a:shade val="51000"/>
                <a:satMod val="130000"/>
              </a:schemeClr>
            </a:gs>
            <a:gs pos="80000">
              <a:schemeClr val="accent3">
                <a:shade val="80000"/>
                <a:hueOff val="109454"/>
                <a:satOff val="-716"/>
                <a:lumOff val="12277"/>
                <a:alphaOff val="0"/>
                <a:shade val="93000"/>
                <a:satMod val="130000"/>
              </a:schemeClr>
            </a:gs>
            <a:gs pos="100000">
              <a:schemeClr val="accent3">
                <a:shade val="80000"/>
                <a:hueOff val="109454"/>
                <a:satOff val="-716"/>
                <a:lumOff val="1227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3</a:t>
          </a:r>
          <a:endParaRPr lang="en-US" sz="1400" b="1" kern="1200" dirty="0"/>
        </a:p>
      </dsp:txBody>
      <dsp:txXfrm rot="16200000">
        <a:off x="2837563" y="791863"/>
        <a:ext cx="1661146" cy="337631"/>
      </dsp:txXfrm>
    </dsp:sp>
    <dsp:sp modelId="{219684F3-32B6-4FF4-B5E8-1EC8A2136CA9}">
      <dsp:nvSpPr>
        <dsp:cNvPr id="0" name=""/>
        <dsp:cNvSpPr/>
      </dsp:nvSpPr>
      <dsp:spPr>
        <a:xfrm rot="5400000">
          <a:off x="3358822" y="1741125"/>
          <a:ext cx="297879" cy="253223"/>
        </a:xfrm>
        <a:prstGeom prst="flowChartExtract">
          <a:avLst/>
        </a:prstGeom>
        <a:solidFill>
          <a:schemeClr val="lt1">
            <a:hueOff val="0"/>
            <a:satOff val="0"/>
            <a:lumOff val="0"/>
            <a:alphaOff val="0"/>
          </a:schemeClr>
        </a:solidFill>
        <a:ln w="9525" cap="flat" cmpd="sng" algn="ctr">
          <a:solidFill>
            <a:schemeClr val="accent3">
              <a:shade val="80000"/>
              <a:hueOff val="72969"/>
              <a:satOff val="-477"/>
              <a:lumOff val="818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A72E71E-77B2-4983-B396-DB841DFDF52E}">
      <dsp:nvSpPr>
        <dsp:cNvPr id="0" name=""/>
        <dsp:cNvSpPr/>
      </dsp:nvSpPr>
      <dsp:spPr>
        <a:xfrm>
          <a:off x="3836952"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latin typeface="+mj-lt"/>
            </a:rPr>
            <a:t>- CI Build breaks when SCA rules are broken</a:t>
          </a:r>
          <a:endParaRPr lang="en-US" sz="1400" b="1" kern="1200" dirty="0">
            <a:solidFill>
              <a:schemeClr val="tx1"/>
            </a:solidFill>
          </a:endParaRPr>
        </a:p>
        <a:p>
          <a:pPr lvl="0" algn="l" defTabSz="622300">
            <a:lnSpc>
              <a:spcPct val="90000"/>
            </a:lnSpc>
            <a:spcBef>
              <a:spcPct val="0"/>
            </a:spcBef>
            <a:spcAft>
              <a:spcPct val="35000"/>
            </a:spcAft>
          </a:pPr>
          <a:r>
            <a:rPr lang="en-US" sz="1400" b="1" kern="1200" smtClean="0">
              <a:solidFill>
                <a:schemeClr val="tx1"/>
              </a:solidFill>
              <a:latin typeface="+mj-lt"/>
            </a:rPr>
            <a:t>- Dashboards of all test execution results</a:t>
          </a:r>
          <a:endParaRPr lang="en-US" sz="1400" b="1" kern="1200" dirty="0">
            <a:solidFill>
              <a:schemeClr val="tx1"/>
            </a:solidFill>
            <a:latin typeface="+mj-lt"/>
          </a:endParaRPr>
        </a:p>
      </dsp:txBody>
      <dsp:txXfrm>
        <a:off x="3836952" y="130105"/>
        <a:ext cx="1257677" cy="2025788"/>
      </dsp:txXfrm>
    </dsp:sp>
    <dsp:sp modelId="{CA57180B-0C05-4983-95DF-562DB6A1ADDD}">
      <dsp:nvSpPr>
        <dsp:cNvPr id="0" name=""/>
        <dsp:cNvSpPr/>
      </dsp:nvSpPr>
      <dsp:spPr>
        <a:xfrm>
          <a:off x="5246564" y="130105"/>
          <a:ext cx="1688157" cy="2025788"/>
        </a:xfrm>
        <a:prstGeom prst="roundRect">
          <a:avLst>
            <a:gd name="adj" fmla="val 5000"/>
          </a:avLst>
        </a:prstGeom>
        <a:gradFill rotWithShape="0">
          <a:gsLst>
            <a:gs pos="0">
              <a:schemeClr val="accent3">
                <a:shade val="80000"/>
                <a:hueOff val="164180"/>
                <a:satOff val="-1073"/>
                <a:lumOff val="18416"/>
                <a:alphaOff val="0"/>
                <a:shade val="51000"/>
                <a:satMod val="130000"/>
              </a:schemeClr>
            </a:gs>
            <a:gs pos="80000">
              <a:schemeClr val="accent3">
                <a:shade val="80000"/>
                <a:hueOff val="164180"/>
                <a:satOff val="-1073"/>
                <a:lumOff val="18416"/>
                <a:alphaOff val="0"/>
                <a:shade val="93000"/>
                <a:satMod val="130000"/>
              </a:schemeClr>
            </a:gs>
            <a:gs pos="100000">
              <a:schemeClr val="accent3">
                <a:shade val="80000"/>
                <a:hueOff val="164180"/>
                <a:satOff val="-1073"/>
                <a:lumOff val="1841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4</a:t>
          </a:r>
          <a:endParaRPr lang="en-US" sz="1400" b="1" kern="1200" dirty="0"/>
        </a:p>
      </dsp:txBody>
      <dsp:txXfrm rot="16200000">
        <a:off x="4584806" y="791863"/>
        <a:ext cx="1661146" cy="337631"/>
      </dsp:txXfrm>
    </dsp:sp>
    <dsp:sp modelId="{2BE201AF-71FF-4713-AE66-A54DAD3BB51F}">
      <dsp:nvSpPr>
        <dsp:cNvPr id="0" name=""/>
        <dsp:cNvSpPr/>
      </dsp:nvSpPr>
      <dsp:spPr>
        <a:xfrm rot="5400000">
          <a:off x="5106065" y="1741125"/>
          <a:ext cx="297879" cy="253223"/>
        </a:xfrm>
        <a:prstGeom prst="flowChartExtract">
          <a:avLst/>
        </a:prstGeom>
        <a:solidFill>
          <a:schemeClr val="lt1">
            <a:hueOff val="0"/>
            <a:satOff val="0"/>
            <a:lumOff val="0"/>
            <a:alphaOff val="0"/>
          </a:schemeClr>
        </a:solidFill>
        <a:ln w="9525" cap="flat" cmpd="sng" algn="ctr">
          <a:solidFill>
            <a:schemeClr val="accent3">
              <a:shade val="80000"/>
              <a:hueOff val="145938"/>
              <a:satOff val="-954"/>
              <a:lumOff val="1636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BDD8870-A4EE-42F4-8832-F8D01843698E}">
      <dsp:nvSpPr>
        <dsp:cNvPr id="0" name=""/>
        <dsp:cNvSpPr/>
      </dsp:nvSpPr>
      <dsp:spPr>
        <a:xfrm>
          <a:off x="5584195"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latin typeface="+mj-lt"/>
            </a:rPr>
            <a:t>- Dev &amp; CI Environment per component</a:t>
          </a:r>
          <a:endParaRPr lang="en-US" sz="1400" b="1" kern="1200" dirty="0">
            <a:solidFill>
              <a:schemeClr val="tx1"/>
            </a:solidFill>
          </a:endParaRPr>
        </a:p>
        <a:p>
          <a:pPr lvl="0" algn="l" defTabSz="622300">
            <a:lnSpc>
              <a:spcPct val="90000"/>
            </a:lnSpc>
            <a:spcBef>
              <a:spcPct val="0"/>
            </a:spcBef>
            <a:spcAft>
              <a:spcPct val="35000"/>
            </a:spcAft>
          </a:pPr>
          <a:r>
            <a:rPr lang="en-US" sz="1400" b="1" kern="1200" smtClean="0">
              <a:solidFill>
                <a:schemeClr val="tx1"/>
              </a:solidFill>
              <a:latin typeface="+mj-lt"/>
            </a:rPr>
            <a:t>- Build Time Targets defined</a:t>
          </a:r>
          <a:endParaRPr lang="en-US" sz="1400" b="1" kern="1200" dirty="0">
            <a:solidFill>
              <a:schemeClr val="tx1"/>
            </a:solidFill>
            <a:latin typeface="+mj-lt"/>
          </a:endParaRPr>
        </a:p>
      </dsp:txBody>
      <dsp:txXfrm>
        <a:off x="5584195" y="130105"/>
        <a:ext cx="1257677" cy="2025788"/>
      </dsp:txXfrm>
    </dsp:sp>
    <dsp:sp modelId="{850A6542-884B-410A-8752-248CA4D9FF90}">
      <dsp:nvSpPr>
        <dsp:cNvPr id="0" name=""/>
        <dsp:cNvSpPr/>
      </dsp:nvSpPr>
      <dsp:spPr>
        <a:xfrm>
          <a:off x="6993807" y="130105"/>
          <a:ext cx="1688157" cy="2025788"/>
        </a:xfrm>
        <a:prstGeom prst="roundRect">
          <a:avLst>
            <a:gd name="adj" fmla="val 5000"/>
          </a:avLst>
        </a:prstGeom>
        <a:gradFill rotWithShape="0">
          <a:gsLst>
            <a:gs pos="0">
              <a:schemeClr val="accent3">
                <a:shade val="80000"/>
                <a:hueOff val="218907"/>
                <a:satOff val="-1431"/>
                <a:lumOff val="24554"/>
                <a:alphaOff val="0"/>
                <a:shade val="51000"/>
                <a:satMod val="130000"/>
              </a:schemeClr>
            </a:gs>
            <a:gs pos="80000">
              <a:schemeClr val="accent3">
                <a:shade val="80000"/>
                <a:hueOff val="218907"/>
                <a:satOff val="-1431"/>
                <a:lumOff val="24554"/>
                <a:alphaOff val="0"/>
                <a:shade val="93000"/>
                <a:satMod val="130000"/>
              </a:schemeClr>
            </a:gs>
            <a:gs pos="100000">
              <a:schemeClr val="accent3">
                <a:shade val="80000"/>
                <a:hueOff val="218907"/>
                <a:satOff val="-1431"/>
                <a:lumOff val="2455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5</a:t>
          </a:r>
          <a:endParaRPr lang="en-US" sz="1400" b="1" kern="1200" dirty="0"/>
        </a:p>
      </dsp:txBody>
      <dsp:txXfrm rot="16200000">
        <a:off x="6332049" y="791863"/>
        <a:ext cx="1661146" cy="337631"/>
      </dsp:txXfrm>
    </dsp:sp>
    <dsp:sp modelId="{C91E3B43-39BE-4BE4-BDB5-647806FE1EFD}">
      <dsp:nvSpPr>
        <dsp:cNvPr id="0" name=""/>
        <dsp:cNvSpPr/>
      </dsp:nvSpPr>
      <dsp:spPr>
        <a:xfrm rot="5400000">
          <a:off x="6853308" y="1741125"/>
          <a:ext cx="297879" cy="253223"/>
        </a:xfrm>
        <a:prstGeom prst="flowChartExtract">
          <a:avLst/>
        </a:prstGeom>
        <a:solidFill>
          <a:schemeClr val="lt1">
            <a:hueOff val="0"/>
            <a:satOff val="0"/>
            <a:lumOff val="0"/>
            <a:alphaOff val="0"/>
          </a:schemeClr>
        </a:solidFill>
        <a:ln w="9525" cap="flat" cmpd="sng" algn="ctr">
          <a:solidFill>
            <a:schemeClr val="accent3">
              <a:shade val="80000"/>
              <a:hueOff val="218907"/>
              <a:satOff val="-1431"/>
              <a:lumOff val="24554"/>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B189143-6248-45F9-8BAF-837B90C54924}">
      <dsp:nvSpPr>
        <dsp:cNvPr id="0" name=""/>
        <dsp:cNvSpPr/>
      </dsp:nvSpPr>
      <dsp:spPr>
        <a:xfrm>
          <a:off x="7331438"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latin typeface="+mj-lt"/>
            </a:rPr>
            <a:t>- Story completed when service is deployed and used in production </a:t>
          </a:r>
          <a:endParaRPr lang="en-US" sz="1400" b="1" kern="1200" dirty="0">
            <a:solidFill>
              <a:schemeClr val="tx1"/>
            </a:solidFill>
          </a:endParaRPr>
        </a:p>
      </dsp:txBody>
      <dsp:txXfrm>
        <a:off x="7331438" y="130105"/>
        <a:ext cx="1257677" cy="20257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642AD-D284-40B7-A10A-312D6F66A123}">
      <dsp:nvSpPr>
        <dsp:cNvPr id="0" name=""/>
        <dsp:cNvSpPr/>
      </dsp:nvSpPr>
      <dsp:spPr>
        <a:xfrm rot="10800000">
          <a:off x="457197" y="137"/>
          <a:ext cx="2743205" cy="507997"/>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8890" rIns="17780" bIns="8890" numCol="1" spcCol="1270" anchor="ctr" anchorCtr="0">
          <a:noAutofit/>
        </a:bodyPr>
        <a:lstStyle/>
        <a:p>
          <a:pPr lvl="0" algn="ctr" defTabSz="622300">
            <a:lnSpc>
              <a:spcPct val="90000"/>
            </a:lnSpc>
            <a:spcBef>
              <a:spcPct val="0"/>
            </a:spcBef>
            <a:spcAft>
              <a:spcPct val="35000"/>
            </a:spcAft>
          </a:pPr>
          <a:r>
            <a:rPr lang="en-US" sz="1400" b="1" kern="1200" dirty="0" smtClean="0"/>
            <a:t>Build Lead Time</a:t>
          </a:r>
          <a:endParaRPr lang="en-US" sz="1400" b="1" kern="1200" dirty="0"/>
        </a:p>
      </dsp:txBody>
      <dsp:txXfrm rot="10800000">
        <a:off x="711195" y="137"/>
        <a:ext cx="2235208" cy="507997"/>
      </dsp:txXfrm>
    </dsp:sp>
    <dsp:sp modelId="{BC78C3EA-E900-4834-A3E8-767B201ED8A7}">
      <dsp:nvSpPr>
        <dsp:cNvPr id="0" name=""/>
        <dsp:cNvSpPr/>
      </dsp:nvSpPr>
      <dsp:spPr>
        <a:xfrm rot="10800000">
          <a:off x="457197" y="589145"/>
          <a:ext cx="2743205" cy="507997"/>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8890" rIns="17780" bIns="8890" numCol="1" spcCol="1270" anchor="ctr" anchorCtr="0">
          <a:noAutofit/>
        </a:bodyPr>
        <a:lstStyle/>
        <a:p>
          <a:pPr lvl="0" algn="ctr" defTabSz="622300">
            <a:lnSpc>
              <a:spcPct val="90000"/>
            </a:lnSpc>
            <a:spcBef>
              <a:spcPct val="0"/>
            </a:spcBef>
            <a:spcAft>
              <a:spcPct val="35000"/>
            </a:spcAft>
          </a:pPr>
          <a:r>
            <a:rPr lang="en-US" sz="1400" b="1" kern="1200" dirty="0" smtClean="0"/>
            <a:t>Build Interval Time</a:t>
          </a:r>
          <a:endParaRPr lang="en-US" sz="1400" b="1" kern="1200" dirty="0"/>
        </a:p>
      </dsp:txBody>
      <dsp:txXfrm rot="10800000">
        <a:off x="711195" y="589145"/>
        <a:ext cx="2235208" cy="5079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642AD-D284-40B7-A10A-312D6F66A123}">
      <dsp:nvSpPr>
        <dsp:cNvPr id="0" name=""/>
        <dsp:cNvSpPr/>
      </dsp:nvSpPr>
      <dsp:spPr>
        <a:xfrm rot="10800000">
          <a:off x="457197" y="571"/>
          <a:ext cx="2743204" cy="508213"/>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8890" rIns="17780" bIns="8890" numCol="1" spcCol="1270" anchor="ctr" anchorCtr="0">
          <a:noAutofit/>
        </a:bodyPr>
        <a:lstStyle/>
        <a:p>
          <a:pPr lvl="0" algn="ctr" defTabSz="622300">
            <a:lnSpc>
              <a:spcPct val="90000"/>
            </a:lnSpc>
            <a:spcBef>
              <a:spcPct val="0"/>
            </a:spcBef>
            <a:spcAft>
              <a:spcPct val="35000"/>
            </a:spcAft>
          </a:pPr>
          <a:r>
            <a:rPr lang="en-US" sz="1400" b="1" kern="1200" dirty="0" smtClean="0"/>
            <a:t>Build Failure Rate</a:t>
          </a:r>
          <a:endParaRPr lang="en-US" sz="1400" b="1" kern="1200" dirty="0"/>
        </a:p>
      </dsp:txBody>
      <dsp:txXfrm rot="10800000">
        <a:off x="711303" y="571"/>
        <a:ext cx="2234991" cy="508213"/>
      </dsp:txXfrm>
    </dsp:sp>
    <dsp:sp modelId="{BC78C3EA-E900-4834-A3E8-767B201ED8A7}">
      <dsp:nvSpPr>
        <dsp:cNvPr id="0" name=""/>
        <dsp:cNvSpPr/>
      </dsp:nvSpPr>
      <dsp:spPr>
        <a:xfrm rot="10800000">
          <a:off x="457197" y="588494"/>
          <a:ext cx="2743204" cy="508213"/>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8890" rIns="17780" bIns="8890" numCol="1" spcCol="1270" anchor="ctr" anchorCtr="0">
          <a:noAutofit/>
        </a:bodyPr>
        <a:lstStyle/>
        <a:p>
          <a:pPr lvl="0" algn="ctr" defTabSz="622300">
            <a:lnSpc>
              <a:spcPct val="90000"/>
            </a:lnSpc>
            <a:spcBef>
              <a:spcPct val="0"/>
            </a:spcBef>
            <a:spcAft>
              <a:spcPct val="35000"/>
            </a:spcAft>
          </a:pPr>
          <a:r>
            <a:rPr lang="en-US" sz="1400" b="1" kern="1200" dirty="0" smtClean="0"/>
            <a:t>Build Fail Recovery Time</a:t>
          </a:r>
          <a:endParaRPr lang="en-US" sz="1400" b="1" kern="1200" dirty="0"/>
        </a:p>
      </dsp:txBody>
      <dsp:txXfrm rot="10800000">
        <a:off x="711303" y="588494"/>
        <a:ext cx="2234991" cy="5082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C177E-459E-47AD-8950-FFECE33BE126}">
      <dsp:nvSpPr>
        <dsp:cNvPr id="0" name=""/>
        <dsp:cNvSpPr/>
      </dsp:nvSpPr>
      <dsp:spPr>
        <a:xfrm>
          <a:off x="4835" y="130105"/>
          <a:ext cx="1688157" cy="2025788"/>
        </a:xfrm>
        <a:prstGeom prst="roundRect">
          <a:avLst>
            <a:gd name="adj" fmla="val 5000"/>
          </a:avLst>
        </a:prstGeom>
        <a:gradFill rotWithShape="0">
          <a:gsLst>
            <a:gs pos="0">
              <a:schemeClr val="accent4">
                <a:shade val="80000"/>
                <a:hueOff val="0"/>
                <a:satOff val="0"/>
                <a:lumOff val="0"/>
                <a:alphaOff val="0"/>
                <a:shade val="51000"/>
                <a:satMod val="130000"/>
              </a:schemeClr>
            </a:gs>
            <a:gs pos="80000">
              <a:schemeClr val="accent4">
                <a:shade val="80000"/>
                <a:hueOff val="0"/>
                <a:satOff val="0"/>
                <a:lumOff val="0"/>
                <a:alphaOff val="0"/>
                <a:shade val="93000"/>
                <a:satMod val="130000"/>
              </a:schemeClr>
            </a:gs>
            <a:gs pos="100000">
              <a:schemeClr val="accent4">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1 </a:t>
          </a:r>
          <a:endParaRPr lang="en-US" sz="1400" b="1" kern="1200" dirty="0"/>
        </a:p>
      </dsp:txBody>
      <dsp:txXfrm rot="16200000">
        <a:off x="-656922" y="791863"/>
        <a:ext cx="1661146" cy="337631"/>
      </dsp:txXfrm>
    </dsp:sp>
    <dsp:sp modelId="{65341071-A215-4B2F-8359-FBBB541238A2}">
      <dsp:nvSpPr>
        <dsp:cNvPr id="0" name=""/>
        <dsp:cNvSpPr/>
      </dsp:nvSpPr>
      <dsp:spPr>
        <a:xfrm>
          <a:off x="342466"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rPr>
            <a:t>- Minimal test environments </a:t>
          </a:r>
          <a:endParaRPr lang="en-US" sz="1400" b="1" kern="1200" dirty="0"/>
        </a:p>
        <a:p>
          <a:pPr lvl="0" algn="l" defTabSz="622300">
            <a:lnSpc>
              <a:spcPct val="90000"/>
            </a:lnSpc>
            <a:spcBef>
              <a:spcPct val="0"/>
            </a:spcBef>
            <a:spcAft>
              <a:spcPct val="35000"/>
            </a:spcAft>
          </a:pPr>
          <a:r>
            <a:rPr lang="en-US" sz="1400" b="1" kern="1200" dirty="0" smtClean="0">
              <a:solidFill>
                <a:schemeClr val="tx1"/>
              </a:solidFill>
            </a:rPr>
            <a:t>- Engineers access to hosts and DBs</a:t>
          </a:r>
          <a:endParaRPr lang="en-US" sz="1400" b="1" kern="1200" dirty="0">
            <a:solidFill>
              <a:schemeClr val="tx1"/>
            </a:solidFill>
          </a:endParaRPr>
        </a:p>
      </dsp:txBody>
      <dsp:txXfrm>
        <a:off x="342466" y="130105"/>
        <a:ext cx="1257677" cy="2025788"/>
      </dsp:txXfrm>
    </dsp:sp>
    <dsp:sp modelId="{B9EE34D4-4CC4-4693-B33A-7B8445627E3A}">
      <dsp:nvSpPr>
        <dsp:cNvPr id="0" name=""/>
        <dsp:cNvSpPr/>
      </dsp:nvSpPr>
      <dsp:spPr>
        <a:xfrm>
          <a:off x="1752078" y="130105"/>
          <a:ext cx="1688157" cy="2025788"/>
        </a:xfrm>
        <a:prstGeom prst="roundRect">
          <a:avLst>
            <a:gd name="adj" fmla="val 5000"/>
          </a:avLst>
        </a:prstGeom>
        <a:gradFill rotWithShape="0">
          <a:gsLst>
            <a:gs pos="0">
              <a:schemeClr val="accent4">
                <a:shade val="80000"/>
                <a:hueOff val="-44139"/>
                <a:satOff val="-1091"/>
                <a:lumOff val="6247"/>
                <a:alphaOff val="0"/>
                <a:shade val="51000"/>
                <a:satMod val="130000"/>
              </a:schemeClr>
            </a:gs>
            <a:gs pos="80000">
              <a:schemeClr val="accent4">
                <a:shade val="80000"/>
                <a:hueOff val="-44139"/>
                <a:satOff val="-1091"/>
                <a:lumOff val="6247"/>
                <a:alphaOff val="0"/>
                <a:shade val="93000"/>
                <a:satMod val="130000"/>
              </a:schemeClr>
            </a:gs>
            <a:gs pos="100000">
              <a:schemeClr val="accent4">
                <a:shade val="80000"/>
                <a:hueOff val="-44139"/>
                <a:satOff val="-1091"/>
                <a:lumOff val="624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2</a:t>
          </a:r>
          <a:endParaRPr lang="en-US" sz="1400" b="1" kern="1200" dirty="0"/>
        </a:p>
      </dsp:txBody>
      <dsp:txXfrm rot="16200000">
        <a:off x="1090320" y="791863"/>
        <a:ext cx="1661146" cy="337631"/>
      </dsp:txXfrm>
    </dsp:sp>
    <dsp:sp modelId="{C5041224-A44B-48BA-B48F-C761615A03E2}">
      <dsp:nvSpPr>
        <dsp:cNvPr id="0" name=""/>
        <dsp:cNvSpPr/>
      </dsp:nvSpPr>
      <dsp:spPr>
        <a:xfrm rot="5400000">
          <a:off x="1611579" y="1741125"/>
          <a:ext cx="297879" cy="253223"/>
        </a:xfrm>
        <a:prstGeom prst="flowChartExtract">
          <a:avLst/>
        </a:prstGeom>
        <a:solidFill>
          <a:schemeClr val="lt1">
            <a:hueOff val="0"/>
            <a:satOff val="0"/>
            <a:lumOff val="0"/>
            <a:alphaOff val="0"/>
          </a:schemeClr>
        </a:solidFill>
        <a:ln w="9525" cap="flat" cmpd="sng" algn="ctr">
          <a:solidFill>
            <a:schemeClr val="accent4">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FAD481E-331B-443B-BBE2-254B68D4D037}">
      <dsp:nvSpPr>
        <dsp:cNvPr id="0" name=""/>
        <dsp:cNvSpPr/>
      </dsp:nvSpPr>
      <dsp:spPr>
        <a:xfrm>
          <a:off x="2089709"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smtClean="0">
              <a:solidFill>
                <a:schemeClr val="tx1"/>
              </a:solidFill>
            </a:rPr>
            <a:t>- Migrate to cloud</a:t>
          </a:r>
          <a:endParaRPr lang="en-US" sz="1400" b="1" kern="1200" dirty="0"/>
        </a:p>
        <a:p>
          <a:pPr lvl="0" algn="l" defTabSz="622300">
            <a:lnSpc>
              <a:spcPct val="90000"/>
            </a:lnSpc>
            <a:spcBef>
              <a:spcPct val="0"/>
            </a:spcBef>
            <a:spcAft>
              <a:spcPct val="35000"/>
            </a:spcAft>
          </a:pPr>
          <a:r>
            <a:rPr lang="en-US" sz="1400" b="1" kern="1200" dirty="0" smtClean="0">
              <a:solidFill>
                <a:schemeClr val="tx1"/>
              </a:solidFill>
            </a:rPr>
            <a:t>- Environment configuration as code in source control</a:t>
          </a:r>
          <a:endParaRPr lang="en-US" sz="1400" b="1" kern="1200" dirty="0">
            <a:solidFill>
              <a:schemeClr val="tx1"/>
            </a:solidFill>
          </a:endParaRPr>
        </a:p>
      </dsp:txBody>
      <dsp:txXfrm>
        <a:off x="2089709" y="130105"/>
        <a:ext cx="1257677" cy="2025788"/>
      </dsp:txXfrm>
    </dsp:sp>
    <dsp:sp modelId="{F19F2145-31BB-48E0-9A3F-1ECF6AEFDA57}">
      <dsp:nvSpPr>
        <dsp:cNvPr id="0" name=""/>
        <dsp:cNvSpPr/>
      </dsp:nvSpPr>
      <dsp:spPr>
        <a:xfrm>
          <a:off x="3499321" y="130105"/>
          <a:ext cx="1688157" cy="2025788"/>
        </a:xfrm>
        <a:prstGeom prst="roundRect">
          <a:avLst>
            <a:gd name="adj" fmla="val 5000"/>
          </a:avLst>
        </a:prstGeom>
        <a:gradFill rotWithShape="0">
          <a:gsLst>
            <a:gs pos="0">
              <a:schemeClr val="accent4">
                <a:shade val="80000"/>
                <a:hueOff val="-88279"/>
                <a:satOff val="-2183"/>
                <a:lumOff val="12494"/>
                <a:alphaOff val="0"/>
                <a:shade val="51000"/>
                <a:satMod val="130000"/>
              </a:schemeClr>
            </a:gs>
            <a:gs pos="80000">
              <a:schemeClr val="accent4">
                <a:shade val="80000"/>
                <a:hueOff val="-88279"/>
                <a:satOff val="-2183"/>
                <a:lumOff val="12494"/>
                <a:alphaOff val="0"/>
                <a:shade val="93000"/>
                <a:satMod val="130000"/>
              </a:schemeClr>
            </a:gs>
            <a:gs pos="100000">
              <a:schemeClr val="accent4">
                <a:shade val="80000"/>
                <a:hueOff val="-88279"/>
                <a:satOff val="-2183"/>
                <a:lumOff val="1249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3</a:t>
          </a:r>
          <a:endParaRPr lang="en-US" sz="1400" b="1" kern="1200" dirty="0"/>
        </a:p>
      </dsp:txBody>
      <dsp:txXfrm rot="16200000">
        <a:off x="2837563" y="791863"/>
        <a:ext cx="1661146" cy="337631"/>
      </dsp:txXfrm>
    </dsp:sp>
    <dsp:sp modelId="{219684F3-32B6-4FF4-B5E8-1EC8A2136CA9}">
      <dsp:nvSpPr>
        <dsp:cNvPr id="0" name=""/>
        <dsp:cNvSpPr/>
      </dsp:nvSpPr>
      <dsp:spPr>
        <a:xfrm rot="5400000">
          <a:off x="3358822" y="1741125"/>
          <a:ext cx="297879" cy="253223"/>
        </a:xfrm>
        <a:prstGeom prst="flowChartExtract">
          <a:avLst/>
        </a:prstGeom>
        <a:solidFill>
          <a:schemeClr val="lt1">
            <a:hueOff val="0"/>
            <a:satOff val="0"/>
            <a:lumOff val="0"/>
            <a:alphaOff val="0"/>
          </a:schemeClr>
        </a:solidFill>
        <a:ln w="9525" cap="flat" cmpd="sng" algn="ctr">
          <a:solidFill>
            <a:schemeClr val="accent4">
              <a:shade val="80000"/>
              <a:hueOff val="-58853"/>
              <a:satOff val="-1455"/>
              <a:lumOff val="832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A72E71E-77B2-4983-B396-DB841DFDF52E}">
      <dsp:nvSpPr>
        <dsp:cNvPr id="0" name=""/>
        <dsp:cNvSpPr/>
      </dsp:nvSpPr>
      <dsp:spPr>
        <a:xfrm>
          <a:off x="3836952"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smtClean="0">
              <a:solidFill>
                <a:schemeClr val="tx1"/>
              </a:solidFill>
            </a:rPr>
            <a:t>- Self Service provisioning</a:t>
          </a:r>
          <a:endParaRPr lang="en-US" sz="1400" b="1" kern="1200" dirty="0"/>
        </a:p>
        <a:p>
          <a:pPr lvl="0" algn="l" defTabSz="622300">
            <a:lnSpc>
              <a:spcPct val="90000"/>
            </a:lnSpc>
            <a:spcBef>
              <a:spcPct val="0"/>
            </a:spcBef>
            <a:spcAft>
              <a:spcPct val="35000"/>
            </a:spcAft>
          </a:pPr>
          <a:r>
            <a:rPr lang="en-US" sz="1400" b="1" kern="1200" dirty="0" smtClean="0">
              <a:solidFill>
                <a:schemeClr val="tx1"/>
              </a:solidFill>
            </a:rPr>
            <a:t>- Integrated environment into deployment pipelines</a:t>
          </a:r>
          <a:endParaRPr lang="en-US" sz="1400" b="1" kern="1200" dirty="0">
            <a:solidFill>
              <a:schemeClr val="tx1"/>
            </a:solidFill>
          </a:endParaRPr>
        </a:p>
      </dsp:txBody>
      <dsp:txXfrm>
        <a:off x="3836952" y="130105"/>
        <a:ext cx="1257677" cy="2025788"/>
      </dsp:txXfrm>
    </dsp:sp>
    <dsp:sp modelId="{CA57180B-0C05-4983-95DF-562DB6A1ADDD}">
      <dsp:nvSpPr>
        <dsp:cNvPr id="0" name=""/>
        <dsp:cNvSpPr/>
      </dsp:nvSpPr>
      <dsp:spPr>
        <a:xfrm>
          <a:off x="5246564" y="130105"/>
          <a:ext cx="1688157" cy="2025788"/>
        </a:xfrm>
        <a:prstGeom prst="roundRect">
          <a:avLst>
            <a:gd name="adj" fmla="val 5000"/>
          </a:avLst>
        </a:prstGeom>
        <a:gradFill rotWithShape="0">
          <a:gsLst>
            <a:gs pos="0">
              <a:schemeClr val="accent4">
                <a:shade val="80000"/>
                <a:hueOff val="-132418"/>
                <a:satOff val="-3274"/>
                <a:lumOff val="18741"/>
                <a:alphaOff val="0"/>
                <a:shade val="51000"/>
                <a:satMod val="130000"/>
              </a:schemeClr>
            </a:gs>
            <a:gs pos="80000">
              <a:schemeClr val="accent4">
                <a:shade val="80000"/>
                <a:hueOff val="-132418"/>
                <a:satOff val="-3274"/>
                <a:lumOff val="18741"/>
                <a:alphaOff val="0"/>
                <a:shade val="93000"/>
                <a:satMod val="130000"/>
              </a:schemeClr>
            </a:gs>
            <a:gs pos="100000">
              <a:schemeClr val="accent4">
                <a:shade val="80000"/>
                <a:hueOff val="-132418"/>
                <a:satOff val="-3274"/>
                <a:lumOff val="1874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4</a:t>
          </a:r>
          <a:endParaRPr lang="en-US" sz="1400" b="1" kern="1200" dirty="0"/>
        </a:p>
      </dsp:txBody>
      <dsp:txXfrm rot="16200000">
        <a:off x="4584806" y="791863"/>
        <a:ext cx="1661146" cy="337631"/>
      </dsp:txXfrm>
    </dsp:sp>
    <dsp:sp modelId="{2BE201AF-71FF-4713-AE66-A54DAD3BB51F}">
      <dsp:nvSpPr>
        <dsp:cNvPr id="0" name=""/>
        <dsp:cNvSpPr/>
      </dsp:nvSpPr>
      <dsp:spPr>
        <a:xfrm rot="5400000">
          <a:off x="5106065" y="1741125"/>
          <a:ext cx="297879" cy="253223"/>
        </a:xfrm>
        <a:prstGeom prst="flowChartExtract">
          <a:avLst/>
        </a:prstGeom>
        <a:solidFill>
          <a:schemeClr val="lt1">
            <a:hueOff val="0"/>
            <a:satOff val="0"/>
            <a:lumOff val="0"/>
            <a:alphaOff val="0"/>
          </a:schemeClr>
        </a:solidFill>
        <a:ln w="9525" cap="flat" cmpd="sng" algn="ctr">
          <a:solidFill>
            <a:schemeClr val="accent4">
              <a:shade val="80000"/>
              <a:hueOff val="-117705"/>
              <a:satOff val="-2910"/>
              <a:lumOff val="1665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BDD8870-A4EE-42F4-8832-F8D01843698E}">
      <dsp:nvSpPr>
        <dsp:cNvPr id="0" name=""/>
        <dsp:cNvSpPr/>
      </dsp:nvSpPr>
      <dsp:spPr>
        <a:xfrm>
          <a:off x="5584195"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smtClean="0">
              <a:solidFill>
                <a:schemeClr val="tx1"/>
              </a:solidFill>
            </a:rPr>
            <a:t>- Automated spin up and tear down environments</a:t>
          </a:r>
          <a:endParaRPr lang="en-US" sz="1400" b="1" kern="1200" dirty="0"/>
        </a:p>
        <a:p>
          <a:pPr lvl="0" algn="l" defTabSz="622300">
            <a:lnSpc>
              <a:spcPct val="90000"/>
            </a:lnSpc>
            <a:spcBef>
              <a:spcPct val="0"/>
            </a:spcBef>
            <a:spcAft>
              <a:spcPct val="35000"/>
            </a:spcAft>
          </a:pPr>
          <a:r>
            <a:rPr lang="en-US" sz="1400" b="1" kern="1200" dirty="0" smtClean="0">
              <a:solidFill>
                <a:schemeClr val="tx1"/>
              </a:solidFill>
            </a:rPr>
            <a:t>- Automated tests to validate environment</a:t>
          </a:r>
          <a:endParaRPr lang="en-US" sz="1400" b="1" kern="1200" dirty="0">
            <a:solidFill>
              <a:schemeClr val="tx1"/>
            </a:solidFill>
          </a:endParaRPr>
        </a:p>
      </dsp:txBody>
      <dsp:txXfrm>
        <a:off x="5584195" y="130105"/>
        <a:ext cx="1257677" cy="2025788"/>
      </dsp:txXfrm>
    </dsp:sp>
    <dsp:sp modelId="{850A6542-884B-410A-8752-248CA4D9FF90}">
      <dsp:nvSpPr>
        <dsp:cNvPr id="0" name=""/>
        <dsp:cNvSpPr/>
      </dsp:nvSpPr>
      <dsp:spPr>
        <a:xfrm>
          <a:off x="6993807" y="130105"/>
          <a:ext cx="1688157" cy="2025788"/>
        </a:xfrm>
        <a:prstGeom prst="roundRect">
          <a:avLst>
            <a:gd name="adj" fmla="val 5000"/>
          </a:avLst>
        </a:prstGeom>
        <a:gradFill rotWithShape="0">
          <a:gsLst>
            <a:gs pos="0">
              <a:schemeClr val="accent4">
                <a:shade val="80000"/>
                <a:hueOff val="-176558"/>
                <a:satOff val="-4365"/>
                <a:lumOff val="24988"/>
                <a:alphaOff val="0"/>
                <a:shade val="51000"/>
                <a:satMod val="130000"/>
              </a:schemeClr>
            </a:gs>
            <a:gs pos="80000">
              <a:schemeClr val="accent4">
                <a:shade val="80000"/>
                <a:hueOff val="-176558"/>
                <a:satOff val="-4365"/>
                <a:lumOff val="24988"/>
                <a:alphaOff val="0"/>
                <a:shade val="93000"/>
                <a:satMod val="130000"/>
              </a:schemeClr>
            </a:gs>
            <a:gs pos="100000">
              <a:schemeClr val="accent4">
                <a:shade val="80000"/>
                <a:hueOff val="-176558"/>
                <a:satOff val="-4365"/>
                <a:lumOff val="2498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5</a:t>
          </a:r>
          <a:endParaRPr lang="en-US" sz="1400" b="1" kern="1200" dirty="0"/>
        </a:p>
      </dsp:txBody>
      <dsp:txXfrm rot="16200000">
        <a:off x="6332049" y="791863"/>
        <a:ext cx="1661146" cy="337631"/>
      </dsp:txXfrm>
    </dsp:sp>
    <dsp:sp modelId="{C91E3B43-39BE-4BE4-BDB5-647806FE1EFD}">
      <dsp:nvSpPr>
        <dsp:cNvPr id="0" name=""/>
        <dsp:cNvSpPr/>
      </dsp:nvSpPr>
      <dsp:spPr>
        <a:xfrm rot="5400000">
          <a:off x="6853308" y="1741125"/>
          <a:ext cx="297879" cy="253223"/>
        </a:xfrm>
        <a:prstGeom prst="flowChartExtract">
          <a:avLst/>
        </a:prstGeom>
        <a:solidFill>
          <a:schemeClr val="lt1">
            <a:hueOff val="0"/>
            <a:satOff val="0"/>
            <a:lumOff val="0"/>
            <a:alphaOff val="0"/>
          </a:schemeClr>
        </a:solidFill>
        <a:ln w="9525" cap="flat" cmpd="sng" algn="ctr">
          <a:solidFill>
            <a:schemeClr val="accent4">
              <a:shade val="80000"/>
              <a:hueOff val="-176558"/>
              <a:satOff val="-4365"/>
              <a:lumOff val="2498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B189143-6248-45F9-8BAF-837B90C54924}">
      <dsp:nvSpPr>
        <dsp:cNvPr id="0" name=""/>
        <dsp:cNvSpPr/>
      </dsp:nvSpPr>
      <dsp:spPr>
        <a:xfrm>
          <a:off x="7331438"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rPr>
            <a:t>- Auto-scaling and provisioning  of environments</a:t>
          </a:r>
          <a:endParaRPr lang="en-US" sz="1400" b="1" kern="1200" dirty="0"/>
        </a:p>
      </dsp:txBody>
      <dsp:txXfrm>
        <a:off x="7331438" y="130105"/>
        <a:ext cx="1257677" cy="20257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642AD-D284-40B7-A10A-312D6F66A123}">
      <dsp:nvSpPr>
        <dsp:cNvPr id="0" name=""/>
        <dsp:cNvSpPr/>
      </dsp:nvSpPr>
      <dsp:spPr>
        <a:xfrm rot="10800000">
          <a:off x="457201" y="281"/>
          <a:ext cx="2743196" cy="456636"/>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8890" rIns="17780" bIns="8890" numCol="1" spcCol="1270" anchor="ctr" anchorCtr="0">
          <a:noAutofit/>
        </a:bodyPr>
        <a:lstStyle/>
        <a:p>
          <a:pPr lvl="0" algn="ctr" defTabSz="622300">
            <a:lnSpc>
              <a:spcPct val="90000"/>
            </a:lnSpc>
            <a:spcBef>
              <a:spcPct val="0"/>
            </a:spcBef>
            <a:spcAft>
              <a:spcPct val="35000"/>
            </a:spcAft>
          </a:pPr>
          <a:r>
            <a:rPr lang="en-US" sz="1400" b="1" kern="1200" dirty="0" smtClean="0"/>
            <a:t>Mean Time to Restore Service (MTTR)</a:t>
          </a:r>
          <a:endParaRPr lang="en-US" sz="1400" b="1" kern="1200" dirty="0"/>
        </a:p>
      </dsp:txBody>
      <dsp:txXfrm rot="10800000">
        <a:off x="685519" y="281"/>
        <a:ext cx="2286560" cy="4566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C177E-459E-47AD-8950-FFECE33BE126}">
      <dsp:nvSpPr>
        <dsp:cNvPr id="0" name=""/>
        <dsp:cNvSpPr/>
      </dsp:nvSpPr>
      <dsp:spPr>
        <a:xfrm>
          <a:off x="4835" y="130105"/>
          <a:ext cx="1688157" cy="2025788"/>
        </a:xfrm>
        <a:prstGeom prst="roundRect">
          <a:avLst>
            <a:gd name="adj" fmla="val 5000"/>
          </a:avLst>
        </a:prstGeom>
        <a:gradFill rotWithShape="0">
          <a:gsLst>
            <a:gs pos="0">
              <a:schemeClr val="accent5">
                <a:shade val="80000"/>
                <a:hueOff val="0"/>
                <a:satOff val="0"/>
                <a:lumOff val="0"/>
                <a:alphaOff val="0"/>
                <a:shade val="51000"/>
                <a:satMod val="130000"/>
              </a:schemeClr>
            </a:gs>
            <a:gs pos="80000">
              <a:schemeClr val="accent5">
                <a:shade val="80000"/>
                <a:hueOff val="0"/>
                <a:satOff val="0"/>
                <a:lumOff val="0"/>
                <a:alphaOff val="0"/>
                <a:shade val="93000"/>
                <a:satMod val="130000"/>
              </a:schemeClr>
            </a:gs>
            <a:gs pos="100000">
              <a:schemeClr val="accent5">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1 </a:t>
          </a:r>
          <a:endParaRPr lang="en-US" sz="1400" b="1" kern="1200" dirty="0"/>
        </a:p>
      </dsp:txBody>
      <dsp:txXfrm rot="16200000">
        <a:off x="-656922" y="791863"/>
        <a:ext cx="1661146" cy="337631"/>
      </dsp:txXfrm>
    </dsp:sp>
    <dsp:sp modelId="{65341071-A215-4B2F-8359-FBBB541238A2}">
      <dsp:nvSpPr>
        <dsp:cNvPr id="0" name=""/>
        <dsp:cNvSpPr/>
      </dsp:nvSpPr>
      <dsp:spPr>
        <a:xfrm>
          <a:off x="342466"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rPr>
            <a:t>-Manual Code Deployment, Installation &amp; Configuration</a:t>
          </a:r>
          <a:endParaRPr lang="en-US" sz="1400" b="1" kern="1200" dirty="0"/>
        </a:p>
        <a:p>
          <a:pPr lvl="0" algn="l" defTabSz="622300">
            <a:lnSpc>
              <a:spcPct val="90000"/>
            </a:lnSpc>
            <a:spcBef>
              <a:spcPct val="0"/>
            </a:spcBef>
            <a:spcAft>
              <a:spcPct val="35000"/>
            </a:spcAft>
          </a:pPr>
          <a:r>
            <a:rPr lang="en-US" sz="1400" b="1" kern="1200" dirty="0" smtClean="0">
              <a:solidFill>
                <a:schemeClr val="tx1"/>
              </a:solidFill>
            </a:rPr>
            <a:t>-Rollback Process</a:t>
          </a:r>
          <a:endParaRPr lang="en-US" sz="1400" b="1" kern="1200" dirty="0">
            <a:solidFill>
              <a:schemeClr val="tx1"/>
            </a:solidFill>
          </a:endParaRPr>
        </a:p>
      </dsp:txBody>
      <dsp:txXfrm>
        <a:off x="342466" y="130105"/>
        <a:ext cx="1257677" cy="2025788"/>
      </dsp:txXfrm>
    </dsp:sp>
    <dsp:sp modelId="{B9EE34D4-4CC4-4693-B33A-7B8445627E3A}">
      <dsp:nvSpPr>
        <dsp:cNvPr id="0" name=""/>
        <dsp:cNvSpPr/>
      </dsp:nvSpPr>
      <dsp:spPr>
        <a:xfrm>
          <a:off x="1752078" y="130105"/>
          <a:ext cx="1688157" cy="2025788"/>
        </a:xfrm>
        <a:prstGeom prst="roundRect">
          <a:avLst>
            <a:gd name="adj" fmla="val 5000"/>
          </a:avLst>
        </a:prstGeom>
        <a:gradFill rotWithShape="0">
          <a:gsLst>
            <a:gs pos="0">
              <a:schemeClr val="accent5">
                <a:shade val="80000"/>
                <a:hueOff val="51305"/>
                <a:satOff val="-559"/>
                <a:lumOff val="6395"/>
                <a:alphaOff val="0"/>
                <a:shade val="51000"/>
                <a:satMod val="130000"/>
              </a:schemeClr>
            </a:gs>
            <a:gs pos="80000">
              <a:schemeClr val="accent5">
                <a:shade val="80000"/>
                <a:hueOff val="51305"/>
                <a:satOff val="-559"/>
                <a:lumOff val="6395"/>
                <a:alphaOff val="0"/>
                <a:shade val="93000"/>
                <a:satMod val="130000"/>
              </a:schemeClr>
            </a:gs>
            <a:gs pos="100000">
              <a:schemeClr val="accent5">
                <a:shade val="80000"/>
                <a:hueOff val="51305"/>
                <a:satOff val="-559"/>
                <a:lumOff val="639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2</a:t>
          </a:r>
          <a:endParaRPr lang="en-US" sz="1400" b="1" kern="1200" dirty="0"/>
        </a:p>
      </dsp:txBody>
      <dsp:txXfrm rot="16200000">
        <a:off x="1090320" y="791863"/>
        <a:ext cx="1661146" cy="337631"/>
      </dsp:txXfrm>
    </dsp:sp>
    <dsp:sp modelId="{C5041224-A44B-48BA-B48F-C761615A03E2}">
      <dsp:nvSpPr>
        <dsp:cNvPr id="0" name=""/>
        <dsp:cNvSpPr/>
      </dsp:nvSpPr>
      <dsp:spPr>
        <a:xfrm rot="5400000">
          <a:off x="1611579" y="1741125"/>
          <a:ext cx="297879" cy="253223"/>
        </a:xfrm>
        <a:prstGeom prst="flowChartExtract">
          <a:avLst/>
        </a:prstGeom>
        <a:solidFill>
          <a:schemeClr val="lt1">
            <a:hueOff val="0"/>
            <a:satOff val="0"/>
            <a:lumOff val="0"/>
            <a:alphaOff val="0"/>
          </a:schemeClr>
        </a:solidFill>
        <a:ln w="9525" cap="flat" cmpd="sng" algn="ctr">
          <a:solidFill>
            <a:schemeClr val="accent5">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FAD481E-331B-443B-BBE2-254B68D4D037}">
      <dsp:nvSpPr>
        <dsp:cNvPr id="0" name=""/>
        <dsp:cNvSpPr/>
      </dsp:nvSpPr>
      <dsp:spPr>
        <a:xfrm>
          <a:off x="2089709"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smtClean="0">
              <a:solidFill>
                <a:schemeClr val="tx1"/>
              </a:solidFill>
            </a:rPr>
            <a:t>- Deploy to any environment till production</a:t>
          </a:r>
          <a:endParaRPr lang="en-US" sz="1400" b="1" kern="1200" dirty="0"/>
        </a:p>
        <a:p>
          <a:pPr lvl="0" algn="l" defTabSz="622300">
            <a:lnSpc>
              <a:spcPct val="90000"/>
            </a:lnSpc>
            <a:spcBef>
              <a:spcPct val="0"/>
            </a:spcBef>
            <a:spcAft>
              <a:spcPct val="35000"/>
            </a:spcAft>
          </a:pPr>
          <a:r>
            <a:rPr lang="en-US" sz="1400" b="1" kern="1200" dirty="0" smtClean="0">
              <a:solidFill>
                <a:schemeClr val="tx1"/>
              </a:solidFill>
            </a:rPr>
            <a:t>- Deployment scripts for environments</a:t>
          </a:r>
          <a:endParaRPr lang="en-US" sz="1400" b="1" kern="1200" dirty="0">
            <a:solidFill>
              <a:schemeClr val="tx1"/>
            </a:solidFill>
          </a:endParaRPr>
        </a:p>
      </dsp:txBody>
      <dsp:txXfrm>
        <a:off x="2089709" y="130105"/>
        <a:ext cx="1257677" cy="2025788"/>
      </dsp:txXfrm>
    </dsp:sp>
    <dsp:sp modelId="{F19F2145-31BB-48E0-9A3F-1ECF6AEFDA57}">
      <dsp:nvSpPr>
        <dsp:cNvPr id="0" name=""/>
        <dsp:cNvSpPr/>
      </dsp:nvSpPr>
      <dsp:spPr>
        <a:xfrm>
          <a:off x="3499321" y="130105"/>
          <a:ext cx="1688157" cy="2025788"/>
        </a:xfrm>
        <a:prstGeom prst="roundRect">
          <a:avLst>
            <a:gd name="adj" fmla="val 5000"/>
          </a:avLst>
        </a:prstGeom>
        <a:gradFill rotWithShape="0">
          <a:gsLst>
            <a:gs pos="0">
              <a:schemeClr val="accent5">
                <a:shade val="80000"/>
                <a:hueOff val="102610"/>
                <a:satOff val="-1119"/>
                <a:lumOff val="12789"/>
                <a:alphaOff val="0"/>
                <a:shade val="51000"/>
                <a:satMod val="130000"/>
              </a:schemeClr>
            </a:gs>
            <a:gs pos="80000">
              <a:schemeClr val="accent5">
                <a:shade val="80000"/>
                <a:hueOff val="102610"/>
                <a:satOff val="-1119"/>
                <a:lumOff val="12789"/>
                <a:alphaOff val="0"/>
                <a:shade val="93000"/>
                <a:satMod val="130000"/>
              </a:schemeClr>
            </a:gs>
            <a:gs pos="100000">
              <a:schemeClr val="accent5">
                <a:shade val="80000"/>
                <a:hueOff val="102610"/>
                <a:satOff val="-1119"/>
                <a:lumOff val="1278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3</a:t>
          </a:r>
          <a:endParaRPr lang="en-US" sz="1400" b="1" kern="1200" dirty="0"/>
        </a:p>
      </dsp:txBody>
      <dsp:txXfrm rot="16200000">
        <a:off x="2837563" y="791863"/>
        <a:ext cx="1661146" cy="337631"/>
      </dsp:txXfrm>
    </dsp:sp>
    <dsp:sp modelId="{219684F3-32B6-4FF4-B5E8-1EC8A2136CA9}">
      <dsp:nvSpPr>
        <dsp:cNvPr id="0" name=""/>
        <dsp:cNvSpPr/>
      </dsp:nvSpPr>
      <dsp:spPr>
        <a:xfrm rot="5400000">
          <a:off x="3358822" y="1741125"/>
          <a:ext cx="297879" cy="253223"/>
        </a:xfrm>
        <a:prstGeom prst="flowChartExtract">
          <a:avLst/>
        </a:prstGeom>
        <a:solidFill>
          <a:schemeClr val="lt1">
            <a:hueOff val="0"/>
            <a:satOff val="0"/>
            <a:lumOff val="0"/>
            <a:alphaOff val="0"/>
          </a:schemeClr>
        </a:solidFill>
        <a:ln w="9525" cap="flat" cmpd="sng" algn="ctr">
          <a:solidFill>
            <a:schemeClr val="accent5">
              <a:shade val="80000"/>
              <a:hueOff val="68407"/>
              <a:satOff val="-746"/>
              <a:lumOff val="852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CA72E71E-77B2-4983-B396-DB841DFDF52E}">
      <dsp:nvSpPr>
        <dsp:cNvPr id="0" name=""/>
        <dsp:cNvSpPr/>
      </dsp:nvSpPr>
      <dsp:spPr>
        <a:xfrm>
          <a:off x="3836952"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smtClean="0">
              <a:solidFill>
                <a:schemeClr val="tx1"/>
              </a:solidFill>
            </a:rPr>
            <a:t>- Automated and Triggered Deployment Tasks</a:t>
          </a:r>
          <a:endParaRPr lang="en-US" sz="1400" b="1" kern="1200" dirty="0"/>
        </a:p>
        <a:p>
          <a:pPr lvl="0" algn="l" defTabSz="622300">
            <a:lnSpc>
              <a:spcPct val="90000"/>
            </a:lnSpc>
            <a:spcBef>
              <a:spcPct val="0"/>
            </a:spcBef>
            <a:spcAft>
              <a:spcPct val="35000"/>
            </a:spcAft>
          </a:pPr>
          <a:r>
            <a:rPr lang="en-US" sz="1400" b="1" kern="1200" smtClean="0">
              <a:solidFill>
                <a:schemeClr val="tx1"/>
              </a:solidFill>
            </a:rPr>
            <a:t>- Service installation</a:t>
          </a:r>
          <a:endParaRPr lang="en-US" sz="1400" b="1" kern="1200" dirty="0" smtClean="0">
            <a:solidFill>
              <a:schemeClr val="tx1"/>
            </a:solidFill>
          </a:endParaRPr>
        </a:p>
        <a:p>
          <a:pPr lvl="0" algn="l" defTabSz="622300">
            <a:lnSpc>
              <a:spcPct val="90000"/>
            </a:lnSpc>
            <a:spcBef>
              <a:spcPct val="0"/>
            </a:spcBef>
            <a:spcAft>
              <a:spcPct val="35000"/>
            </a:spcAft>
          </a:pPr>
          <a:r>
            <a:rPr lang="en-US" sz="1400" b="1" kern="1200" dirty="0" smtClean="0">
              <a:solidFill>
                <a:schemeClr val="tx1"/>
              </a:solidFill>
            </a:rPr>
            <a:t>- Configuration scripts</a:t>
          </a:r>
          <a:endParaRPr lang="en-US" sz="1400" b="1" kern="1200" dirty="0">
            <a:solidFill>
              <a:schemeClr val="tx1"/>
            </a:solidFill>
          </a:endParaRPr>
        </a:p>
      </dsp:txBody>
      <dsp:txXfrm>
        <a:off x="3836952" y="130105"/>
        <a:ext cx="1257677" cy="2025788"/>
      </dsp:txXfrm>
    </dsp:sp>
    <dsp:sp modelId="{CA57180B-0C05-4983-95DF-562DB6A1ADDD}">
      <dsp:nvSpPr>
        <dsp:cNvPr id="0" name=""/>
        <dsp:cNvSpPr/>
      </dsp:nvSpPr>
      <dsp:spPr>
        <a:xfrm>
          <a:off x="5246564" y="130105"/>
          <a:ext cx="1688157" cy="2025788"/>
        </a:xfrm>
        <a:prstGeom prst="roundRect">
          <a:avLst>
            <a:gd name="adj" fmla="val 5000"/>
          </a:avLst>
        </a:prstGeom>
        <a:gradFill rotWithShape="0">
          <a:gsLst>
            <a:gs pos="0">
              <a:schemeClr val="accent5">
                <a:shade val="80000"/>
                <a:hueOff val="153916"/>
                <a:satOff val="-1678"/>
                <a:lumOff val="19184"/>
                <a:alphaOff val="0"/>
                <a:shade val="51000"/>
                <a:satMod val="130000"/>
              </a:schemeClr>
            </a:gs>
            <a:gs pos="80000">
              <a:schemeClr val="accent5">
                <a:shade val="80000"/>
                <a:hueOff val="153916"/>
                <a:satOff val="-1678"/>
                <a:lumOff val="19184"/>
                <a:alphaOff val="0"/>
                <a:shade val="93000"/>
                <a:satMod val="130000"/>
              </a:schemeClr>
            </a:gs>
            <a:gs pos="100000">
              <a:schemeClr val="accent5">
                <a:shade val="80000"/>
                <a:hueOff val="153916"/>
                <a:satOff val="-1678"/>
                <a:lumOff val="1918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4</a:t>
          </a:r>
          <a:endParaRPr lang="en-US" sz="1400" b="1" kern="1200" dirty="0"/>
        </a:p>
      </dsp:txBody>
      <dsp:txXfrm rot="16200000">
        <a:off x="4584806" y="791863"/>
        <a:ext cx="1661146" cy="337631"/>
      </dsp:txXfrm>
    </dsp:sp>
    <dsp:sp modelId="{2BE201AF-71FF-4713-AE66-A54DAD3BB51F}">
      <dsp:nvSpPr>
        <dsp:cNvPr id="0" name=""/>
        <dsp:cNvSpPr/>
      </dsp:nvSpPr>
      <dsp:spPr>
        <a:xfrm rot="5400000">
          <a:off x="5106065" y="1741125"/>
          <a:ext cx="297879" cy="253223"/>
        </a:xfrm>
        <a:prstGeom prst="flowChartExtract">
          <a:avLst/>
        </a:prstGeom>
        <a:solidFill>
          <a:schemeClr val="lt1">
            <a:hueOff val="0"/>
            <a:satOff val="0"/>
            <a:lumOff val="0"/>
            <a:alphaOff val="0"/>
          </a:schemeClr>
        </a:solidFill>
        <a:ln w="9525" cap="flat" cmpd="sng" algn="ctr">
          <a:solidFill>
            <a:schemeClr val="accent5">
              <a:shade val="80000"/>
              <a:hueOff val="136814"/>
              <a:satOff val="-1492"/>
              <a:lumOff val="1705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BDD8870-A4EE-42F4-8832-F8D01843698E}">
      <dsp:nvSpPr>
        <dsp:cNvPr id="0" name=""/>
        <dsp:cNvSpPr/>
      </dsp:nvSpPr>
      <dsp:spPr>
        <a:xfrm>
          <a:off x="5584195"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smtClean="0">
              <a:solidFill>
                <a:schemeClr val="tx1"/>
              </a:solidFill>
            </a:rPr>
            <a:t>- Automated Installation &amp; configuration</a:t>
          </a:r>
          <a:endParaRPr lang="en-US" sz="1400" b="1" kern="1200" dirty="0"/>
        </a:p>
        <a:p>
          <a:pPr lvl="0" algn="l" defTabSz="622300">
            <a:lnSpc>
              <a:spcPct val="90000"/>
            </a:lnSpc>
            <a:spcBef>
              <a:spcPct val="0"/>
            </a:spcBef>
            <a:spcAft>
              <a:spcPct val="35000"/>
            </a:spcAft>
          </a:pPr>
          <a:r>
            <a:rPr lang="en-US" sz="1400" b="1" kern="1200" dirty="0" smtClean="0">
              <a:solidFill>
                <a:schemeClr val="tx1"/>
              </a:solidFill>
            </a:rPr>
            <a:t>- Automated rollback with validation</a:t>
          </a:r>
          <a:endParaRPr lang="en-US" sz="1400" b="1" kern="1200" dirty="0">
            <a:solidFill>
              <a:schemeClr val="tx1"/>
            </a:solidFill>
          </a:endParaRPr>
        </a:p>
      </dsp:txBody>
      <dsp:txXfrm>
        <a:off x="5584195" y="130105"/>
        <a:ext cx="1257677" cy="2025788"/>
      </dsp:txXfrm>
    </dsp:sp>
    <dsp:sp modelId="{850A6542-884B-410A-8752-248CA4D9FF90}">
      <dsp:nvSpPr>
        <dsp:cNvPr id="0" name=""/>
        <dsp:cNvSpPr/>
      </dsp:nvSpPr>
      <dsp:spPr>
        <a:xfrm>
          <a:off x="6993807" y="130105"/>
          <a:ext cx="1688157" cy="2025788"/>
        </a:xfrm>
        <a:prstGeom prst="roundRect">
          <a:avLst>
            <a:gd name="adj" fmla="val 5000"/>
          </a:avLst>
        </a:prstGeom>
        <a:gradFill rotWithShape="0">
          <a:gsLst>
            <a:gs pos="0">
              <a:schemeClr val="accent5">
                <a:shade val="80000"/>
                <a:hueOff val="205221"/>
                <a:satOff val="-2238"/>
                <a:lumOff val="25579"/>
                <a:alphaOff val="0"/>
                <a:shade val="51000"/>
                <a:satMod val="130000"/>
              </a:schemeClr>
            </a:gs>
            <a:gs pos="80000">
              <a:schemeClr val="accent5">
                <a:shade val="80000"/>
                <a:hueOff val="205221"/>
                <a:satOff val="-2238"/>
                <a:lumOff val="25579"/>
                <a:alphaOff val="0"/>
                <a:shade val="93000"/>
                <a:satMod val="130000"/>
              </a:schemeClr>
            </a:gs>
            <a:gs pos="100000">
              <a:schemeClr val="accent5">
                <a:shade val="80000"/>
                <a:hueOff val="205221"/>
                <a:satOff val="-2238"/>
                <a:lumOff val="2557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lvl="0" algn="r" defTabSz="622300">
            <a:lnSpc>
              <a:spcPct val="90000"/>
            </a:lnSpc>
            <a:spcBef>
              <a:spcPct val="0"/>
            </a:spcBef>
            <a:spcAft>
              <a:spcPct val="35000"/>
            </a:spcAft>
          </a:pPr>
          <a:r>
            <a:rPr lang="en-US" sz="1400" b="1" kern="1200" dirty="0" smtClean="0"/>
            <a:t>LEVEL 5</a:t>
          </a:r>
          <a:endParaRPr lang="en-US" sz="1400" b="1" kern="1200" dirty="0"/>
        </a:p>
      </dsp:txBody>
      <dsp:txXfrm rot="16200000">
        <a:off x="6332049" y="791863"/>
        <a:ext cx="1661146" cy="337631"/>
      </dsp:txXfrm>
    </dsp:sp>
    <dsp:sp modelId="{C91E3B43-39BE-4BE4-BDB5-647806FE1EFD}">
      <dsp:nvSpPr>
        <dsp:cNvPr id="0" name=""/>
        <dsp:cNvSpPr/>
      </dsp:nvSpPr>
      <dsp:spPr>
        <a:xfrm rot="5400000">
          <a:off x="6853308" y="1741125"/>
          <a:ext cx="297879" cy="253223"/>
        </a:xfrm>
        <a:prstGeom prst="flowChartExtract">
          <a:avLst/>
        </a:prstGeom>
        <a:solidFill>
          <a:schemeClr val="lt1">
            <a:hueOff val="0"/>
            <a:satOff val="0"/>
            <a:lumOff val="0"/>
            <a:alphaOff val="0"/>
          </a:schemeClr>
        </a:solidFill>
        <a:ln w="9525" cap="flat" cmpd="sng" algn="ctr">
          <a:solidFill>
            <a:schemeClr val="accent5">
              <a:shade val="80000"/>
              <a:hueOff val="205221"/>
              <a:satOff val="-2238"/>
              <a:lumOff val="2557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B189143-6248-45F9-8BAF-837B90C54924}">
      <dsp:nvSpPr>
        <dsp:cNvPr id="0" name=""/>
        <dsp:cNvSpPr/>
      </dsp:nvSpPr>
      <dsp:spPr>
        <a:xfrm>
          <a:off x="7331438" y="130105"/>
          <a:ext cx="1257677" cy="2025788"/>
        </a:xfrm>
        <a:prstGeom prst="rect">
          <a:avLst/>
        </a:prstGeom>
        <a:no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dsp:spPr>
      <dsp:style>
        <a:lnRef idx="0">
          <a:scrgbClr r="0" g="0" b="0"/>
        </a:lnRef>
        <a:fillRef idx="3">
          <a:scrgbClr r="0" g="0" b="0"/>
        </a:fillRef>
        <a:effectRef idx="3">
          <a:scrgbClr r="0" g="0" b="0"/>
        </a:effectRef>
        <a:fontRef idx="minor">
          <a:schemeClr val="lt1"/>
        </a:fontRef>
      </dsp:style>
      <dsp:txBody>
        <a:bodyPr spcFirstLastPara="0" vert="horz" wrap="square" lIns="0" tIns="48006" rIns="0" bIns="0" numCol="1" spcCol="1270" anchor="t" anchorCtr="0">
          <a:noAutofit/>
        </a:bodyPr>
        <a:lstStyle/>
        <a:p>
          <a:pPr lvl="0" algn="l" defTabSz="622300">
            <a:lnSpc>
              <a:spcPct val="90000"/>
            </a:lnSpc>
            <a:spcBef>
              <a:spcPct val="0"/>
            </a:spcBef>
            <a:spcAft>
              <a:spcPct val="35000"/>
            </a:spcAft>
          </a:pPr>
          <a:r>
            <a:rPr lang="en-US" sz="1400" b="1" kern="1200" dirty="0" smtClean="0">
              <a:solidFill>
                <a:schemeClr val="tx1"/>
              </a:solidFill>
            </a:rPr>
            <a:t>- Automated  Deployment with  Zero Downtime</a:t>
          </a:r>
          <a:endParaRPr lang="en-US" sz="1400" b="1" kern="1200" dirty="0"/>
        </a:p>
        <a:p>
          <a:pPr lvl="0" algn="l" defTabSz="622300">
            <a:lnSpc>
              <a:spcPct val="90000"/>
            </a:lnSpc>
            <a:spcBef>
              <a:spcPct val="0"/>
            </a:spcBef>
            <a:spcAft>
              <a:spcPct val="35000"/>
            </a:spcAft>
          </a:pPr>
          <a:r>
            <a:rPr lang="en-US" sz="1400" b="1" kern="1200" dirty="0" smtClean="0">
              <a:solidFill>
                <a:schemeClr val="tx1"/>
              </a:solidFill>
            </a:rPr>
            <a:t>- Canary release process</a:t>
          </a:r>
          <a:endParaRPr lang="en-US" sz="1400" b="1" kern="1200" dirty="0">
            <a:solidFill>
              <a:schemeClr val="tx1"/>
            </a:solidFill>
          </a:endParaRPr>
        </a:p>
      </dsp:txBody>
      <dsp:txXfrm>
        <a:off x="7331438" y="130105"/>
        <a:ext cx="1257677" cy="20257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642AD-D284-40B7-A10A-312D6F66A123}">
      <dsp:nvSpPr>
        <dsp:cNvPr id="0" name=""/>
        <dsp:cNvSpPr/>
      </dsp:nvSpPr>
      <dsp:spPr>
        <a:xfrm>
          <a:off x="411211" y="281"/>
          <a:ext cx="2835176" cy="512904"/>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Deployment speed</a:t>
          </a:r>
          <a:endParaRPr lang="en-US" sz="1400" b="1" kern="1200" dirty="0"/>
        </a:p>
      </dsp:txBody>
      <dsp:txXfrm>
        <a:off x="667663" y="281"/>
        <a:ext cx="2322272" cy="512904"/>
      </dsp:txXfrm>
    </dsp:sp>
    <dsp:sp modelId="{BC78C3EA-E900-4834-A3E8-767B201ED8A7}">
      <dsp:nvSpPr>
        <dsp:cNvPr id="0" name=""/>
        <dsp:cNvSpPr/>
      </dsp:nvSpPr>
      <dsp:spPr>
        <a:xfrm>
          <a:off x="411211" y="584094"/>
          <a:ext cx="2835176" cy="512904"/>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1" kern="1200" dirty="0" smtClean="0"/>
            <a:t>Deployment Frequency</a:t>
          </a:r>
          <a:endParaRPr lang="en-US" sz="1400" b="1" kern="1200" dirty="0"/>
        </a:p>
      </dsp:txBody>
      <dsp:txXfrm>
        <a:off x="667663" y="584094"/>
        <a:ext cx="2322272" cy="5129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56414" cy="465455"/>
          </a:xfrm>
          <a:prstGeom prst="rect">
            <a:avLst/>
          </a:prstGeom>
        </p:spPr>
        <p:txBody>
          <a:bodyPr vert="horz" lIns="93497" tIns="46749" rIns="93497" bIns="46749"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995218" y="0"/>
            <a:ext cx="3056414" cy="465455"/>
          </a:xfrm>
          <a:prstGeom prst="rect">
            <a:avLst/>
          </a:prstGeom>
        </p:spPr>
        <p:txBody>
          <a:bodyPr vert="horz" lIns="93497" tIns="46749" rIns="93497" bIns="46749" rtlCol="0"/>
          <a:lstStyle>
            <a:lvl1pPr algn="r" fontAlgn="auto">
              <a:spcBef>
                <a:spcPts val="0"/>
              </a:spcBef>
              <a:spcAft>
                <a:spcPts val="0"/>
              </a:spcAft>
              <a:defRPr sz="1200">
                <a:latin typeface="+mn-lt"/>
              </a:defRPr>
            </a:lvl1pPr>
          </a:lstStyle>
          <a:p>
            <a:pPr>
              <a:defRPr/>
            </a:pPr>
            <a:fld id="{F3DB0290-AD4D-4875-AE36-9B95EED37B23}" type="datetimeFigureOut">
              <a:rPr lang="en-US"/>
              <a:pPr>
                <a:defRPr/>
              </a:pPr>
              <a:t>18-Aug-17</a:t>
            </a:fld>
            <a:endParaRPr lang="en-US" dirty="0"/>
          </a:p>
        </p:txBody>
      </p:sp>
      <p:sp>
        <p:nvSpPr>
          <p:cNvPr id="4" name="Footer Placeholder 3"/>
          <p:cNvSpPr>
            <a:spLocks noGrp="1"/>
          </p:cNvSpPr>
          <p:nvPr>
            <p:ph type="ftr" sz="quarter" idx="2"/>
          </p:nvPr>
        </p:nvSpPr>
        <p:spPr>
          <a:xfrm>
            <a:off x="1" y="8842030"/>
            <a:ext cx="3056414" cy="465455"/>
          </a:xfrm>
          <a:prstGeom prst="rect">
            <a:avLst/>
          </a:prstGeom>
        </p:spPr>
        <p:txBody>
          <a:bodyPr vert="horz" lIns="93497" tIns="46749" rIns="93497" bIns="46749"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3995218" y="8842030"/>
            <a:ext cx="3056414" cy="465455"/>
          </a:xfrm>
          <a:prstGeom prst="rect">
            <a:avLst/>
          </a:prstGeom>
        </p:spPr>
        <p:txBody>
          <a:bodyPr vert="horz" lIns="93497" tIns="46749" rIns="93497" bIns="46749" rtlCol="0" anchor="b"/>
          <a:lstStyle>
            <a:lvl1pPr algn="r" fontAlgn="auto">
              <a:spcBef>
                <a:spcPts val="0"/>
              </a:spcBef>
              <a:spcAft>
                <a:spcPts val="0"/>
              </a:spcAft>
              <a:defRPr sz="1200">
                <a:latin typeface="+mn-lt"/>
              </a:defRPr>
            </a:lvl1pPr>
          </a:lstStyle>
          <a:p>
            <a:pPr>
              <a:defRPr/>
            </a:pPr>
            <a:fld id="{A392957E-9FAD-400F-965F-6B63005E971A}" type="slidenum">
              <a:rPr lang="en-US"/>
              <a:pPr>
                <a:defRPr/>
              </a:pPr>
              <a:t>‹#›</a:t>
            </a:fld>
            <a:endParaRPr lang="en-US" dirty="0"/>
          </a:p>
        </p:txBody>
      </p:sp>
    </p:spTree>
    <p:extLst>
      <p:ext uri="{BB962C8B-B14F-4D97-AF65-F5344CB8AC3E}">
        <p14:creationId xmlns:p14="http://schemas.microsoft.com/office/powerpoint/2010/main" val="24723294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56414" cy="465455"/>
          </a:xfrm>
          <a:prstGeom prst="rect">
            <a:avLst/>
          </a:prstGeom>
        </p:spPr>
        <p:txBody>
          <a:bodyPr vert="horz" lIns="93497" tIns="46749" rIns="93497" bIns="46749"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95218" y="0"/>
            <a:ext cx="3056414" cy="465455"/>
          </a:xfrm>
          <a:prstGeom prst="rect">
            <a:avLst/>
          </a:prstGeom>
        </p:spPr>
        <p:txBody>
          <a:bodyPr vert="horz" lIns="93497" tIns="46749" rIns="93497" bIns="46749" rtlCol="0"/>
          <a:lstStyle>
            <a:lvl1pPr algn="r" fontAlgn="auto">
              <a:spcBef>
                <a:spcPts val="0"/>
              </a:spcBef>
              <a:spcAft>
                <a:spcPts val="0"/>
              </a:spcAft>
              <a:defRPr sz="1200">
                <a:latin typeface="+mn-lt"/>
              </a:defRPr>
            </a:lvl1pPr>
          </a:lstStyle>
          <a:p>
            <a:pPr>
              <a:defRPr/>
            </a:pPr>
            <a:fld id="{34DB1155-23EC-48ED-968C-871B97B5CB18}" type="datetimeFigureOut">
              <a:rPr lang="en-US"/>
              <a:pPr>
                <a:defRPr/>
              </a:pPr>
              <a:t>18-Aug-17</a:t>
            </a:fld>
            <a:endParaRPr lang="en-US" dirty="0"/>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en-US" noProof="0" dirty="0"/>
          </a:p>
        </p:txBody>
      </p:sp>
      <p:sp>
        <p:nvSpPr>
          <p:cNvPr id="5" name="Notes Placeholder 4"/>
          <p:cNvSpPr>
            <a:spLocks noGrp="1"/>
          </p:cNvSpPr>
          <p:nvPr>
            <p:ph type="body" sz="quarter" idx="3"/>
          </p:nvPr>
        </p:nvSpPr>
        <p:spPr>
          <a:xfrm>
            <a:off x="705327" y="4421824"/>
            <a:ext cx="5642610" cy="4189095"/>
          </a:xfrm>
          <a:prstGeom prst="rect">
            <a:avLst/>
          </a:prstGeom>
        </p:spPr>
        <p:txBody>
          <a:bodyPr vert="horz" lIns="93497" tIns="46749" rIns="93497" bIns="4674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1" y="8842030"/>
            <a:ext cx="3056414" cy="465455"/>
          </a:xfrm>
          <a:prstGeom prst="rect">
            <a:avLst/>
          </a:prstGeom>
        </p:spPr>
        <p:txBody>
          <a:bodyPr vert="horz" lIns="93497" tIns="46749" rIns="93497" bIns="46749"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95218" y="8842030"/>
            <a:ext cx="3056414" cy="465455"/>
          </a:xfrm>
          <a:prstGeom prst="rect">
            <a:avLst/>
          </a:prstGeom>
        </p:spPr>
        <p:txBody>
          <a:bodyPr vert="horz" lIns="93497" tIns="46749" rIns="93497" bIns="46749" rtlCol="0" anchor="b"/>
          <a:lstStyle>
            <a:lvl1pPr algn="r" fontAlgn="auto">
              <a:spcBef>
                <a:spcPts val="0"/>
              </a:spcBef>
              <a:spcAft>
                <a:spcPts val="0"/>
              </a:spcAft>
              <a:defRPr sz="1200">
                <a:latin typeface="+mn-lt"/>
              </a:defRPr>
            </a:lvl1pPr>
          </a:lstStyle>
          <a:p>
            <a:pPr>
              <a:defRPr/>
            </a:pPr>
            <a:fld id="{408DA488-622B-4B03-89F7-0C7090BEF1C8}" type="slidenum">
              <a:rPr lang="en-US"/>
              <a:pPr>
                <a:defRPr/>
              </a:pPr>
              <a:t>‹#›</a:t>
            </a:fld>
            <a:endParaRPr lang="en-US" dirty="0"/>
          </a:p>
        </p:txBody>
      </p:sp>
    </p:spTree>
    <p:extLst>
      <p:ext uri="{BB962C8B-B14F-4D97-AF65-F5344CB8AC3E}">
        <p14:creationId xmlns:p14="http://schemas.microsoft.com/office/powerpoint/2010/main" val="27179905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73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C7D275F5-F69B-460B-8F27-34AB843E6F90}" type="slidenum">
              <a:rPr lang="en-US" smtClean="0">
                <a:solidFill>
                  <a:prstClr val="black"/>
                </a:solidFill>
              </a:rPr>
              <a:pPr>
                <a:defRPr/>
              </a:pPr>
              <a:t>1</a:t>
            </a:fld>
            <a:endParaRPr lang="en-US" dirty="0" smtClean="0">
              <a:solidFill>
                <a:prstClr val="black"/>
              </a:solidFill>
            </a:endParaRPr>
          </a:p>
        </p:txBody>
      </p:sp>
    </p:spTree>
    <p:extLst>
      <p:ext uri="{BB962C8B-B14F-4D97-AF65-F5344CB8AC3E}">
        <p14:creationId xmlns:p14="http://schemas.microsoft.com/office/powerpoint/2010/main" val="3488461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8DA488-622B-4B03-89F7-0C7090BEF1C8}" type="slidenum">
              <a:rPr lang="en-US" smtClean="0">
                <a:solidFill>
                  <a:prstClr val="black"/>
                </a:solidFill>
              </a:rPr>
              <a:pPr>
                <a:defRPr/>
              </a:pPr>
              <a:t>15</a:t>
            </a:fld>
            <a:endParaRPr lang="en-US" dirty="0">
              <a:solidFill>
                <a:prstClr val="black"/>
              </a:solidFill>
            </a:endParaRPr>
          </a:p>
        </p:txBody>
      </p:sp>
    </p:spTree>
    <p:extLst>
      <p:ext uri="{BB962C8B-B14F-4D97-AF65-F5344CB8AC3E}">
        <p14:creationId xmlns:p14="http://schemas.microsoft.com/office/powerpoint/2010/main" val="3222871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8DA488-622B-4B03-89F7-0C7090BEF1C8}" type="slidenum">
              <a:rPr lang="en-US" smtClean="0"/>
              <a:pPr>
                <a:defRPr/>
              </a:pPr>
              <a:t>17</a:t>
            </a:fld>
            <a:endParaRPr lang="en-US" dirty="0"/>
          </a:p>
        </p:txBody>
      </p:sp>
    </p:spTree>
    <p:extLst>
      <p:ext uri="{BB962C8B-B14F-4D97-AF65-F5344CB8AC3E}">
        <p14:creationId xmlns:p14="http://schemas.microsoft.com/office/powerpoint/2010/main" val="3172610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8DA488-622B-4B03-89F7-0C7090BEF1C8}" type="slidenum">
              <a:rPr lang="en-US" smtClean="0"/>
              <a:pPr>
                <a:defRPr/>
              </a:pPr>
              <a:t>18</a:t>
            </a:fld>
            <a:endParaRPr lang="en-US" dirty="0"/>
          </a:p>
        </p:txBody>
      </p:sp>
    </p:spTree>
    <p:extLst>
      <p:ext uri="{BB962C8B-B14F-4D97-AF65-F5344CB8AC3E}">
        <p14:creationId xmlns:p14="http://schemas.microsoft.com/office/powerpoint/2010/main" val="2344653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8DA488-622B-4B03-89F7-0C7090BEF1C8}" type="slidenum">
              <a:rPr lang="en-US" smtClean="0"/>
              <a:pPr>
                <a:defRPr/>
              </a:pPr>
              <a:t>21</a:t>
            </a:fld>
            <a:endParaRPr lang="en-US" dirty="0"/>
          </a:p>
        </p:txBody>
      </p:sp>
    </p:spTree>
    <p:extLst>
      <p:ext uri="{BB962C8B-B14F-4D97-AF65-F5344CB8AC3E}">
        <p14:creationId xmlns:p14="http://schemas.microsoft.com/office/powerpoint/2010/main" val="568588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8DA488-622B-4B03-89F7-0C7090BEF1C8}" type="slidenum">
              <a:rPr lang="en-US" smtClean="0"/>
              <a:pPr>
                <a:defRPr/>
              </a:pPr>
              <a:t>22</a:t>
            </a:fld>
            <a:endParaRPr lang="en-US" dirty="0"/>
          </a:p>
        </p:txBody>
      </p:sp>
    </p:spTree>
    <p:extLst>
      <p:ext uri="{BB962C8B-B14F-4D97-AF65-F5344CB8AC3E}">
        <p14:creationId xmlns:p14="http://schemas.microsoft.com/office/powerpoint/2010/main" val="568588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FC098BE-2450-4FD3-894F-B15F79DEF8A6}" type="slidenum">
              <a:rPr lang="en-US" smtClean="0">
                <a:solidFill>
                  <a:prstClr val="black"/>
                </a:solidFill>
              </a:rPr>
              <a:pPr>
                <a:defRPr/>
              </a:pPr>
              <a:t>24</a:t>
            </a:fld>
            <a:endParaRPr lang="en-US" dirty="0" smtClean="0">
              <a:solidFill>
                <a:prstClr val="black"/>
              </a:solidFill>
            </a:endParaRPr>
          </a:p>
        </p:txBody>
      </p:sp>
    </p:spTree>
    <p:extLst>
      <p:ext uri="{BB962C8B-B14F-4D97-AF65-F5344CB8AC3E}">
        <p14:creationId xmlns:p14="http://schemas.microsoft.com/office/powerpoint/2010/main" val="3586169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8DA488-622B-4B03-89F7-0C7090BEF1C8}" type="slidenum">
              <a:rPr lang="en-US" smtClean="0"/>
              <a:pPr>
                <a:defRPr/>
              </a:pPr>
              <a:t>3</a:t>
            </a:fld>
            <a:endParaRPr lang="en-US" dirty="0"/>
          </a:p>
        </p:txBody>
      </p:sp>
    </p:spTree>
    <p:extLst>
      <p:ext uri="{BB962C8B-B14F-4D97-AF65-F5344CB8AC3E}">
        <p14:creationId xmlns:p14="http://schemas.microsoft.com/office/powerpoint/2010/main" val="3927728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8DA488-622B-4B03-89F7-0C7090BEF1C8}" type="slidenum">
              <a:rPr lang="en-US" smtClean="0"/>
              <a:pPr>
                <a:defRPr/>
              </a:pPr>
              <a:t>4</a:t>
            </a:fld>
            <a:endParaRPr lang="en-US" dirty="0"/>
          </a:p>
        </p:txBody>
      </p:sp>
    </p:spTree>
    <p:extLst>
      <p:ext uri="{BB962C8B-B14F-4D97-AF65-F5344CB8AC3E}">
        <p14:creationId xmlns:p14="http://schemas.microsoft.com/office/powerpoint/2010/main" val="3927728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8DA488-622B-4B03-89F7-0C7090BEF1C8}" type="slidenum">
              <a:rPr lang="en-US" smtClean="0"/>
              <a:pPr>
                <a:defRPr/>
              </a:pPr>
              <a:t>5</a:t>
            </a:fld>
            <a:endParaRPr lang="en-US" dirty="0"/>
          </a:p>
        </p:txBody>
      </p:sp>
    </p:spTree>
    <p:extLst>
      <p:ext uri="{BB962C8B-B14F-4D97-AF65-F5344CB8AC3E}">
        <p14:creationId xmlns:p14="http://schemas.microsoft.com/office/powerpoint/2010/main" val="3927728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408DA488-622B-4B03-89F7-0C7090BEF1C8}" type="slidenum">
              <a:rPr lang="en-US" smtClean="0"/>
              <a:pPr>
                <a:defRPr/>
              </a:pPr>
              <a:t>8</a:t>
            </a:fld>
            <a:endParaRPr lang="en-US" dirty="0"/>
          </a:p>
        </p:txBody>
      </p:sp>
    </p:spTree>
    <p:extLst>
      <p:ext uri="{BB962C8B-B14F-4D97-AF65-F5344CB8AC3E}">
        <p14:creationId xmlns:p14="http://schemas.microsoft.com/office/powerpoint/2010/main" val="2102624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 Information</a:t>
            </a:r>
            <a:endParaRPr lang="en-US" dirty="0"/>
          </a:p>
        </p:txBody>
      </p:sp>
      <p:sp>
        <p:nvSpPr>
          <p:cNvPr id="4" name="Slide Number Placeholder 3"/>
          <p:cNvSpPr>
            <a:spLocks noGrp="1"/>
          </p:cNvSpPr>
          <p:nvPr>
            <p:ph type="sldNum" sz="quarter" idx="10"/>
          </p:nvPr>
        </p:nvSpPr>
        <p:spPr/>
        <p:txBody>
          <a:bodyPr/>
          <a:lstStyle/>
          <a:p>
            <a:pPr>
              <a:defRPr/>
            </a:pPr>
            <a:fld id="{408DA488-622B-4B03-89F7-0C7090BEF1C8}" type="slidenum">
              <a:rPr lang="en-US" smtClean="0">
                <a:solidFill>
                  <a:prstClr val="black"/>
                </a:solidFill>
              </a:rPr>
              <a:pPr>
                <a:defRPr/>
              </a:pPr>
              <a:t>9</a:t>
            </a:fld>
            <a:endParaRPr lang="en-US" dirty="0">
              <a:solidFill>
                <a:prstClr val="black"/>
              </a:solidFill>
            </a:endParaRPr>
          </a:p>
        </p:txBody>
      </p:sp>
    </p:spTree>
    <p:extLst>
      <p:ext uri="{BB962C8B-B14F-4D97-AF65-F5344CB8AC3E}">
        <p14:creationId xmlns:p14="http://schemas.microsoft.com/office/powerpoint/2010/main" val="868911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Client Information</a:t>
            </a:r>
            <a:endParaRPr lang="en-US" dirty="0"/>
          </a:p>
        </p:txBody>
      </p:sp>
      <p:sp>
        <p:nvSpPr>
          <p:cNvPr id="4" name="Slide Number Placeholder 3"/>
          <p:cNvSpPr>
            <a:spLocks noGrp="1"/>
          </p:cNvSpPr>
          <p:nvPr>
            <p:ph type="sldNum" sz="quarter" idx="10"/>
          </p:nvPr>
        </p:nvSpPr>
        <p:spPr/>
        <p:txBody>
          <a:bodyPr/>
          <a:lstStyle/>
          <a:p>
            <a:pPr>
              <a:defRPr/>
            </a:pPr>
            <a:fld id="{408DA488-622B-4B03-89F7-0C7090BEF1C8}" type="slidenum">
              <a:rPr lang="en-US" smtClean="0">
                <a:solidFill>
                  <a:prstClr val="black"/>
                </a:solidFill>
              </a:rPr>
              <a:pPr>
                <a:defRPr/>
              </a:pPr>
              <a:t>10</a:t>
            </a:fld>
            <a:endParaRPr lang="en-US" dirty="0">
              <a:solidFill>
                <a:prstClr val="black"/>
              </a:solidFill>
            </a:endParaRPr>
          </a:p>
        </p:txBody>
      </p:sp>
    </p:spTree>
    <p:extLst>
      <p:ext uri="{BB962C8B-B14F-4D97-AF65-F5344CB8AC3E}">
        <p14:creationId xmlns:p14="http://schemas.microsoft.com/office/powerpoint/2010/main" val="868911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8DA488-622B-4B03-89F7-0C7090BEF1C8}" type="slidenum">
              <a:rPr lang="en-US" smtClean="0"/>
              <a:pPr>
                <a:defRPr/>
              </a:pPr>
              <a:t>11</a:t>
            </a:fld>
            <a:endParaRPr lang="en-US" dirty="0"/>
          </a:p>
        </p:txBody>
      </p:sp>
    </p:spTree>
    <p:extLst>
      <p:ext uri="{BB962C8B-B14F-4D97-AF65-F5344CB8AC3E}">
        <p14:creationId xmlns:p14="http://schemas.microsoft.com/office/powerpoint/2010/main" val="3222871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8DA488-622B-4B03-89F7-0C7090BEF1C8}" type="slidenum">
              <a:rPr lang="en-US" smtClean="0">
                <a:solidFill>
                  <a:prstClr val="black"/>
                </a:solidFill>
              </a:rPr>
              <a:pPr>
                <a:defRPr/>
              </a:pPr>
              <a:t>14</a:t>
            </a:fld>
            <a:endParaRPr lang="en-US" dirty="0">
              <a:solidFill>
                <a:prstClr val="black"/>
              </a:solidFill>
            </a:endParaRPr>
          </a:p>
        </p:txBody>
      </p:sp>
    </p:spTree>
    <p:extLst>
      <p:ext uri="{BB962C8B-B14F-4D97-AF65-F5344CB8AC3E}">
        <p14:creationId xmlns:p14="http://schemas.microsoft.com/office/powerpoint/2010/main" val="3222871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 Option 1">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a:xfrm>
            <a:off x="5756" y="6502047"/>
            <a:ext cx="493712"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660EB3A-D604-4AB8-B6FE-517D58584C80}"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112569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lide/Content/Bullet Slide with imag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r="-3629" b="8450"/>
          <a:stretch>
            <a:fillRect/>
          </a:stretch>
        </p:blipFill>
        <p:spPr bwMode="auto">
          <a:xfrm>
            <a:off x="2552700" y="2982913"/>
            <a:ext cx="6591300"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3952168" y="670235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Cybage Software Pvt. Ltd. All Rights Reserved. Cybage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457200" indent="-228600">
              <a:buFont typeface="Arial" pitchFamily="34" charset="0"/>
              <a:buChar char="•"/>
              <a:defRPr sz="18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Slide Number Placeholder 5"/>
          <p:cNvSpPr>
            <a:spLocks noGrp="1"/>
          </p:cNvSpPr>
          <p:nvPr>
            <p:ph type="sldNum" sz="quarter" idx="10"/>
          </p:nvPr>
        </p:nvSpPr>
        <p:spPr>
          <a:xfrm>
            <a:off x="5756" y="6502047"/>
            <a:ext cx="493712"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32EA29C-C541-4170-82C5-9362BD02D04E}" type="slidenum">
              <a:rPr lang="en-US"/>
              <a:pPr>
                <a:defRPr/>
              </a:pPr>
              <a:t>‹#›</a:t>
            </a:fld>
            <a:endParaRPr lang="en-US" dirty="0"/>
          </a:p>
        </p:txBody>
      </p:sp>
    </p:spTree>
    <p:extLst>
      <p:ext uri="{BB962C8B-B14F-4D97-AF65-F5344CB8AC3E}">
        <p14:creationId xmlns:p14="http://schemas.microsoft.com/office/powerpoint/2010/main" val="301902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a:srcRect/>
          <a:stretch>
            <a:fillRect/>
          </a:stretch>
        </p:blipFill>
        <p:spPr bwMode="auto">
          <a:xfrm>
            <a:off x="407988" y="1154113"/>
            <a:ext cx="8328025" cy="5137150"/>
          </a:xfrm>
          <a:prstGeom prst="rect">
            <a:avLst/>
          </a:prstGeom>
          <a:noFill/>
          <a:ln w="9525">
            <a:noFill/>
            <a:miter lim="800000"/>
            <a:headEnd/>
            <a:tailEnd/>
          </a:ln>
        </p:spPr>
      </p:pic>
      <p:sp>
        <p:nvSpPr>
          <p:cNvPr id="4" name="Rectangle 3"/>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AFCBF57-7BA2-4196-86E9-66F07961919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992591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3" name="Rectangle 2"/>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 name="Rectangle 3"/>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3496728-9F0E-48E6-AE29-6FACE6F67DA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451918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stretch>
            <a:fillRect/>
          </a:stretch>
        </p:blipFill>
        <p:spPr bwMode="auto">
          <a:xfrm>
            <a:off x="2552700" y="2982913"/>
            <a:ext cx="6591300" cy="3875087"/>
          </a:xfrm>
          <a:prstGeom prst="rect">
            <a:avLst/>
          </a:prstGeom>
          <a:noFill/>
          <a:ln w="9525">
            <a:noFill/>
            <a:miter lim="800000"/>
            <a:headEnd/>
            <a:tailEnd/>
          </a:ln>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Cybage Software Pvt. Ltd. All Rights Reserved. Cybage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0"/>
            <a:endParaRPr lang="en-US" dirty="0" smtClean="0"/>
          </a:p>
          <a:p>
            <a:pPr lvl="0"/>
            <a:endParaRPr lang="en-US" dirty="0" smtClean="0"/>
          </a:p>
          <a:p>
            <a:pPr lvl="0"/>
            <a:endParaRPr lang="en-US" dirty="0" smtClean="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E451DCD-20BD-4CAD-A0CF-9092C7A2ADF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1477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Text Placeholder 3"/>
          <p:cNvSpPr>
            <a:spLocks noGrp="1"/>
          </p:cNvSpPr>
          <p:nvPr>
            <p:ph type="body" sz="half" idx="2"/>
          </p:nvPr>
        </p:nvSpPr>
        <p:spPr>
          <a:xfrm>
            <a:off x="1645666" y="5306251"/>
            <a:ext cx="7269734" cy="1075499"/>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166A5C-17C6-4A49-AC19-AC1F236CAA51}"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805680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07A33B-69A4-4F59-B3B9-C3C4A0901BC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149912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Rectangle 3"/>
          <p:cNvSpPr>
            <a:spLocks noChangeArrowheads="1"/>
          </p:cNvSpPr>
          <p:nvPr userDrawn="1"/>
        </p:nvSpPr>
        <p:spPr bwMode="auto">
          <a:xfrm>
            <a:off x="209550" y="2327275"/>
            <a:ext cx="2155825" cy="708025"/>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dirty="0">
                <a:solidFill>
                  <a:prstClr val="white"/>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8ACD2C7-4421-45EE-8B74-CF7606631C2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627736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4" name="Rectangle 3"/>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5" name="Group 34"/>
          <p:cNvGrpSpPr>
            <a:grpSpLocks/>
          </p:cNvGrpSpPr>
          <p:nvPr userDrawn="1"/>
        </p:nvGrpSpPr>
        <p:grpSpPr bwMode="auto">
          <a:xfrm>
            <a:off x="-9525" y="1458913"/>
            <a:ext cx="2286000" cy="795337"/>
            <a:chOff x="1000125" y="5848350"/>
            <a:chExt cx="2286000" cy="795338"/>
          </a:xfrm>
        </p:grpSpPr>
        <p:sp>
          <p:nvSpPr>
            <p:cNvPr id="6" name="Rectangle 5"/>
            <p:cNvSpPr/>
            <p:nvPr/>
          </p:nvSpPr>
          <p:spPr bwMode="auto">
            <a:xfrm flipH="1">
              <a:off x="1000125" y="5848350"/>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Text Placeholder 3"/>
            <p:cNvSpPr txBox="1">
              <a:spLocks/>
            </p:cNvSpPr>
            <p:nvPr/>
          </p:nvSpPr>
          <p:spPr>
            <a:xfrm>
              <a:off x="1138238" y="5872162"/>
              <a:ext cx="1919287" cy="712789"/>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OPD Service</a:t>
              </a:r>
            </a:p>
            <a:p>
              <a:pPr fontAlgn="auto">
                <a:spcBef>
                  <a:spcPct val="20000"/>
                </a:spcBef>
                <a:spcAft>
                  <a:spcPts val="0"/>
                </a:spcAft>
                <a:buFont typeface="Arial" pitchFamily="34" charset="0"/>
                <a:buNone/>
                <a:defRPr/>
              </a:pPr>
              <a:r>
                <a:rPr lang="en-US" sz="1000" dirty="0" smtClean="0">
                  <a:solidFill>
                    <a:prstClr val="white">
                      <a:lumMod val="95000"/>
                    </a:prstClr>
                  </a:solidFill>
                </a:rPr>
                <a:t>(Outsourced Product Development Services)</a:t>
              </a:r>
            </a:p>
          </p:txBody>
        </p:sp>
      </p:grpSp>
      <p:grpSp>
        <p:nvGrpSpPr>
          <p:cNvPr id="8" name="Group 40"/>
          <p:cNvGrpSpPr>
            <a:grpSpLocks/>
          </p:cNvGrpSpPr>
          <p:nvPr userDrawn="1"/>
        </p:nvGrpSpPr>
        <p:grpSpPr bwMode="auto">
          <a:xfrm>
            <a:off x="4562475" y="1457325"/>
            <a:ext cx="2295525" cy="795338"/>
            <a:chOff x="4562856" y="1457325"/>
            <a:chExt cx="2295144" cy="795338"/>
          </a:xfrm>
        </p:grpSpPr>
        <p:sp>
          <p:nvSpPr>
            <p:cNvPr id="9" name="Rectangle 8"/>
            <p:cNvSpPr/>
            <p:nvPr/>
          </p:nvSpPr>
          <p:spPr bwMode="auto">
            <a:xfrm flipH="1">
              <a:off x="4572379" y="1457325"/>
              <a:ext cx="2285621"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ext Placeholder 3"/>
            <p:cNvSpPr txBox="1">
              <a:spLocks/>
            </p:cNvSpPr>
            <p:nvPr/>
          </p:nvSpPr>
          <p:spPr>
            <a:xfrm>
              <a:off x="4562856" y="1490663"/>
              <a:ext cx="1920556"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Value Added Services</a:t>
              </a:r>
            </a:p>
          </p:txBody>
        </p:sp>
      </p:grpSp>
      <p:grpSp>
        <p:nvGrpSpPr>
          <p:cNvPr id="11" name="Group 46"/>
          <p:cNvGrpSpPr>
            <a:grpSpLocks/>
          </p:cNvGrpSpPr>
          <p:nvPr userDrawn="1"/>
        </p:nvGrpSpPr>
        <p:grpSpPr bwMode="auto">
          <a:xfrm>
            <a:off x="6858000" y="1457325"/>
            <a:ext cx="2286000" cy="795338"/>
            <a:chOff x="6858000" y="1457325"/>
            <a:chExt cx="2286000" cy="795338"/>
          </a:xfrm>
        </p:grpSpPr>
        <p:sp>
          <p:nvSpPr>
            <p:cNvPr id="12" name="Rectangle 11"/>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ext Placeholder 3"/>
            <p:cNvSpPr txBox="1">
              <a:spLocks/>
            </p:cNvSpPr>
            <p:nvPr/>
          </p:nvSpPr>
          <p:spPr>
            <a:xfrm>
              <a:off x="6867525" y="1490663"/>
              <a:ext cx="1919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Idea Incubation Center</a:t>
              </a:r>
            </a:p>
          </p:txBody>
        </p:sp>
      </p:grpSp>
      <p:grpSp>
        <p:nvGrpSpPr>
          <p:cNvPr id="14" name="Group 51"/>
          <p:cNvGrpSpPr>
            <a:grpSpLocks/>
          </p:cNvGrpSpPr>
          <p:nvPr userDrawn="1"/>
        </p:nvGrpSpPr>
        <p:grpSpPr bwMode="auto">
          <a:xfrm>
            <a:off x="2266950" y="1457325"/>
            <a:ext cx="2305050" cy="795338"/>
            <a:chOff x="2267712" y="1457325"/>
            <a:chExt cx="2304288" cy="795338"/>
          </a:xfrm>
        </p:grpSpPr>
        <p:sp>
          <p:nvSpPr>
            <p:cNvPr id="15" name="Rectangle 14"/>
            <p:cNvSpPr/>
            <p:nvPr/>
          </p:nvSpPr>
          <p:spPr bwMode="auto">
            <a:xfrm flipH="1">
              <a:off x="2278821" y="1457325"/>
              <a:ext cx="2293179"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endParaRPr>
            </a:p>
          </p:txBody>
        </p:sp>
        <p:sp>
          <p:nvSpPr>
            <p:cNvPr id="16" name="Text Placeholder 3"/>
            <p:cNvSpPr txBox="1">
              <a:spLocks/>
            </p:cNvSpPr>
            <p:nvPr/>
          </p:nvSpPr>
          <p:spPr>
            <a:xfrm>
              <a:off x="2267712" y="1481138"/>
              <a:ext cx="2304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ts val="0"/>
                </a:spcBef>
                <a:spcAft>
                  <a:spcPts val="0"/>
                </a:spcAft>
                <a:defRPr/>
              </a:pPr>
              <a:r>
                <a:rPr lang="en-US" sz="1800" dirty="0" smtClean="0">
                  <a:solidFill>
                    <a:prstClr val="white">
                      <a:lumMod val="95000"/>
                    </a:prstClr>
                  </a:solidFill>
                </a:rPr>
                <a:t>Enterprise Business Solutions</a:t>
              </a:r>
            </a:p>
          </p:txBody>
        </p:sp>
      </p:grpSp>
      <p:grpSp>
        <p:nvGrpSpPr>
          <p:cNvPr id="17" name="Group 57"/>
          <p:cNvGrpSpPr>
            <a:grpSpLocks/>
          </p:cNvGrpSpPr>
          <p:nvPr userDrawn="1"/>
        </p:nvGrpSpPr>
        <p:grpSpPr bwMode="auto">
          <a:xfrm>
            <a:off x="-9525" y="2252663"/>
            <a:ext cx="2286000" cy="3343275"/>
            <a:chOff x="-9525" y="2252663"/>
            <a:chExt cx="2286000" cy="3343275"/>
          </a:xfrm>
        </p:grpSpPr>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dirty="0">
                <a:solidFill>
                  <a:prstClr val="white"/>
                </a:solidFill>
              </a:endParaRPr>
            </a:p>
          </p:txBody>
        </p:sp>
        <p:sp>
          <p:nvSpPr>
            <p:cNvPr id="19" name="Text Placeholder 3"/>
            <p:cNvSpPr txBox="1">
              <a:spLocks/>
            </p:cNvSpPr>
            <p:nvPr/>
          </p:nvSpPr>
          <p:spPr>
            <a:xfrm>
              <a:off x="128588" y="2414588"/>
              <a:ext cx="1919287"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0075B0"/>
                </a:buClr>
                <a:defRPr/>
              </a:pPr>
              <a:r>
                <a:rPr lang="en-US" dirty="0" smtClean="0">
                  <a:solidFill>
                    <a:prstClr val="black">
                      <a:lumMod val="75000"/>
                      <a:lumOff val="25000"/>
                    </a:prstClr>
                  </a:solidFill>
                </a:rPr>
                <a:t>Software Development</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Software </a:t>
              </a:r>
              <a:br>
                <a:rPr lang="en-US" dirty="0" smtClean="0">
                  <a:solidFill>
                    <a:prstClr val="black">
                      <a:lumMod val="75000"/>
                      <a:lumOff val="25000"/>
                    </a:prstClr>
                  </a:solidFill>
                </a:rPr>
              </a:br>
              <a:r>
                <a:rPr lang="en-US" dirty="0" smtClean="0">
                  <a:solidFill>
                    <a:prstClr val="black">
                      <a:lumMod val="75000"/>
                      <a:lumOff val="25000"/>
                    </a:prstClr>
                  </a:solidFill>
                </a:rPr>
                <a:t>Re-Engineering</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Software Maintenance</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QA and Testing</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0" name="Group 61"/>
          <p:cNvGrpSpPr>
            <a:grpSpLocks/>
          </p:cNvGrpSpPr>
          <p:nvPr userDrawn="1"/>
        </p:nvGrpSpPr>
        <p:grpSpPr bwMode="auto">
          <a:xfrm>
            <a:off x="2266950" y="2252663"/>
            <a:ext cx="2305050" cy="3343275"/>
            <a:chOff x="2267712" y="2252663"/>
            <a:chExt cx="2304288" cy="3343275"/>
          </a:xfrm>
        </p:grpSpPr>
        <p:sp>
          <p:nvSpPr>
            <p:cNvPr id="21" name="Rectangle 20"/>
            <p:cNvSpPr/>
            <p:nvPr/>
          </p:nvSpPr>
          <p:spPr bwMode="auto">
            <a:xfrm flipH="1" flipV="1">
              <a:off x="2278821" y="2252663"/>
              <a:ext cx="2293179"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2" name="Text Placeholder 3"/>
            <p:cNvSpPr txBox="1">
              <a:spLocks/>
            </p:cNvSpPr>
            <p:nvPr/>
          </p:nvSpPr>
          <p:spPr>
            <a:xfrm>
              <a:off x="2267712" y="2414588"/>
              <a:ext cx="2304288"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0075B0"/>
                </a:buClr>
                <a:defRPr/>
              </a:pPr>
              <a:r>
                <a:rPr lang="en-US" dirty="0" smtClean="0">
                  <a:solidFill>
                    <a:prstClr val="black">
                      <a:lumMod val="75000"/>
                      <a:lumOff val="25000"/>
                    </a:prstClr>
                  </a:solidFill>
                </a:rPr>
                <a:t>Application Development  and Maintenance</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Enterprise Portals</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SOA Services</a:t>
              </a:r>
            </a:p>
            <a:p>
              <a:pPr>
                <a:buClr>
                  <a:srgbClr val="0075B0"/>
                </a:buClr>
                <a:defRPr/>
              </a:pPr>
              <a:endParaRPr lang="en-US" dirty="0" smtClean="0">
                <a:solidFill>
                  <a:prstClr val="black">
                    <a:lumMod val="75000"/>
                    <a:lumOff val="25000"/>
                  </a:prstClr>
                </a:solidFill>
              </a:endParaRPr>
            </a:p>
            <a:p>
              <a:pPr>
                <a:buClr>
                  <a:srgbClr val="0075B0"/>
                </a:buClr>
                <a:defRPr/>
              </a:pPr>
              <a:r>
                <a:rPr lang="en-US" dirty="0" smtClean="0">
                  <a:solidFill>
                    <a:prstClr val="black">
                      <a:lumMod val="75000"/>
                      <a:lumOff val="25000"/>
                    </a:prstClr>
                  </a:solidFill>
                </a:rPr>
                <a:t>MIS  and Data Analytics</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3" name="Group 64"/>
          <p:cNvGrpSpPr>
            <a:grpSpLocks/>
          </p:cNvGrpSpPr>
          <p:nvPr userDrawn="1"/>
        </p:nvGrpSpPr>
        <p:grpSpPr bwMode="auto">
          <a:xfrm>
            <a:off x="4572000" y="2252663"/>
            <a:ext cx="2400300" cy="3343275"/>
            <a:chOff x="4572000" y="2252663"/>
            <a:chExt cx="2400300" cy="3343275"/>
          </a:xfrm>
        </p:grpSpPr>
        <p:sp>
          <p:nvSpPr>
            <p:cNvPr id="24" name="Rectangle 23"/>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dirty="0">
                <a:solidFill>
                  <a:prstClr val="white"/>
                </a:solidFill>
              </a:endParaRPr>
            </a:p>
          </p:txBody>
        </p:sp>
        <p:sp>
          <p:nvSpPr>
            <p:cNvPr id="25" name="Text Placeholder 3"/>
            <p:cNvSpPr txBox="1">
              <a:spLocks/>
            </p:cNvSpPr>
            <p:nvPr/>
          </p:nvSpPr>
          <p:spPr>
            <a:xfrm>
              <a:off x="4572000" y="2414588"/>
              <a:ext cx="2400300" cy="300513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F79646">
                    <a:lumMod val="50000"/>
                  </a:srgbClr>
                </a:buClr>
                <a:defRPr/>
              </a:pPr>
              <a:r>
                <a:rPr lang="en-US" dirty="0" smtClean="0">
                  <a:solidFill>
                    <a:prstClr val="black">
                      <a:lumMod val="75000"/>
                      <a:lumOff val="25000"/>
                    </a:prstClr>
                  </a:solidFill>
                </a:rPr>
                <a:t>Technical Support</a:t>
              </a:r>
            </a:p>
            <a:p>
              <a:pPr>
                <a:buClr>
                  <a:srgbClr val="F79646">
                    <a:lumMod val="50000"/>
                  </a:srgbClr>
                </a:buClr>
                <a:defRPr/>
              </a:pPr>
              <a:endParaRPr lang="en-US" dirty="0" smtClean="0">
                <a:solidFill>
                  <a:prstClr val="black">
                    <a:lumMod val="75000"/>
                    <a:lumOff val="25000"/>
                  </a:prstClr>
                </a:solidFill>
              </a:endParaRPr>
            </a:p>
            <a:p>
              <a:pPr>
                <a:buClr>
                  <a:srgbClr val="F79646">
                    <a:lumMod val="50000"/>
                  </a:srgbClr>
                </a:buClr>
                <a:defRPr/>
              </a:pPr>
              <a:r>
                <a:rPr lang="en-US" dirty="0" smtClean="0">
                  <a:solidFill>
                    <a:prstClr val="black">
                      <a:lumMod val="75000"/>
                      <a:lumOff val="25000"/>
                    </a:prstClr>
                  </a:solidFill>
                </a:rPr>
                <a:t>User Interface Design </a:t>
              </a:r>
            </a:p>
            <a:p>
              <a:pPr>
                <a:buClr>
                  <a:srgbClr val="F79646">
                    <a:lumMod val="50000"/>
                  </a:srgbClr>
                </a:buClr>
                <a:defRPr/>
              </a:pPr>
              <a:endParaRPr lang="en-US" dirty="0" smtClean="0">
                <a:solidFill>
                  <a:prstClr val="black">
                    <a:lumMod val="75000"/>
                    <a:lumOff val="25000"/>
                  </a:prstClr>
                </a:solidFill>
              </a:endParaRPr>
            </a:p>
            <a:p>
              <a:pPr>
                <a:buClr>
                  <a:srgbClr val="F79646">
                    <a:lumMod val="50000"/>
                  </a:srgbClr>
                </a:buClr>
                <a:defRPr/>
              </a:pPr>
              <a:r>
                <a:rPr lang="en-US" dirty="0" smtClean="0">
                  <a:solidFill>
                    <a:prstClr val="black">
                      <a:lumMod val="75000"/>
                      <a:lumOff val="25000"/>
                    </a:prstClr>
                  </a:solidFill>
                </a:rPr>
                <a:t>Documentation</a:t>
              </a:r>
            </a:p>
            <a:p>
              <a:pPr>
                <a:buFont typeface="Arial" pitchFamily="34" charset="0"/>
                <a:buNone/>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6" name="Group 67"/>
          <p:cNvGrpSpPr>
            <a:grpSpLocks/>
          </p:cNvGrpSpPr>
          <p:nvPr userDrawn="1"/>
        </p:nvGrpSpPr>
        <p:grpSpPr bwMode="auto">
          <a:xfrm>
            <a:off x="6858000" y="2252663"/>
            <a:ext cx="2286000" cy="3343275"/>
            <a:chOff x="6857998" y="2252663"/>
            <a:chExt cx="2286002" cy="3343275"/>
          </a:xfrm>
        </p:grpSpPr>
        <p:sp>
          <p:nvSpPr>
            <p:cNvPr id="27" name="Rectangle 26"/>
            <p:cNvSpPr/>
            <p:nvPr/>
          </p:nvSpPr>
          <p:spPr bwMode="auto">
            <a:xfrm flipH="1" flipV="1">
              <a:off x="6857998" y="2252663"/>
              <a:ext cx="2286002"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9" name="Text Placeholder 3"/>
            <p:cNvSpPr txBox="1">
              <a:spLocks/>
            </p:cNvSpPr>
            <p:nvPr/>
          </p:nvSpPr>
          <p:spPr>
            <a:xfrm>
              <a:off x="6857998" y="2414588"/>
              <a:ext cx="2057402"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buClr>
                  <a:srgbClr val="F79646"/>
                </a:buClr>
                <a:defRPr/>
              </a:pPr>
              <a:r>
                <a:rPr lang="en-US" dirty="0" smtClean="0">
                  <a:solidFill>
                    <a:prstClr val="black">
                      <a:lumMod val="75000"/>
                      <a:lumOff val="25000"/>
                    </a:prstClr>
                  </a:solidFill>
                </a:rPr>
                <a:t>From an Idea to Product</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Qualified Pool of Product  Architects</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Scalable ODC Environment</a:t>
              </a:r>
            </a:p>
            <a:p>
              <a:pPr>
                <a:buClr>
                  <a:srgbClr val="F79646"/>
                </a:buClr>
                <a:defRPr/>
              </a:pPr>
              <a:endParaRPr lang="en-US" dirty="0" smtClean="0">
                <a:solidFill>
                  <a:prstClr val="black">
                    <a:lumMod val="75000"/>
                    <a:lumOff val="25000"/>
                  </a:prstClr>
                </a:solidFill>
              </a:endParaRPr>
            </a:p>
            <a:p>
              <a:pPr>
                <a:buClr>
                  <a:srgbClr val="F79646"/>
                </a:buClr>
                <a:defRPr/>
              </a:pPr>
              <a:r>
                <a:rPr lang="en-US" dirty="0" smtClean="0">
                  <a:solidFill>
                    <a:prstClr val="black">
                      <a:lumMod val="75000"/>
                      <a:lumOff val="25000"/>
                    </a:prstClr>
                  </a:solidFill>
                </a:rPr>
                <a:t>Optimization of Limited Resources</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0"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D10573A-72F2-442A-A6D9-3C5A77896AF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102224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Rectangle 10"/>
          <p:cNvSpPr/>
          <p:nvPr userDrawn="1"/>
        </p:nvSpPr>
        <p:spPr>
          <a:xfrm flipV="1">
            <a:off x="2286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Rectangle 11"/>
          <p:cNvSpPr/>
          <p:nvPr userDrawn="1"/>
        </p:nvSpPr>
        <p:spPr>
          <a:xfrm flipV="1">
            <a:off x="6858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flipV="1">
            <a:off x="4572000" y="2252663"/>
            <a:ext cx="2286000" cy="3343275"/>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Rectangle 1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7"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93985D7-9B6C-4D50-A037-DFD3278C380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292048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Rectangle 9"/>
          <p:cNvSpPr/>
          <p:nvPr userDrawn="1"/>
        </p:nvSpPr>
        <p:spPr>
          <a:xfrm flipV="1">
            <a:off x="5695950"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10"/>
          <p:cNvSpPr/>
          <p:nvPr userDrawn="1"/>
        </p:nvSpPr>
        <p:spPr>
          <a:xfrm flipV="1">
            <a:off x="2281238"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Rectangle 11"/>
          <p:cNvSpPr/>
          <p:nvPr userDrawn="1"/>
        </p:nvSpPr>
        <p:spPr>
          <a:xfrm flipV="1">
            <a:off x="5695950"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000612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9" name="Rectangle 8"/>
          <p:cNvSpPr/>
          <p:nvPr userDrawn="1"/>
        </p:nvSpPr>
        <p:spPr>
          <a:xfrm flipV="1">
            <a:off x="2281238" y="1457322"/>
            <a:ext cx="6862762"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10"/>
          <p:cNvSpPr/>
          <p:nvPr userDrawn="1"/>
        </p:nvSpPr>
        <p:spPr>
          <a:xfrm flipV="1">
            <a:off x="2281238" y="2254250"/>
            <a:ext cx="6862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545146"/>
            <a:ext cx="66202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6620256" cy="2714228"/>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61997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gram Slide with Text - Opt 1">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9" name="Text Placeholder 3"/>
          <p:cNvSpPr>
            <a:spLocks noGrp="1"/>
          </p:cNvSpPr>
          <p:nvPr>
            <p:ph type="body" sz="half" idx="2"/>
          </p:nvPr>
        </p:nvSpPr>
        <p:spPr>
          <a:xfrm>
            <a:off x="1645666" y="5306251"/>
            <a:ext cx="7269734" cy="1423733"/>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a:xfrm>
            <a:off x="5756" y="6502047"/>
            <a:ext cx="493712"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89CA7F7-F4C4-4DC2-8A57-21C659CD7216}" type="slidenum">
              <a:rPr lang="en-US"/>
              <a:pPr>
                <a:defRPr/>
              </a:pPr>
              <a:t>‹#›</a:t>
            </a:fld>
            <a:endParaRPr lang="en-US" dirty="0"/>
          </a:p>
        </p:txBody>
      </p:sp>
    </p:spTree>
    <p:extLst>
      <p:ext uri="{BB962C8B-B14F-4D97-AF65-F5344CB8AC3E}">
        <p14:creationId xmlns:p14="http://schemas.microsoft.com/office/powerpoint/2010/main" val="2969698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9" name="Rectangle 28"/>
          <p:cNvSpPr/>
          <p:nvPr userDrawn="1"/>
        </p:nvSpPr>
        <p:spPr>
          <a:xfrm flipV="1">
            <a:off x="6843103" y="1457323"/>
            <a:ext cx="230089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Rectangle 9"/>
          <p:cNvSpPr/>
          <p:nvPr userDrawn="1"/>
        </p:nvSpPr>
        <p:spPr>
          <a:xfrm flipV="1">
            <a:off x="4568827" y="1457320"/>
            <a:ext cx="2273876"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9" name="Rectangle 8"/>
          <p:cNvSpPr/>
          <p:nvPr userDrawn="1"/>
        </p:nvSpPr>
        <p:spPr>
          <a:xfrm flipV="1">
            <a:off x="2281238" y="1457325"/>
            <a:ext cx="228756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10"/>
          <p:cNvSpPr/>
          <p:nvPr userDrawn="1"/>
        </p:nvSpPr>
        <p:spPr>
          <a:xfrm flipV="1">
            <a:off x="2281238" y="2254250"/>
            <a:ext cx="2290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Rectangle 11"/>
          <p:cNvSpPr/>
          <p:nvPr userDrawn="1"/>
        </p:nvSpPr>
        <p:spPr>
          <a:xfrm flipV="1">
            <a:off x="4568827" y="2254250"/>
            <a:ext cx="2273876"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userDrawn="1">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userDrawn="1">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userDrawn="1">
            <p:ph type="body" sz="half" idx="11"/>
          </p:nvPr>
        </p:nvSpPr>
        <p:spPr>
          <a:xfrm>
            <a:off x="2295145" y="1545146"/>
            <a:ext cx="22768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userDrawn="1">
            <p:ph type="body" sz="half" idx="13"/>
          </p:nvPr>
        </p:nvSpPr>
        <p:spPr>
          <a:xfrm>
            <a:off x="4561205"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userDrawn="1">
            <p:ph type="body" sz="half" idx="18"/>
          </p:nvPr>
        </p:nvSpPr>
        <p:spPr>
          <a:xfrm>
            <a:off x="2295144" y="2413825"/>
            <a:ext cx="2276856" cy="212959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userDrawn="1">
            <p:ph type="body" sz="half" idx="19"/>
          </p:nvPr>
        </p:nvSpPr>
        <p:spPr>
          <a:xfrm>
            <a:off x="4551299"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userDrawn="1">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userDrawn="1">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26" name="Text Placeholder 3"/>
          <p:cNvSpPr>
            <a:spLocks noGrp="1"/>
          </p:cNvSpPr>
          <p:nvPr userDrawn="1">
            <p:ph type="body" sz="half" idx="23"/>
          </p:nvPr>
        </p:nvSpPr>
        <p:spPr>
          <a:xfrm>
            <a:off x="6850379"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7" name="Text Placeholder 3"/>
          <p:cNvSpPr>
            <a:spLocks noGrp="1"/>
          </p:cNvSpPr>
          <p:nvPr userDrawn="1">
            <p:ph type="body" sz="half" idx="24"/>
          </p:nvPr>
        </p:nvSpPr>
        <p:spPr>
          <a:xfrm>
            <a:off x="6840473"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 name="Rectangle 29"/>
          <p:cNvSpPr/>
          <p:nvPr userDrawn="1"/>
        </p:nvSpPr>
        <p:spPr>
          <a:xfrm flipV="1">
            <a:off x="6847114" y="2254250"/>
            <a:ext cx="2296886"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Tree>
    <p:extLst>
      <p:ext uri="{BB962C8B-B14F-4D97-AF65-F5344CB8AC3E}">
        <p14:creationId xmlns:p14="http://schemas.microsoft.com/office/powerpoint/2010/main" val="2127467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0075B0">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Rectangle 9"/>
          <p:cNvSpPr/>
          <p:nvPr userDrawn="1"/>
        </p:nvSpPr>
        <p:spPr>
          <a:xfrm flipV="1">
            <a:off x="5695950" y="1457325"/>
            <a:ext cx="3457575" cy="796925"/>
          </a:xfrm>
          <a:prstGeom prst="rect">
            <a:avLst/>
          </a:prstGeom>
          <a:solidFill>
            <a:srgbClr val="0075B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10"/>
          <p:cNvSpPr/>
          <p:nvPr userDrawn="1"/>
        </p:nvSpPr>
        <p:spPr>
          <a:xfrm flipV="1">
            <a:off x="2281238" y="2254250"/>
            <a:ext cx="3414712" cy="3403600"/>
          </a:xfrm>
          <a:prstGeom prst="rect">
            <a:avLst/>
          </a:prstGeom>
          <a:solidFill>
            <a:srgbClr val="69CA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Rectangle 11"/>
          <p:cNvSpPr/>
          <p:nvPr userDrawn="1"/>
        </p:nvSpPr>
        <p:spPr>
          <a:xfrm flipV="1">
            <a:off x="5695950" y="2254250"/>
            <a:ext cx="3457575" cy="3403600"/>
          </a:xfrm>
          <a:prstGeom prst="rect">
            <a:avLst/>
          </a:prstGeom>
          <a:solidFill>
            <a:srgbClr val="69CAFB">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16" name="Group 26"/>
          <p:cNvGrpSpPr>
            <a:grpSpLocks/>
          </p:cNvGrpSpPr>
          <p:nvPr userDrawn="1"/>
        </p:nvGrpSpPr>
        <p:grpSpPr bwMode="auto">
          <a:xfrm>
            <a:off x="1825625" y="1604963"/>
            <a:ext cx="352425" cy="266700"/>
            <a:chOff x="1190625" y="1876425"/>
            <a:chExt cx="352425" cy="266700"/>
          </a:xfrm>
        </p:grpSpPr>
        <p:sp>
          <p:nvSpPr>
            <p:cNvPr id="17" name="Isosceles Triangle 16"/>
            <p:cNvSpPr/>
            <p:nvPr/>
          </p:nvSpPr>
          <p:spPr>
            <a:xfrm rot="5400000">
              <a:off x="1133475" y="1933575"/>
              <a:ext cx="266700" cy="152400"/>
            </a:xfrm>
            <a:prstGeom prst="triangle">
              <a:avLst/>
            </a:prstGeom>
            <a:solidFill>
              <a:srgbClr val="006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p:nvSpPr>
          <p:spPr>
            <a:xfrm rot="5400000">
              <a:off x="1233488" y="1933575"/>
              <a:ext cx="266700" cy="152400"/>
            </a:xfrm>
            <a:prstGeom prst="triangle">
              <a:avLst/>
            </a:prstGeom>
            <a:solidFill>
              <a:srgbClr val="0075B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p:nvSpPr>
          <p:spPr>
            <a:xfrm rot="5400000">
              <a:off x="1333500" y="1933575"/>
              <a:ext cx="266700" cy="152400"/>
            </a:xfrm>
            <a:prstGeom prst="triangle">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3A04E20-3594-43C5-80A7-0C1B0EF2413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326678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6" name="Rectangle 5"/>
          <p:cNvSpPr/>
          <p:nvPr userDrawn="1"/>
        </p:nvSpPr>
        <p:spPr>
          <a:xfrm>
            <a:off x="0" y="5600700"/>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8" name="Rectangle 7"/>
          <p:cNvSpPr/>
          <p:nvPr userDrawn="1"/>
        </p:nvSpPr>
        <p:spPr>
          <a:xfrm>
            <a:off x="-6350" y="1457325"/>
            <a:ext cx="9144000" cy="7969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flipV="1">
            <a:off x="2270125" y="2254250"/>
            <a:ext cx="6873875" cy="3403600"/>
          </a:xfrm>
          <a:prstGeom prst="rect">
            <a:avLst/>
          </a:prstGeom>
          <a:solidFill>
            <a:srgbClr val="CC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7" name="Picture Placeholder 2"/>
          <p:cNvSpPr>
            <a:spLocks noGrp="1"/>
          </p:cNvSpPr>
          <p:nvPr>
            <p:ph type="pic" idx="1"/>
          </p:nvPr>
        </p:nvSpPr>
        <p:spPr>
          <a:xfrm>
            <a:off x="0" y="2259106"/>
            <a:ext cx="2282825" cy="3341027"/>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46E9C9C-412F-4BFD-9C14-EA60036D878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grpSp>
        <p:nvGrpSpPr>
          <p:cNvPr id="15" name="Group 26"/>
          <p:cNvGrpSpPr>
            <a:grpSpLocks/>
          </p:cNvGrpSpPr>
          <p:nvPr userDrawn="1"/>
        </p:nvGrpSpPr>
        <p:grpSpPr bwMode="auto">
          <a:xfrm>
            <a:off x="228600" y="1857376"/>
            <a:ext cx="352425" cy="266700"/>
            <a:chOff x="1190625" y="1876425"/>
            <a:chExt cx="352425" cy="266700"/>
          </a:xfrm>
        </p:grpSpPr>
        <p:sp>
          <p:nvSpPr>
            <p:cNvPr id="16" name="Isosceles Triangle 15"/>
            <p:cNvSpPr/>
            <p:nvPr/>
          </p:nvSpPr>
          <p:spPr>
            <a:xfrm rot="5400000">
              <a:off x="1133475" y="1933575"/>
              <a:ext cx="266700" cy="152400"/>
            </a:xfrm>
            <a:prstGeom prst="triangle">
              <a:avLst/>
            </a:prstGeom>
            <a:solidFill>
              <a:srgbClr val="006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7" name="Isosceles Triangle 16"/>
            <p:cNvSpPr/>
            <p:nvPr/>
          </p:nvSpPr>
          <p:spPr>
            <a:xfrm rot="5400000">
              <a:off x="1233488" y="1933575"/>
              <a:ext cx="266700" cy="152400"/>
            </a:xfrm>
            <a:prstGeom prst="triangle">
              <a:avLst/>
            </a:prstGeom>
            <a:solidFill>
              <a:srgbClr val="0075B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p:nvSpPr>
          <p:spPr>
            <a:xfrm rot="5400000">
              <a:off x="1333500" y="1933575"/>
              <a:ext cx="266700" cy="152400"/>
            </a:xfrm>
            <a:prstGeom prst="triangle">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Tree>
    <p:extLst>
      <p:ext uri="{BB962C8B-B14F-4D97-AF65-F5344CB8AC3E}">
        <p14:creationId xmlns:p14="http://schemas.microsoft.com/office/powerpoint/2010/main" val="56868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6" name="Rectangle 5"/>
          <p:cNvSpPr/>
          <p:nvPr userDrawn="1"/>
        </p:nvSpPr>
        <p:spPr>
          <a:xfrm flipV="1">
            <a:off x="2286000" y="2259013"/>
            <a:ext cx="6858000" cy="3341687"/>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8" name="Rectangle 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9" name="Rectangle 8"/>
          <p:cNvSpPr/>
          <p:nvPr userDrawn="1"/>
        </p:nvSpPr>
        <p:spPr>
          <a:xfrm>
            <a:off x="-6350" y="1457325"/>
            <a:ext cx="9144000" cy="7969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5" name="Picture Placeholder 2"/>
          <p:cNvSpPr>
            <a:spLocks noGrp="1"/>
          </p:cNvSpPr>
          <p:nvPr>
            <p:ph type="pic" idx="1"/>
          </p:nvPr>
        </p:nvSpPr>
        <p:spPr>
          <a:xfrm>
            <a:off x="0" y="2259106"/>
            <a:ext cx="2282825" cy="3337560"/>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Slide Number Placeholder 5"/>
          <p:cNvSpPr>
            <a:spLocks noGrp="1"/>
          </p:cNvSpPr>
          <p:nvPr>
            <p:ph type="sldNum" sz="quarter" idx="22"/>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CED33EE6-7C57-4458-AD0E-18CB9D07BEA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50562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FD8EFA2-D5C0-49BB-92A1-10F9860307C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3874268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2000" contrast="-10000"/>
          </a:blip>
          <a:stretch>
            <a:fillRect/>
          </a:stretch>
        </p:blipFill>
        <p:spPr bwMode="auto">
          <a:xfrm>
            <a:off x="0" y="695325"/>
            <a:ext cx="9142413" cy="6162675"/>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6881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Cybage Software Pvt. Ltd. All Rights Reserved. Cybage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4170987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B91157-3A67-4D69-92D0-E45F7027771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688016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1B71C40-8AE5-44C1-A7F2-C4A4C220297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893392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p:cSld name="19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dirty="0">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solidFill>
                <a:prstClr val="black"/>
              </a:solidFill>
            </a:endParaRPr>
          </a:p>
        </p:txBody>
      </p:sp>
      <p:sp>
        <p:nvSpPr>
          <p:cNvPr id="6" name="Slide Number Placeholder 5"/>
          <p:cNvSpPr>
            <a:spLocks noGrp="1"/>
          </p:cNvSpPr>
          <p:nvPr>
            <p:ph type="sldNum" sz="quarter" idx="12"/>
          </p:nvPr>
        </p:nvSpPr>
        <p:spPr/>
        <p:txBody>
          <a:bodyPr/>
          <a:lstStyle>
            <a:lvl1pPr>
              <a:defRPr/>
            </a:lvl1pPr>
          </a:lstStyle>
          <a:p>
            <a:pPr>
              <a:defRPr/>
            </a:pPr>
            <a:fld id="{8B2DF6B4-BDEC-47BC-85EB-20476B42CA9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564493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dirty="0">
              <a:solidFill>
                <a:prstClr val="black"/>
              </a:solidFill>
            </a:endParaRPr>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dirty="0">
              <a:solidFill>
                <a:prstClr val="black"/>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B71D145F-67FE-45B7-9075-9F00B065E48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263983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 with Text - Opt 2">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1"/>
          </p:nvPr>
        </p:nvSpPr>
        <p:spPr>
          <a:xfrm>
            <a:off x="5756" y="6502047"/>
            <a:ext cx="493712"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1EA9D3A-9DF0-413E-93DD-8C0E48055F8C}" type="slidenum">
              <a:rPr lang="en-US"/>
              <a:pPr>
                <a:defRPr/>
              </a:pPr>
              <a:t>‹#›</a:t>
            </a:fld>
            <a:endParaRPr lang="en-US" dirty="0"/>
          </a:p>
        </p:txBody>
      </p:sp>
    </p:spTree>
    <p:extLst>
      <p:ext uri="{BB962C8B-B14F-4D97-AF65-F5344CB8AC3E}">
        <p14:creationId xmlns:p14="http://schemas.microsoft.com/office/powerpoint/2010/main" val="3832192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117333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 with Text - Option 3">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8" name="Rectangle 3"/>
          <p:cNvSpPr>
            <a:spLocks noChangeArrowheads="1"/>
          </p:cNvSpPr>
          <p:nvPr userDrawn="1"/>
        </p:nvSpPr>
        <p:spPr bwMode="auto">
          <a:xfrm>
            <a:off x="209550" y="2327275"/>
            <a:ext cx="2155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dirty="0">
                <a:solidFill>
                  <a:schemeClr val="bg1"/>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a:xfrm>
            <a:off x="5756" y="6502047"/>
            <a:ext cx="493712"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2D103BA-A63D-434B-BBAA-F783C63294D6}" type="slidenum">
              <a:rPr lang="en-US"/>
              <a:pPr>
                <a:defRPr/>
              </a:pPr>
              <a:t>‹#›</a:t>
            </a:fld>
            <a:endParaRPr lang="en-US" dirty="0"/>
          </a:p>
        </p:txBody>
      </p:sp>
    </p:spTree>
    <p:extLst>
      <p:ext uri="{BB962C8B-B14F-4D97-AF65-F5344CB8AC3E}">
        <p14:creationId xmlns:p14="http://schemas.microsoft.com/office/powerpoint/2010/main" val="724201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with 4 tables">
    <p:spTree>
      <p:nvGrpSpPr>
        <p:cNvPr id="1" name=""/>
        <p:cNvGrpSpPr/>
        <p:nvPr/>
      </p:nvGrpSpPr>
      <p:grpSpPr>
        <a:xfrm>
          <a:off x="0" y="0"/>
          <a:ext cx="0" cy="0"/>
          <a:chOff x="0" y="0"/>
          <a:chExt cx="0" cy="0"/>
        </a:xfrm>
      </p:grpSpPr>
      <p:sp>
        <p:nvSpPr>
          <p:cNvPr id="11" name="Rectangle 10"/>
          <p:cNvSpPr/>
          <p:nvPr userDrawn="1"/>
        </p:nvSpPr>
        <p:spPr bwMode="auto">
          <a:xfrm flipH="1">
            <a:off x="-9525" y="1457325"/>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bwMode="auto">
          <a:xfrm flipH="1">
            <a:off x="4572000" y="1457325"/>
            <a:ext cx="2286000"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p:nvSpPr>
        <p:spPr bwMode="auto">
          <a:xfrm flipH="1">
            <a:off x="2278063" y="1457325"/>
            <a:ext cx="2293937"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bwMode="auto">
          <a:xfrm flipH="1" flipV="1">
            <a:off x="2278063" y="2252663"/>
            <a:ext cx="2293937"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dirty="0"/>
          </a:p>
        </p:txBody>
      </p:sp>
      <p:sp>
        <p:nvSpPr>
          <p:cNvPr id="17" name="Rectangle 16"/>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chemeClr val="tx1">
                  <a:lumMod val="75000"/>
                  <a:lumOff val="25000"/>
                </a:schemeClr>
              </a:buClr>
              <a:defRPr/>
            </a:pPr>
            <a:endParaRPr lang="en-US" dirty="0"/>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20" name="Rectangle 19"/>
          <p:cNvSpPr/>
          <p:nvPr userDrawn="1"/>
        </p:nvSpPr>
        <p:spPr bwMode="auto">
          <a:xfrm flipH="1" flipV="1">
            <a:off x="6858000" y="2252663"/>
            <a:ext cx="2286000"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2" name="Text Placeholder 3"/>
          <p:cNvSpPr>
            <a:spLocks noGrp="1"/>
          </p:cNvSpPr>
          <p:nvPr>
            <p:ph type="body" sz="half" idx="2"/>
          </p:nvPr>
        </p:nvSpPr>
        <p:spPr>
          <a:xfrm>
            <a:off x="128017"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36" name="Text Placeholder 3"/>
          <p:cNvSpPr>
            <a:spLocks noGrp="1"/>
          </p:cNvSpPr>
          <p:nvPr>
            <p:ph type="body" sz="half" idx="11"/>
          </p:nvPr>
        </p:nvSpPr>
        <p:spPr>
          <a:xfrm>
            <a:off x="2267713"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1" name="Text Placeholder 3"/>
          <p:cNvSpPr>
            <a:spLocks noGrp="1"/>
          </p:cNvSpPr>
          <p:nvPr>
            <p:ph type="body" sz="half" idx="17"/>
          </p:nvPr>
        </p:nvSpPr>
        <p:spPr>
          <a:xfrm>
            <a:off x="128017"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2" name="Text Placeholder 3"/>
          <p:cNvSpPr>
            <a:spLocks noGrp="1"/>
          </p:cNvSpPr>
          <p:nvPr>
            <p:ph type="body" sz="half" idx="18"/>
          </p:nvPr>
        </p:nvSpPr>
        <p:spPr>
          <a:xfrm>
            <a:off x="2267712"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6" name="Slide Number Placeholder 5"/>
          <p:cNvSpPr>
            <a:spLocks noGrp="1"/>
          </p:cNvSpPr>
          <p:nvPr>
            <p:ph type="sldNum" sz="quarter" idx="21"/>
          </p:nvPr>
        </p:nvSpPr>
        <p:spPr>
          <a:xfrm>
            <a:off x="5756" y="6502047"/>
            <a:ext cx="493712"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2CAF88E-6F27-44C8-9EA2-48A00F8046E9}" type="slidenum">
              <a:rPr lang="en-US"/>
              <a:pPr>
                <a:defRPr/>
              </a:pPr>
              <a:t>‹#›</a:t>
            </a:fld>
            <a:endParaRPr lang="en-US" dirty="0"/>
          </a:p>
        </p:txBody>
      </p:sp>
    </p:spTree>
    <p:extLst>
      <p:ext uri="{BB962C8B-B14F-4D97-AF65-F5344CB8AC3E}">
        <p14:creationId xmlns:p14="http://schemas.microsoft.com/office/powerpoint/2010/main" val="419421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3 tables">
    <p:spTree>
      <p:nvGrpSpPr>
        <p:cNvPr id="1" name=""/>
        <p:cNvGrpSpPr/>
        <p:nvPr/>
      </p:nvGrpSpPr>
      <p:grpSpPr>
        <a:xfrm>
          <a:off x="0" y="0"/>
          <a:ext cx="0" cy="0"/>
          <a:chOff x="0" y="0"/>
          <a:chExt cx="0" cy="0"/>
        </a:xfrm>
      </p:grpSpPr>
      <p:sp>
        <p:nvSpPr>
          <p:cNvPr id="11" name="Rectangle 10"/>
          <p:cNvSpPr/>
          <p:nvPr userDrawn="1"/>
        </p:nvSpPr>
        <p:spPr>
          <a:xfrm flipV="1">
            <a:off x="2286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userDrawn="1"/>
        </p:nvSpPr>
        <p:spPr>
          <a:xfrm flipV="1">
            <a:off x="6858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userDrawn="1"/>
        </p:nvSpPr>
        <p:spPr>
          <a:xfrm flipV="1">
            <a:off x="4572000" y="2252663"/>
            <a:ext cx="2286000" cy="3343275"/>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2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lang="en-US" sz="1700" kern="1200" dirty="0" smtClean="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9" name="Slide Number Placeholder 5"/>
          <p:cNvSpPr>
            <a:spLocks noGrp="1"/>
          </p:cNvSpPr>
          <p:nvPr>
            <p:ph type="sldNum" sz="quarter" idx="22"/>
          </p:nvPr>
        </p:nvSpPr>
        <p:spPr>
          <a:xfrm>
            <a:off x="5756" y="6502047"/>
            <a:ext cx="493712"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C0BA471-DB2D-4668-BC07-75978C8F4BEF}" type="slidenum">
              <a:rPr lang="en-US"/>
              <a:pPr>
                <a:defRPr/>
              </a:pPr>
              <a:t>‹#›</a:t>
            </a:fld>
            <a:endParaRPr lang="en-US" dirty="0"/>
          </a:p>
        </p:txBody>
      </p:sp>
    </p:spTree>
    <p:extLst>
      <p:ext uri="{BB962C8B-B14F-4D97-AF65-F5344CB8AC3E}">
        <p14:creationId xmlns:p14="http://schemas.microsoft.com/office/powerpoint/2010/main" val="3932566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with 2 tables">
    <p:spTree>
      <p:nvGrpSpPr>
        <p:cNvPr id="1" name=""/>
        <p:cNvGrpSpPr/>
        <p:nvPr/>
      </p:nvGrpSpPr>
      <p:grpSpPr>
        <a:xfrm>
          <a:off x="0" y="0"/>
          <a:ext cx="0" cy="0"/>
          <a:chOff x="0" y="0"/>
          <a:chExt cx="0" cy="0"/>
        </a:xfrm>
      </p:grpSpPr>
      <p:sp>
        <p:nvSpPr>
          <p:cNvPr id="23" name="Rectangle 22"/>
          <p:cNvSpPr/>
          <p:nvPr userDrawn="1"/>
        </p:nvSpPr>
        <p:spPr>
          <a:xfrm flipV="1">
            <a:off x="3341" y="1699423"/>
            <a:ext cx="2286000" cy="4834627"/>
          </a:xfrm>
          <a:prstGeom prst="rect">
            <a:avLst/>
          </a:prstGeom>
          <a:solidFill>
            <a:schemeClr val="accent1">
              <a:lumMod val="75000"/>
              <a:alpha val="3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userDrawn="1"/>
        </p:nvSpPr>
        <p:spPr>
          <a:xfrm flipV="1">
            <a:off x="2286000" y="1233048"/>
            <a:ext cx="2932981" cy="4572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userDrawn="1"/>
        </p:nvSpPr>
        <p:spPr>
          <a:xfrm flipV="1">
            <a:off x="5218981" y="1233048"/>
            <a:ext cx="3925019" cy="4572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userDrawn="1"/>
        </p:nvSpPr>
        <p:spPr>
          <a:xfrm flipV="1">
            <a:off x="2271713" y="1699423"/>
            <a:ext cx="2947268" cy="4831986"/>
          </a:xfrm>
          <a:prstGeom prst="rect">
            <a:avLst/>
          </a:prstGeom>
          <a:solidFill>
            <a:schemeClr val="accent1">
              <a:lumMod val="60000"/>
              <a:lumOff val="40000"/>
              <a:alpha val="3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userDrawn="1"/>
        </p:nvSpPr>
        <p:spPr>
          <a:xfrm flipV="1">
            <a:off x="5218981" y="1699423"/>
            <a:ext cx="3925019" cy="4831986"/>
          </a:xfrm>
          <a:prstGeom prst="rect">
            <a:avLst/>
          </a:prstGeom>
          <a:solidFill>
            <a:schemeClr val="accent1">
              <a:lumMod val="20000"/>
              <a:lumOff val="80000"/>
              <a:alpha val="4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userDrawn="1"/>
        </p:nvSpPr>
        <p:spPr>
          <a:xfrm>
            <a:off x="0" y="1233049"/>
            <a:ext cx="2286000"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userDrawn="1"/>
        </p:nvSpPr>
        <p:spPr>
          <a:xfrm>
            <a:off x="0" y="6531409"/>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16" name="Group 42"/>
          <p:cNvGrpSpPr>
            <a:grpSpLocks/>
          </p:cNvGrpSpPr>
          <p:nvPr userDrawn="1"/>
        </p:nvGrpSpPr>
        <p:grpSpPr bwMode="auto">
          <a:xfrm>
            <a:off x="1827213" y="1343907"/>
            <a:ext cx="371475" cy="266700"/>
            <a:chOff x="1104900" y="1885950"/>
            <a:chExt cx="371475" cy="266700"/>
          </a:xfrm>
          <a:solidFill>
            <a:schemeClr val="accent6"/>
          </a:solidFill>
        </p:grpSpPr>
        <p:sp>
          <p:nvSpPr>
            <p:cNvPr id="17" name="Isosceles Triangle 16"/>
            <p:cNvSpPr/>
            <p:nvPr userDrawn="1"/>
          </p:nvSpPr>
          <p:spPr>
            <a:xfrm rot="5400000">
              <a:off x="1047750" y="1943100"/>
              <a:ext cx="266700" cy="152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Isosceles Triangle 17"/>
            <p:cNvSpPr/>
            <p:nvPr userDrawn="1"/>
          </p:nvSpPr>
          <p:spPr>
            <a:xfrm rot="5400000">
              <a:off x="1157287" y="1943100"/>
              <a:ext cx="266700" cy="152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Isosceles Triangle 18"/>
            <p:cNvSpPr/>
            <p:nvPr userDrawn="1"/>
          </p:nvSpPr>
          <p:spPr>
            <a:xfrm rot="5400000">
              <a:off x="1266825" y="1943100"/>
              <a:ext cx="266700" cy="152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20"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28" name="Title 1"/>
          <p:cNvSpPr>
            <a:spLocks noGrp="1"/>
          </p:cNvSpPr>
          <p:nvPr>
            <p:ph type="title"/>
          </p:nvPr>
        </p:nvSpPr>
        <p:spPr>
          <a:xfrm>
            <a:off x="1590337" y="756588"/>
            <a:ext cx="7257288" cy="252703"/>
          </a:xfrm>
          <a:prstGeom prst="rect">
            <a:avLst/>
          </a:prstGeom>
        </p:spPr>
        <p:txBody>
          <a:bodyPr/>
          <a:lstStyle>
            <a:lvl1pPr algn="l">
              <a:defRPr sz="18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312244"/>
            <a:ext cx="2837573" cy="369378"/>
          </a:xfrm>
          <a:prstGeom prst="rect">
            <a:avLst/>
          </a:prstGeom>
        </p:spPr>
        <p:txBody>
          <a:bodyPr/>
          <a:lstStyle>
            <a:lvl1pPr marL="0" indent="0">
              <a:buNone/>
              <a:defRPr sz="1700" b="1">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5332412" y="1303618"/>
            <a:ext cx="3236976" cy="369378"/>
          </a:xfrm>
          <a:prstGeom prst="rect">
            <a:avLst/>
          </a:prstGeom>
        </p:spPr>
        <p:txBody>
          <a:bodyPr/>
          <a:lstStyle>
            <a:lvl1pPr marL="0" indent="0">
              <a:buNone/>
              <a:defRPr sz="1700" b="1">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p:ph type="body" sz="half" idx="18"/>
          </p:nvPr>
        </p:nvSpPr>
        <p:spPr>
          <a:xfrm>
            <a:off x="2295144" y="2008404"/>
            <a:ext cx="274268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5678424" y="2008404"/>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312244"/>
            <a:ext cx="1920240" cy="369378"/>
          </a:xfrm>
          <a:prstGeom prst="rect">
            <a:avLst/>
          </a:prstGeom>
        </p:spPr>
        <p:txBody>
          <a:bodyPr/>
          <a:lstStyle>
            <a:lvl1pPr marL="0" indent="0">
              <a:buNone/>
              <a:defRPr sz="1700" b="1">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1" name="Slide Number Placeholder 5"/>
          <p:cNvSpPr>
            <a:spLocks noGrp="1"/>
          </p:cNvSpPr>
          <p:nvPr>
            <p:ph type="sldNum" sz="quarter" idx="22"/>
          </p:nvPr>
        </p:nvSpPr>
        <p:spPr>
          <a:xfrm>
            <a:off x="8645526" y="6620099"/>
            <a:ext cx="493712" cy="244361"/>
          </a:xfrm>
          <a:prstGeom prst="rect">
            <a:avLst/>
          </a:prstGeom>
        </p:spPr>
        <p:txBody>
          <a:bodyPr/>
          <a:lstStyle>
            <a:lvl1pPr algn="r">
              <a:defRPr sz="1000">
                <a:solidFill>
                  <a:schemeClr val="tx1">
                    <a:lumMod val="85000"/>
                    <a:lumOff val="15000"/>
                  </a:schemeClr>
                </a:solidFill>
                <a:latin typeface="Arial" pitchFamily="34" charset="0"/>
                <a:cs typeface="Arial" pitchFamily="34" charset="0"/>
              </a:defRPr>
            </a:lvl1pPr>
          </a:lstStyle>
          <a:p>
            <a:pPr>
              <a:defRPr/>
            </a:pPr>
            <a:fld id="{2C441B02-83F8-43C4-8D46-D305778B3836}" type="slidenum">
              <a:rPr lang="en-US" smtClean="0"/>
              <a:pPr>
                <a:defRPr/>
              </a:pPr>
              <a:t>‹#›</a:t>
            </a:fld>
            <a:endParaRPr lang="en-US" dirty="0"/>
          </a:p>
        </p:txBody>
      </p:sp>
      <p:sp>
        <p:nvSpPr>
          <p:cNvPr id="25" name="Text Placeholder 3"/>
          <p:cNvSpPr>
            <a:spLocks noGrp="1"/>
          </p:cNvSpPr>
          <p:nvPr>
            <p:ph type="body" sz="half" idx="23"/>
          </p:nvPr>
        </p:nvSpPr>
        <p:spPr>
          <a:xfrm>
            <a:off x="23521" y="1910638"/>
            <a:ext cx="2175167" cy="1669324"/>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6" name="Rectangle 25"/>
          <p:cNvSpPr/>
          <p:nvPr userDrawn="1"/>
        </p:nvSpPr>
        <p:spPr>
          <a:xfrm>
            <a:off x="0" y="685800"/>
            <a:ext cx="1527175" cy="457200"/>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Rectangle 26"/>
          <p:cNvSpPr/>
          <p:nvPr userDrawn="1"/>
        </p:nvSpPr>
        <p:spPr>
          <a:xfrm>
            <a:off x="1520825" y="685800"/>
            <a:ext cx="7623175" cy="457200"/>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extLst>
      <p:ext uri="{BB962C8B-B14F-4D97-AF65-F5344CB8AC3E}">
        <p14:creationId xmlns:p14="http://schemas.microsoft.com/office/powerpoint/2010/main" val="1726607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lide with 2 tables">
    <p:spTree>
      <p:nvGrpSpPr>
        <p:cNvPr id="1" name=""/>
        <p:cNvGrpSpPr/>
        <p:nvPr/>
      </p:nvGrpSpPr>
      <p:grpSpPr>
        <a:xfrm>
          <a:off x="0" y="0"/>
          <a:ext cx="0" cy="0"/>
          <a:chOff x="0" y="0"/>
          <a:chExt cx="0" cy="0"/>
        </a:xfrm>
      </p:grpSpPr>
      <p:sp>
        <p:nvSpPr>
          <p:cNvPr id="23" name="Rectangle 22"/>
          <p:cNvSpPr/>
          <p:nvPr userDrawn="1"/>
        </p:nvSpPr>
        <p:spPr>
          <a:xfrm flipV="1">
            <a:off x="3341" y="1699422"/>
            <a:ext cx="5215640" cy="4834627"/>
          </a:xfrm>
          <a:prstGeom prst="rect">
            <a:avLst/>
          </a:prstGeom>
          <a:solidFill>
            <a:schemeClr val="accent1">
              <a:lumMod val="75000"/>
              <a:alpha val="3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userDrawn="1"/>
        </p:nvSpPr>
        <p:spPr>
          <a:xfrm flipV="1">
            <a:off x="2286000" y="1233048"/>
            <a:ext cx="2932981" cy="4572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userDrawn="1"/>
        </p:nvSpPr>
        <p:spPr>
          <a:xfrm flipV="1">
            <a:off x="5218981" y="1233048"/>
            <a:ext cx="3925019" cy="4572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userDrawn="1"/>
        </p:nvSpPr>
        <p:spPr>
          <a:xfrm flipV="1">
            <a:off x="5218981" y="1699423"/>
            <a:ext cx="3925019" cy="4831986"/>
          </a:xfrm>
          <a:prstGeom prst="rect">
            <a:avLst/>
          </a:prstGeom>
          <a:solidFill>
            <a:schemeClr val="accent1">
              <a:lumMod val="40000"/>
              <a:lumOff val="60000"/>
              <a:alpha val="4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userDrawn="1"/>
        </p:nvSpPr>
        <p:spPr>
          <a:xfrm>
            <a:off x="0" y="1233049"/>
            <a:ext cx="2286000" cy="4572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userDrawn="1"/>
        </p:nvSpPr>
        <p:spPr>
          <a:xfrm>
            <a:off x="0" y="6531409"/>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p>
        </p:txBody>
      </p:sp>
      <p:grpSp>
        <p:nvGrpSpPr>
          <p:cNvPr id="16" name="Group 42"/>
          <p:cNvGrpSpPr>
            <a:grpSpLocks/>
          </p:cNvGrpSpPr>
          <p:nvPr userDrawn="1"/>
        </p:nvGrpSpPr>
        <p:grpSpPr bwMode="auto">
          <a:xfrm>
            <a:off x="1827213" y="1343907"/>
            <a:ext cx="371475" cy="266700"/>
            <a:chOff x="1104900" y="1885950"/>
            <a:chExt cx="371475" cy="266700"/>
          </a:xfrm>
          <a:solidFill>
            <a:schemeClr val="accent6"/>
          </a:solidFill>
        </p:grpSpPr>
        <p:sp>
          <p:nvSpPr>
            <p:cNvPr id="17" name="Isosceles Triangle 16"/>
            <p:cNvSpPr/>
            <p:nvPr userDrawn="1"/>
          </p:nvSpPr>
          <p:spPr>
            <a:xfrm rot="5400000">
              <a:off x="1047750" y="1943100"/>
              <a:ext cx="266700" cy="152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Isosceles Triangle 17"/>
            <p:cNvSpPr/>
            <p:nvPr userDrawn="1"/>
          </p:nvSpPr>
          <p:spPr>
            <a:xfrm rot="5400000">
              <a:off x="1157287" y="1943100"/>
              <a:ext cx="266700" cy="152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Isosceles Triangle 18"/>
            <p:cNvSpPr/>
            <p:nvPr userDrawn="1"/>
          </p:nvSpPr>
          <p:spPr>
            <a:xfrm rot="5400000">
              <a:off x="1266825" y="1943100"/>
              <a:ext cx="266700" cy="1524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20"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28" name="Title 1"/>
          <p:cNvSpPr>
            <a:spLocks noGrp="1"/>
          </p:cNvSpPr>
          <p:nvPr>
            <p:ph type="title"/>
          </p:nvPr>
        </p:nvSpPr>
        <p:spPr>
          <a:xfrm>
            <a:off x="1590337" y="756588"/>
            <a:ext cx="7257288" cy="252703"/>
          </a:xfrm>
          <a:prstGeom prst="rect">
            <a:avLst/>
          </a:prstGeom>
        </p:spPr>
        <p:txBody>
          <a:bodyPr/>
          <a:lstStyle>
            <a:lvl1pPr algn="l">
              <a:defRPr sz="18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312244"/>
            <a:ext cx="2837573" cy="369378"/>
          </a:xfrm>
          <a:prstGeom prst="rect">
            <a:avLst/>
          </a:prstGeom>
        </p:spPr>
        <p:txBody>
          <a:bodyPr/>
          <a:lstStyle>
            <a:lvl1pPr marL="0" indent="0">
              <a:buNone/>
              <a:defRPr sz="1700" b="1">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p:ph type="body" sz="half" idx="13"/>
          </p:nvPr>
        </p:nvSpPr>
        <p:spPr>
          <a:xfrm>
            <a:off x="5332412" y="1303618"/>
            <a:ext cx="3236976" cy="369378"/>
          </a:xfrm>
          <a:prstGeom prst="rect">
            <a:avLst/>
          </a:prstGeom>
        </p:spPr>
        <p:txBody>
          <a:bodyPr/>
          <a:lstStyle>
            <a:lvl1pPr marL="0" indent="0">
              <a:buNone/>
              <a:defRPr sz="1700" b="1">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p:ph type="body" sz="half" idx="18"/>
          </p:nvPr>
        </p:nvSpPr>
        <p:spPr>
          <a:xfrm>
            <a:off x="2295144" y="2008404"/>
            <a:ext cx="274268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p:ph type="body" sz="half" idx="19"/>
          </p:nvPr>
        </p:nvSpPr>
        <p:spPr>
          <a:xfrm>
            <a:off x="5678424" y="2008404"/>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312244"/>
            <a:ext cx="1920240" cy="369378"/>
          </a:xfrm>
          <a:prstGeom prst="rect">
            <a:avLst/>
          </a:prstGeom>
        </p:spPr>
        <p:txBody>
          <a:bodyPr/>
          <a:lstStyle>
            <a:lvl1pPr marL="0" indent="0">
              <a:buNone/>
              <a:defRPr sz="1700" b="1">
                <a:solidFill>
                  <a:schemeClr val="bg1">
                    <a:lumMod val="9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1" name="Slide Number Placeholder 5"/>
          <p:cNvSpPr>
            <a:spLocks noGrp="1"/>
          </p:cNvSpPr>
          <p:nvPr>
            <p:ph type="sldNum" sz="quarter" idx="22"/>
          </p:nvPr>
        </p:nvSpPr>
        <p:spPr>
          <a:xfrm>
            <a:off x="8645526" y="6620099"/>
            <a:ext cx="493712" cy="244361"/>
          </a:xfrm>
          <a:prstGeom prst="rect">
            <a:avLst/>
          </a:prstGeom>
        </p:spPr>
        <p:txBody>
          <a:bodyPr/>
          <a:lstStyle>
            <a:lvl1pPr algn="r">
              <a:defRPr sz="1000">
                <a:solidFill>
                  <a:schemeClr val="tx1">
                    <a:lumMod val="85000"/>
                    <a:lumOff val="15000"/>
                  </a:schemeClr>
                </a:solidFill>
                <a:latin typeface="Arial" pitchFamily="34" charset="0"/>
                <a:cs typeface="Arial" pitchFamily="34" charset="0"/>
              </a:defRPr>
            </a:lvl1pPr>
          </a:lstStyle>
          <a:p>
            <a:pPr>
              <a:defRPr/>
            </a:pPr>
            <a:fld id="{2C441B02-83F8-43C4-8D46-D305778B3836}" type="slidenum">
              <a:rPr lang="en-US" smtClean="0"/>
              <a:pPr>
                <a:defRPr/>
              </a:pPr>
              <a:t>‹#›</a:t>
            </a:fld>
            <a:endParaRPr lang="en-US" dirty="0"/>
          </a:p>
        </p:txBody>
      </p:sp>
      <p:sp>
        <p:nvSpPr>
          <p:cNvPr id="25" name="Text Placeholder 3"/>
          <p:cNvSpPr>
            <a:spLocks noGrp="1"/>
          </p:cNvSpPr>
          <p:nvPr>
            <p:ph type="body" sz="half" idx="23"/>
          </p:nvPr>
        </p:nvSpPr>
        <p:spPr>
          <a:xfrm>
            <a:off x="23521" y="1910638"/>
            <a:ext cx="2175167" cy="1669324"/>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atin typeface="Segoe UI" pitchFamily="34" charset="0"/>
                <a:ea typeface="Segoe UI" pitchFamily="34" charset="0"/>
                <a:cs typeface="Segoe UI" pitchFamily="34" charset="0"/>
              </a:defRPr>
            </a:lvl2pPr>
            <a:lvl3pPr marL="914400" indent="0">
              <a:buNone/>
              <a:defRPr sz="1000">
                <a:latin typeface="Segoe UI" pitchFamily="34" charset="0"/>
                <a:ea typeface="Segoe UI" pitchFamily="34" charset="0"/>
                <a:cs typeface="Segoe UI" pitchFamily="34" charset="0"/>
              </a:defRPr>
            </a:lvl3pPr>
            <a:lvl4pPr marL="1371600" indent="0">
              <a:buNone/>
              <a:defRPr sz="900">
                <a:latin typeface="Segoe UI" pitchFamily="34" charset="0"/>
                <a:ea typeface="Segoe UI" pitchFamily="34" charset="0"/>
                <a:cs typeface="Segoe UI" pitchFamily="34" charset="0"/>
              </a:defRPr>
            </a:lvl4pPr>
            <a:lvl5pPr marL="1828800" indent="0">
              <a:buNone/>
              <a:defRPr sz="900">
                <a:latin typeface="Segoe UI" pitchFamily="34" charset="0"/>
                <a:ea typeface="Segoe UI" pitchFamily="34" charset="0"/>
                <a:cs typeface="Segoe UI" pitchFamily="34" charset="0"/>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6" name="Rectangle 25"/>
          <p:cNvSpPr/>
          <p:nvPr userDrawn="1"/>
        </p:nvSpPr>
        <p:spPr>
          <a:xfrm>
            <a:off x="0" y="685800"/>
            <a:ext cx="1527175" cy="457200"/>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Rectangle 26"/>
          <p:cNvSpPr/>
          <p:nvPr userDrawn="1"/>
        </p:nvSpPr>
        <p:spPr>
          <a:xfrm>
            <a:off x="1520825" y="685800"/>
            <a:ext cx="7623175" cy="457200"/>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extLst>
      <p:ext uri="{BB962C8B-B14F-4D97-AF65-F5344CB8AC3E}">
        <p14:creationId xmlns:p14="http://schemas.microsoft.com/office/powerpoint/2010/main" val="2092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a:xfrm>
            <a:off x="5756" y="6502047"/>
            <a:ext cx="493712"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E9D2AD7-9239-4C1F-A575-95B5CC0AD301}" type="slidenum">
              <a:rPr lang="en-US"/>
              <a:pPr>
                <a:defRPr/>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200074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l="1540"/>
          <a:stretch>
            <a:fillRect/>
          </a:stretch>
        </p:blipFill>
        <p:spPr bwMode="auto">
          <a:xfrm>
            <a:off x="0" y="695325"/>
            <a:ext cx="9142413"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Cybage Software Pvt. Ltd. All Rights Reserved. Cybage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600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Slide - Option 1 with imag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extLst>
              <a:ext uri="{28A0092B-C50C-407E-A947-70E740481C1C}">
                <a14:useLocalDpi xmlns:a14="http://schemas.microsoft.com/office/drawing/2010/main" val="0"/>
              </a:ext>
            </a:extLst>
          </a:blip>
          <a:srcRect l="8144" t="21" b="7971"/>
          <a:stretch>
            <a:fillRect/>
          </a:stretch>
        </p:blipFill>
        <p:spPr bwMode="auto">
          <a:xfrm>
            <a:off x="0" y="690563"/>
            <a:ext cx="9144000" cy="616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Cybage Software Pvt. Ltd. All Rights Reserved. Cybage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a:xfrm>
            <a:off x="5756" y="6502047"/>
            <a:ext cx="493712"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E024804-5FE4-43EB-A3DC-CE9465AC980C}"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762609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47A4149F-C60E-483D-A0A5-637C8226A5A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3634802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C87B666-782D-45DF-B949-48496984778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200372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770105C-75BA-4D3C-9737-FF2454E923E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84381705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2000" contrast="-10000"/>
          </a:blip>
          <a:stretch>
            <a:fillRect/>
          </a:stretch>
        </p:blipFill>
        <p:spPr bwMode="auto">
          <a:xfrm>
            <a:off x="0" y="695325"/>
            <a:ext cx="9142413" cy="6162675"/>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2012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3350" y="104775"/>
            <a:ext cx="1600447" cy="453460"/>
          </a:xfrm>
          <a:prstGeom prst="rect">
            <a:avLst/>
          </a:prstGeom>
        </p:spPr>
      </p:pic>
    </p:spTree>
    <p:extLst>
      <p:ext uri="{BB962C8B-B14F-4D97-AF65-F5344CB8AC3E}">
        <p14:creationId xmlns:p14="http://schemas.microsoft.com/office/powerpoint/2010/main" val="343628274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12A78CE-7E2F-4B5C-940F-71F65420D21C}"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51015480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srcRect r="4"/>
          <a:stretch>
            <a:fillRect/>
          </a:stretch>
        </p:blipFill>
        <p:spPr bwMode="auto">
          <a:xfrm>
            <a:off x="0" y="690563"/>
            <a:ext cx="9144000" cy="6167437"/>
          </a:xfrm>
          <a:prstGeom prst="rect">
            <a:avLst/>
          </a:prstGeom>
          <a:noFill/>
          <a:ln w="9525">
            <a:noFill/>
            <a:miter lim="800000"/>
            <a:headEnd/>
            <a:tailEnd/>
          </a:ln>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2011.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ED4FD61-3630-43C0-9064-4212E978589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37957386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18FE941-9911-4D6C-9A25-EB86B7640D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56630813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4000"/>
          </a:blip>
          <a:srcRect l="16829" t="5225" b="14674"/>
          <a:stretch>
            <a:fillRect/>
          </a:stretch>
        </p:blipFill>
        <p:spPr bwMode="auto">
          <a:xfrm>
            <a:off x="0" y="687388"/>
            <a:ext cx="9144000" cy="6170612"/>
          </a:xfrm>
          <a:prstGeom prst="rect">
            <a:avLst/>
          </a:prstGeom>
          <a:noFill/>
          <a:ln w="9525">
            <a:noFill/>
            <a:miter lim="800000"/>
            <a:headEnd/>
            <a:tailEnd/>
          </a:ln>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2011Cybage </a:t>
            </a:r>
            <a:r>
              <a:rPr lang="en-US" sz="650" dirty="0">
                <a:solidFill>
                  <a:prstClr val="black">
                    <a:lumMod val="85000"/>
                    <a:lumOff val="15000"/>
                  </a:prstClr>
                </a:solidFill>
                <a:latin typeface="Microsoft Sans Serif" pitchFamily="34" charset="0"/>
                <a:cs typeface="Microsoft Sans Serif" pitchFamily="34" charset="0"/>
              </a:rPr>
              <a:t>Software Pvt. Ltd. All Rights Reserved. Cybage Confidential.</a:t>
            </a:r>
          </a:p>
        </p:txBody>
      </p:sp>
      <p:sp>
        <p:nvSpPr>
          <p:cNvPr id="5" name="Rectangle 4"/>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tabLst>
                <a:tab pos="2001838" algn="l"/>
              </a:tabLst>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60CB7C-8890-4810-AA16-10DB74DA1A1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96716260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blip>
          <a:srcRect l="2110" t="3665" r="1407"/>
          <a:stretch>
            <a:fillRect/>
          </a:stretch>
        </p:blipFill>
        <p:spPr bwMode="auto">
          <a:xfrm>
            <a:off x="0" y="687388"/>
            <a:ext cx="9142413" cy="6161087"/>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2011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5F7460C-71AC-4577-9B17-092B73AB48A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6390263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8A506E5-E417-4F9D-AC13-A135209871F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7123611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Slide - Option 2">
    <p:spTree>
      <p:nvGrpSpPr>
        <p:cNvPr id="1" name=""/>
        <p:cNvGrpSpPr/>
        <p:nvPr/>
      </p:nvGrpSpPr>
      <p:grpSpPr>
        <a:xfrm>
          <a:off x="0" y="0"/>
          <a:ext cx="0" cy="0"/>
          <a:chOff x="0" y="0"/>
          <a:chExt cx="0" cy="0"/>
        </a:xfrm>
      </p:grpSpPr>
      <p:sp>
        <p:nvSpPr>
          <p:cNvPr id="3" name="Rectangle 2"/>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itle 1"/>
          <p:cNvSpPr>
            <a:spLocks noGrp="1"/>
          </p:cNvSpPr>
          <p:nvPr>
            <p:ph type="title"/>
          </p:nvPr>
        </p:nvSpPr>
        <p:spPr>
          <a:xfrm>
            <a:off x="1658112" y="3097887"/>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a:xfrm>
            <a:off x="5756" y="6502047"/>
            <a:ext cx="493712"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AE39FDE-B22A-46FC-A160-90B07DD945B7}"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450528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20" descr="Pune-CT1-GNR-HRB-USA New1.jpg"/>
          <p:cNvPicPr>
            <a:picLocks noChangeAspect="1"/>
          </p:cNvPicPr>
          <p:nvPr userDrawn="1"/>
        </p:nvPicPr>
        <p:blipFill>
          <a:blip r:embed="rId2"/>
          <a:stretch>
            <a:fillRect/>
          </a:stretch>
        </p:blipFill>
        <p:spPr bwMode="auto">
          <a:xfrm>
            <a:off x="0" y="1454227"/>
            <a:ext cx="8985153" cy="5406916"/>
          </a:xfrm>
          <a:prstGeom prst="rect">
            <a:avLst/>
          </a:prstGeom>
          <a:noFill/>
          <a:ln w="9525">
            <a:noFill/>
            <a:miter lim="800000"/>
            <a:headEnd/>
            <a:tailEnd/>
          </a:ln>
        </p:spPr>
      </p:pic>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Footer Placeholder 3"/>
          <p:cNvSpPr txBox="1">
            <a:spLocks noGrp="1"/>
          </p:cNvSpPr>
          <p:nvPr userDrawn="1"/>
        </p:nvSpPr>
        <p:spPr bwMode="auto">
          <a:xfrm>
            <a:off x="3733800" y="6456363"/>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2011 Cybage </a:t>
            </a:r>
            <a:r>
              <a:rPr lang="en-US" sz="650" dirty="0">
                <a:solidFill>
                  <a:prstClr val="black">
                    <a:lumMod val="85000"/>
                    <a:lumOff val="15000"/>
                  </a:prstClr>
                </a:solidFill>
                <a:latin typeface="Microsoft Sans Serif" pitchFamily="34" charset="0"/>
                <a:cs typeface="Microsoft Sans Serif" pitchFamily="34" charset="0"/>
              </a:rPr>
              <a:t>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E4DAB37-26B3-4983-9CAA-47C341AFC48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40099433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3BA7CC9-8F62-44AD-80A5-92972188987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92183892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D88513-9AFA-4BE4-A22E-EE8AFC87EBE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59205577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5"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7" name="Rectangle 6"/>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Rectangle 7"/>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9416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1"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DDEE3E6-CD34-4BA7-BE21-B347395A8995}"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9514656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3" name="Rectangle 2"/>
          <p:cNvSpPr/>
          <p:nvPr userDrawn="1"/>
        </p:nvSpPr>
        <p:spPr>
          <a:xfrm>
            <a:off x="0" y="685800"/>
            <a:ext cx="9144000"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43637"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4"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20927C-DEB5-4B60-BF1E-1C39DBA168B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68799584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a:srcRect/>
          <a:stretch>
            <a:fillRect/>
          </a:stretch>
        </p:blipFill>
        <p:spPr bwMode="auto">
          <a:xfrm>
            <a:off x="407988" y="1154113"/>
            <a:ext cx="8328025" cy="5137150"/>
          </a:xfrm>
          <a:prstGeom prst="rect">
            <a:avLst/>
          </a:prstGeom>
          <a:noFill/>
          <a:ln w="9525">
            <a:noFill/>
            <a:miter lim="800000"/>
            <a:headEnd/>
            <a:tailEnd/>
          </a:ln>
        </p:spPr>
      </p:pic>
      <p:sp>
        <p:nvSpPr>
          <p:cNvPr id="4" name="Rectangle 3"/>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AFCBF57-7BA2-4196-86E9-66F07961919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21030809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3" name="Rectangle 2"/>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 name="Rectangle 3"/>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3496728-9F0E-48E6-AE29-6FACE6F67DA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73565966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stretch>
            <a:fillRect/>
          </a:stretch>
        </p:blipFill>
        <p:spPr bwMode="auto">
          <a:xfrm>
            <a:off x="2552700" y="2982913"/>
            <a:ext cx="6591300" cy="3875087"/>
          </a:xfrm>
          <a:prstGeom prst="rect">
            <a:avLst/>
          </a:prstGeom>
          <a:noFill/>
          <a:ln w="9525">
            <a:noFill/>
            <a:miter lim="800000"/>
            <a:headEnd/>
            <a:tailEnd/>
          </a:ln>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0"/>
            <a:endParaRPr lang="en-US" dirty="0" smtClean="0"/>
          </a:p>
          <a:p>
            <a:pPr lvl="0"/>
            <a:endParaRPr lang="en-US" dirty="0" smtClean="0"/>
          </a:p>
          <a:p>
            <a:pPr lvl="0"/>
            <a:endParaRPr lang="en-US" dirty="0" smtClean="0"/>
          </a:p>
        </p:txBody>
      </p:sp>
      <p:sp>
        <p:nvSpPr>
          <p:cNvPr id="8"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E451DCD-20BD-4CAD-A0CF-9092C7A2ADF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9"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2012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Tree>
    <p:extLst>
      <p:ext uri="{BB962C8B-B14F-4D97-AF65-F5344CB8AC3E}">
        <p14:creationId xmlns:p14="http://schemas.microsoft.com/office/powerpoint/2010/main" val="379597344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Text Placeholder 3"/>
          <p:cNvSpPr>
            <a:spLocks noGrp="1"/>
          </p:cNvSpPr>
          <p:nvPr>
            <p:ph type="body" sz="half" idx="2"/>
          </p:nvPr>
        </p:nvSpPr>
        <p:spPr>
          <a:xfrm>
            <a:off x="1645666" y="5306251"/>
            <a:ext cx="7269734" cy="1075499"/>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166A5C-17C6-4A49-AC19-AC1F236CAA51}"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08300145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11"/>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07A33B-69A4-4F59-B3B9-C3C4A0901BC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1931286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Option - Option 2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4000"/>
            <a:extLst>
              <a:ext uri="{28A0092B-C50C-407E-A947-70E740481C1C}">
                <a14:useLocalDpi xmlns:a14="http://schemas.microsoft.com/office/drawing/2010/main" val="0"/>
              </a:ext>
            </a:extLst>
          </a:blip>
          <a:srcRect l="16829" t="5225" b="14674"/>
          <a:stretch>
            <a:fillRect/>
          </a:stretch>
        </p:blipFill>
        <p:spPr bwMode="auto">
          <a:xfrm>
            <a:off x="0" y="687388"/>
            <a:ext cx="9144000" cy="617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Cybage Software Pvt. Ltd. All Rights Reserved. Cybage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a:xfrm>
            <a:off x="5756" y="6502047"/>
            <a:ext cx="493712"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C41715D-A6B8-40A7-95E6-CFD2F83C7AF2}"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993620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Rectangle 3"/>
          <p:cNvSpPr>
            <a:spLocks noChangeArrowheads="1"/>
          </p:cNvSpPr>
          <p:nvPr userDrawn="1"/>
        </p:nvSpPr>
        <p:spPr bwMode="auto">
          <a:xfrm>
            <a:off x="209550" y="2327275"/>
            <a:ext cx="2155825" cy="708025"/>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dirty="0">
                <a:solidFill>
                  <a:prstClr val="white"/>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8ACD2C7-4421-45EE-8B74-CF7606631C2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69702191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2"/>
          <p:cNvSpPr/>
          <p:nvPr userDrawn="1"/>
        </p:nvSpPr>
        <p:spPr>
          <a:xfrm>
            <a:off x="0" y="5988323"/>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4" name="Rectangle 3"/>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5" name="Group 34"/>
          <p:cNvGrpSpPr>
            <a:grpSpLocks/>
          </p:cNvGrpSpPr>
          <p:nvPr userDrawn="1"/>
        </p:nvGrpSpPr>
        <p:grpSpPr bwMode="auto">
          <a:xfrm>
            <a:off x="-9525" y="1458913"/>
            <a:ext cx="2286000" cy="795337"/>
            <a:chOff x="1000125" y="5848350"/>
            <a:chExt cx="2286000" cy="795338"/>
          </a:xfrm>
        </p:grpSpPr>
        <p:sp>
          <p:nvSpPr>
            <p:cNvPr id="6" name="Rectangle 5"/>
            <p:cNvSpPr/>
            <p:nvPr/>
          </p:nvSpPr>
          <p:spPr bwMode="auto">
            <a:xfrm flipH="1">
              <a:off x="1000125" y="5848350"/>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Text Placeholder 3"/>
            <p:cNvSpPr txBox="1">
              <a:spLocks/>
            </p:cNvSpPr>
            <p:nvPr/>
          </p:nvSpPr>
          <p:spPr>
            <a:xfrm>
              <a:off x="1009650" y="5872162"/>
              <a:ext cx="2276475" cy="712789"/>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Product Engineering</a:t>
              </a:r>
            </a:p>
            <a:p>
              <a:pPr fontAlgn="auto">
                <a:spcBef>
                  <a:spcPct val="20000"/>
                </a:spcBef>
                <a:spcAft>
                  <a:spcPts val="0"/>
                </a:spcAft>
                <a:buFont typeface="Arial" pitchFamily="34" charset="0"/>
                <a:buNone/>
                <a:defRPr/>
              </a:pPr>
              <a:r>
                <a:rPr lang="en-US" sz="1000" dirty="0" smtClean="0">
                  <a:solidFill>
                    <a:prstClr val="white">
                      <a:lumMod val="95000"/>
                    </a:prstClr>
                  </a:solidFill>
                </a:rPr>
                <a:t>(Outsourced Product Development Services)</a:t>
              </a:r>
            </a:p>
          </p:txBody>
        </p:sp>
      </p:grpSp>
      <p:grpSp>
        <p:nvGrpSpPr>
          <p:cNvPr id="8" name="Group 40"/>
          <p:cNvGrpSpPr>
            <a:grpSpLocks/>
          </p:cNvGrpSpPr>
          <p:nvPr userDrawn="1"/>
        </p:nvGrpSpPr>
        <p:grpSpPr bwMode="auto">
          <a:xfrm>
            <a:off x="4562475" y="1457325"/>
            <a:ext cx="2295525" cy="795338"/>
            <a:chOff x="4562856" y="1457325"/>
            <a:chExt cx="2295144" cy="795338"/>
          </a:xfrm>
        </p:grpSpPr>
        <p:sp>
          <p:nvSpPr>
            <p:cNvPr id="9" name="Rectangle 8"/>
            <p:cNvSpPr/>
            <p:nvPr/>
          </p:nvSpPr>
          <p:spPr bwMode="auto">
            <a:xfrm flipH="1">
              <a:off x="4572379" y="1457325"/>
              <a:ext cx="2285621"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ext Placeholder 3"/>
            <p:cNvSpPr txBox="1">
              <a:spLocks/>
            </p:cNvSpPr>
            <p:nvPr/>
          </p:nvSpPr>
          <p:spPr>
            <a:xfrm>
              <a:off x="4562856" y="1490663"/>
              <a:ext cx="1920556"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Value Added Services</a:t>
              </a:r>
            </a:p>
          </p:txBody>
        </p:sp>
      </p:grpSp>
      <p:grpSp>
        <p:nvGrpSpPr>
          <p:cNvPr id="11" name="Group 46"/>
          <p:cNvGrpSpPr>
            <a:grpSpLocks/>
          </p:cNvGrpSpPr>
          <p:nvPr userDrawn="1"/>
        </p:nvGrpSpPr>
        <p:grpSpPr bwMode="auto">
          <a:xfrm>
            <a:off x="6858000" y="1457325"/>
            <a:ext cx="2286000" cy="795338"/>
            <a:chOff x="6858000" y="1457325"/>
            <a:chExt cx="2286000" cy="795338"/>
          </a:xfrm>
        </p:grpSpPr>
        <p:sp>
          <p:nvSpPr>
            <p:cNvPr id="12" name="Rectangle 11"/>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ext Placeholder 3"/>
            <p:cNvSpPr txBox="1">
              <a:spLocks/>
            </p:cNvSpPr>
            <p:nvPr/>
          </p:nvSpPr>
          <p:spPr>
            <a:xfrm>
              <a:off x="6867525" y="1490663"/>
              <a:ext cx="1919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Idea Incubation Center</a:t>
              </a:r>
            </a:p>
          </p:txBody>
        </p:sp>
      </p:grpSp>
      <p:grpSp>
        <p:nvGrpSpPr>
          <p:cNvPr id="14" name="Group 51"/>
          <p:cNvGrpSpPr>
            <a:grpSpLocks/>
          </p:cNvGrpSpPr>
          <p:nvPr userDrawn="1"/>
        </p:nvGrpSpPr>
        <p:grpSpPr bwMode="auto">
          <a:xfrm>
            <a:off x="2266950" y="1457325"/>
            <a:ext cx="2305050" cy="795338"/>
            <a:chOff x="2267712" y="1457325"/>
            <a:chExt cx="2304288" cy="795338"/>
          </a:xfrm>
        </p:grpSpPr>
        <p:sp>
          <p:nvSpPr>
            <p:cNvPr id="15" name="Rectangle 14"/>
            <p:cNvSpPr/>
            <p:nvPr/>
          </p:nvSpPr>
          <p:spPr bwMode="auto">
            <a:xfrm flipH="1">
              <a:off x="2278821" y="1457325"/>
              <a:ext cx="2293179"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endParaRPr>
            </a:p>
          </p:txBody>
        </p:sp>
        <p:sp>
          <p:nvSpPr>
            <p:cNvPr id="16" name="Text Placeholder 3"/>
            <p:cNvSpPr txBox="1">
              <a:spLocks/>
            </p:cNvSpPr>
            <p:nvPr/>
          </p:nvSpPr>
          <p:spPr>
            <a:xfrm>
              <a:off x="2267712" y="1481138"/>
              <a:ext cx="2304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ts val="0"/>
                </a:spcBef>
                <a:spcAft>
                  <a:spcPts val="0"/>
                </a:spcAft>
                <a:defRPr/>
              </a:pPr>
              <a:r>
                <a:rPr lang="en-US" sz="1800" dirty="0" smtClean="0">
                  <a:solidFill>
                    <a:prstClr val="white">
                      <a:lumMod val="95000"/>
                    </a:prstClr>
                  </a:solidFill>
                </a:rPr>
                <a:t>Enterprise Business Solutions</a:t>
              </a:r>
            </a:p>
          </p:txBody>
        </p:sp>
      </p:grpSp>
      <p:grpSp>
        <p:nvGrpSpPr>
          <p:cNvPr id="17" name="Group 57"/>
          <p:cNvGrpSpPr>
            <a:grpSpLocks/>
          </p:cNvGrpSpPr>
          <p:nvPr userDrawn="1"/>
        </p:nvGrpSpPr>
        <p:grpSpPr bwMode="auto">
          <a:xfrm>
            <a:off x="-9525" y="2252663"/>
            <a:ext cx="2286000" cy="3723264"/>
            <a:chOff x="-9525" y="2252663"/>
            <a:chExt cx="2286000" cy="3343275"/>
          </a:xfrm>
        </p:grpSpPr>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dirty="0">
                <a:solidFill>
                  <a:prstClr val="white"/>
                </a:solidFill>
              </a:endParaRPr>
            </a:p>
          </p:txBody>
        </p:sp>
        <p:sp>
          <p:nvSpPr>
            <p:cNvPr id="19" name="Text Placeholder 3"/>
            <p:cNvSpPr txBox="1">
              <a:spLocks/>
            </p:cNvSpPr>
            <p:nvPr/>
          </p:nvSpPr>
          <p:spPr>
            <a:xfrm>
              <a:off x="4915" y="2414588"/>
              <a:ext cx="2111216"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ts val="0"/>
                </a:spcBef>
                <a:buClr>
                  <a:srgbClr val="0075B0"/>
                </a:buClr>
                <a:defRPr/>
              </a:pPr>
              <a:r>
                <a:rPr lang="en-US" dirty="0" smtClean="0">
                  <a:solidFill>
                    <a:prstClr val="black">
                      <a:lumMod val="75000"/>
                      <a:lumOff val="25000"/>
                    </a:prstClr>
                  </a:solidFill>
                </a:rPr>
                <a:t>Software Development</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Software </a:t>
              </a:r>
              <a:br>
                <a:rPr lang="en-US" dirty="0" smtClean="0">
                  <a:solidFill>
                    <a:prstClr val="black">
                      <a:lumMod val="75000"/>
                      <a:lumOff val="25000"/>
                    </a:prstClr>
                  </a:solidFill>
                </a:rPr>
              </a:br>
              <a:r>
                <a:rPr lang="en-US" dirty="0" smtClean="0">
                  <a:solidFill>
                    <a:prstClr val="black">
                      <a:lumMod val="75000"/>
                      <a:lumOff val="25000"/>
                    </a:prstClr>
                  </a:solidFill>
                </a:rPr>
                <a:t>Re-Engineering</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Software Maintenance</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QA and Testing</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Technical Support</a:t>
              </a:r>
            </a:p>
            <a:p>
              <a:pPr>
                <a:spcBef>
                  <a:spcPts val="0"/>
                </a:spcBef>
                <a:buClr>
                  <a:srgbClr val="0075B0"/>
                </a:buClr>
                <a:defRPr/>
              </a:pPr>
              <a:endParaRPr lang="en-US" dirty="0" smtClean="0">
                <a:solidFill>
                  <a:prstClr val="black">
                    <a:lumMod val="75000"/>
                    <a:lumOff val="25000"/>
                  </a:prstClr>
                </a:solidFill>
              </a:endParaRPr>
            </a:p>
            <a:p>
              <a:pPr>
                <a:buClr>
                  <a:srgbClr val="0075B0"/>
                </a:buCl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0" name="Group 61"/>
          <p:cNvGrpSpPr>
            <a:grpSpLocks/>
          </p:cNvGrpSpPr>
          <p:nvPr userDrawn="1"/>
        </p:nvGrpSpPr>
        <p:grpSpPr bwMode="auto">
          <a:xfrm>
            <a:off x="2266950" y="2252663"/>
            <a:ext cx="2305050" cy="3723264"/>
            <a:chOff x="2267712" y="2252663"/>
            <a:chExt cx="2304288" cy="3343275"/>
          </a:xfrm>
        </p:grpSpPr>
        <p:sp>
          <p:nvSpPr>
            <p:cNvPr id="21" name="Rectangle 20"/>
            <p:cNvSpPr/>
            <p:nvPr/>
          </p:nvSpPr>
          <p:spPr bwMode="auto">
            <a:xfrm flipH="1" flipV="1">
              <a:off x="2278821" y="2252663"/>
              <a:ext cx="2293179"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2" name="Text Placeholder 3"/>
            <p:cNvSpPr txBox="1">
              <a:spLocks/>
            </p:cNvSpPr>
            <p:nvPr/>
          </p:nvSpPr>
          <p:spPr>
            <a:xfrm>
              <a:off x="2267712" y="2414588"/>
              <a:ext cx="2304288"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ts val="0"/>
                </a:spcBef>
                <a:buClr>
                  <a:srgbClr val="0075B0"/>
                </a:buClr>
                <a:defRPr/>
              </a:pPr>
              <a:r>
                <a:rPr lang="en-US" dirty="0" smtClean="0">
                  <a:solidFill>
                    <a:prstClr val="black">
                      <a:lumMod val="75000"/>
                      <a:lumOff val="25000"/>
                    </a:prstClr>
                  </a:solidFill>
                </a:rPr>
                <a:t>Application Development  and Maintenance</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Enterprise Portals</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SOA Services</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MIS and Data Analytics</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Remote Infrastructure Management</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3" name="Group 64"/>
          <p:cNvGrpSpPr>
            <a:grpSpLocks/>
          </p:cNvGrpSpPr>
          <p:nvPr userDrawn="1"/>
        </p:nvGrpSpPr>
        <p:grpSpPr bwMode="auto">
          <a:xfrm>
            <a:off x="4572000" y="2252663"/>
            <a:ext cx="2400300" cy="3723264"/>
            <a:chOff x="4572000" y="2252663"/>
            <a:chExt cx="2400300" cy="3343275"/>
          </a:xfrm>
        </p:grpSpPr>
        <p:sp>
          <p:nvSpPr>
            <p:cNvPr id="24" name="Rectangle 23"/>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dirty="0">
                <a:solidFill>
                  <a:prstClr val="white"/>
                </a:solidFill>
              </a:endParaRPr>
            </a:p>
          </p:txBody>
        </p:sp>
        <p:sp>
          <p:nvSpPr>
            <p:cNvPr id="25" name="Text Placeholder 3"/>
            <p:cNvSpPr txBox="1">
              <a:spLocks/>
            </p:cNvSpPr>
            <p:nvPr/>
          </p:nvSpPr>
          <p:spPr>
            <a:xfrm>
              <a:off x="4572000" y="2414588"/>
              <a:ext cx="2400300" cy="300513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ts val="0"/>
                </a:spcBef>
                <a:buClr>
                  <a:srgbClr val="F79646">
                    <a:lumMod val="50000"/>
                  </a:srgbClr>
                </a:buClr>
                <a:defRPr/>
              </a:pPr>
              <a:r>
                <a:rPr lang="en-US" dirty="0" smtClean="0">
                  <a:solidFill>
                    <a:prstClr val="black">
                      <a:lumMod val="75000"/>
                      <a:lumOff val="25000"/>
                    </a:prstClr>
                  </a:solidFill>
                </a:rPr>
                <a:t>ITeS and BPO Services</a:t>
              </a:r>
            </a:p>
            <a:p>
              <a:pPr marL="0" indent="0">
                <a:spcBef>
                  <a:spcPts val="0"/>
                </a:spcBef>
                <a:buClr>
                  <a:srgbClr val="F79646">
                    <a:lumMod val="50000"/>
                  </a:srgbClr>
                </a:buClr>
                <a:buFont typeface="Arial" pitchFamily="34" charset="0"/>
                <a:buNone/>
                <a:defRPr/>
              </a:pPr>
              <a:endParaRPr lang="en-US" dirty="0" smtClean="0">
                <a:solidFill>
                  <a:prstClr val="black">
                    <a:lumMod val="75000"/>
                    <a:lumOff val="25000"/>
                  </a:prstClr>
                </a:solidFill>
              </a:endParaRPr>
            </a:p>
            <a:p>
              <a:pPr>
                <a:spcBef>
                  <a:spcPts val="0"/>
                </a:spcBef>
                <a:buClr>
                  <a:srgbClr val="F79646">
                    <a:lumMod val="50000"/>
                  </a:srgbClr>
                </a:buClr>
                <a:defRPr/>
              </a:pPr>
              <a:r>
                <a:rPr lang="en-US" dirty="0" smtClean="0">
                  <a:solidFill>
                    <a:prstClr val="black">
                      <a:lumMod val="75000"/>
                      <a:lumOff val="25000"/>
                    </a:prstClr>
                  </a:solidFill>
                </a:rPr>
                <a:t>User Interface Design </a:t>
              </a:r>
            </a:p>
            <a:p>
              <a:pPr>
                <a:buClr>
                  <a:srgbClr val="F79646">
                    <a:lumMod val="50000"/>
                  </a:srgbClr>
                </a:buClr>
                <a:defRPr/>
              </a:pPr>
              <a:endParaRPr lang="en-US" dirty="0" smtClean="0">
                <a:solidFill>
                  <a:prstClr val="black">
                    <a:lumMod val="75000"/>
                    <a:lumOff val="25000"/>
                  </a:prstClr>
                </a:solidFill>
              </a:endParaRPr>
            </a:p>
            <a:p>
              <a:pPr>
                <a:spcBef>
                  <a:spcPts val="0"/>
                </a:spcBef>
                <a:buClr>
                  <a:srgbClr val="F79646">
                    <a:lumMod val="50000"/>
                  </a:srgbClr>
                </a:buClr>
                <a:defRPr/>
              </a:pPr>
              <a:r>
                <a:rPr lang="en-US" dirty="0" smtClean="0">
                  <a:solidFill>
                    <a:prstClr val="black">
                      <a:lumMod val="75000"/>
                      <a:lumOff val="25000"/>
                    </a:prstClr>
                  </a:solidFill>
                </a:rPr>
                <a:t>Documentation</a:t>
              </a:r>
            </a:p>
            <a:p>
              <a:pPr>
                <a:buFont typeface="Arial" pitchFamily="34" charset="0"/>
                <a:buNone/>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6" name="Group 67"/>
          <p:cNvGrpSpPr>
            <a:grpSpLocks/>
          </p:cNvGrpSpPr>
          <p:nvPr userDrawn="1"/>
        </p:nvGrpSpPr>
        <p:grpSpPr bwMode="auto">
          <a:xfrm>
            <a:off x="6858000" y="2252663"/>
            <a:ext cx="2286000" cy="3723264"/>
            <a:chOff x="6857998" y="2252663"/>
            <a:chExt cx="2286002" cy="3343275"/>
          </a:xfrm>
        </p:grpSpPr>
        <p:sp>
          <p:nvSpPr>
            <p:cNvPr id="27" name="Rectangle 26"/>
            <p:cNvSpPr/>
            <p:nvPr/>
          </p:nvSpPr>
          <p:spPr bwMode="auto">
            <a:xfrm flipH="1" flipV="1">
              <a:off x="6857998" y="2252663"/>
              <a:ext cx="2286002"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9" name="Text Placeholder 3"/>
            <p:cNvSpPr txBox="1">
              <a:spLocks/>
            </p:cNvSpPr>
            <p:nvPr/>
          </p:nvSpPr>
          <p:spPr>
            <a:xfrm>
              <a:off x="6857998" y="2414588"/>
              <a:ext cx="2057402"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ts val="0"/>
                </a:spcBef>
                <a:buClr>
                  <a:srgbClr val="F79646"/>
                </a:buClr>
                <a:defRPr/>
              </a:pPr>
              <a:r>
                <a:rPr lang="en-US" dirty="0" smtClean="0">
                  <a:solidFill>
                    <a:prstClr val="black">
                      <a:lumMod val="75000"/>
                      <a:lumOff val="25000"/>
                    </a:prstClr>
                  </a:solidFill>
                </a:rPr>
                <a:t>From an Idea to Product</a:t>
              </a:r>
            </a:p>
            <a:p>
              <a:pPr>
                <a:spcBef>
                  <a:spcPts val="0"/>
                </a:spcBef>
                <a:buClr>
                  <a:srgbClr val="F79646"/>
                </a:buClr>
                <a:defRPr/>
              </a:pPr>
              <a:endParaRPr lang="en-US" dirty="0" smtClean="0">
                <a:solidFill>
                  <a:prstClr val="black">
                    <a:lumMod val="75000"/>
                    <a:lumOff val="25000"/>
                  </a:prstClr>
                </a:solidFill>
              </a:endParaRPr>
            </a:p>
            <a:p>
              <a:pPr>
                <a:spcBef>
                  <a:spcPts val="0"/>
                </a:spcBef>
                <a:buClr>
                  <a:srgbClr val="F79646"/>
                </a:buClr>
                <a:defRPr/>
              </a:pPr>
              <a:r>
                <a:rPr lang="en-US" dirty="0" smtClean="0">
                  <a:solidFill>
                    <a:prstClr val="black">
                      <a:lumMod val="75000"/>
                      <a:lumOff val="25000"/>
                    </a:prstClr>
                  </a:solidFill>
                </a:rPr>
                <a:t>Qualified Pool of Product  Architects</a:t>
              </a:r>
            </a:p>
            <a:p>
              <a:pPr>
                <a:spcBef>
                  <a:spcPts val="0"/>
                </a:spcBef>
                <a:buClr>
                  <a:srgbClr val="F79646"/>
                </a:buClr>
                <a:defRPr/>
              </a:pPr>
              <a:endParaRPr lang="en-US" dirty="0" smtClean="0">
                <a:solidFill>
                  <a:prstClr val="black">
                    <a:lumMod val="75000"/>
                    <a:lumOff val="25000"/>
                  </a:prstClr>
                </a:solidFill>
              </a:endParaRPr>
            </a:p>
            <a:p>
              <a:pPr>
                <a:spcBef>
                  <a:spcPts val="0"/>
                </a:spcBef>
                <a:buClr>
                  <a:srgbClr val="F79646"/>
                </a:buClr>
                <a:defRPr/>
              </a:pPr>
              <a:r>
                <a:rPr lang="en-US" dirty="0" smtClean="0">
                  <a:solidFill>
                    <a:prstClr val="black">
                      <a:lumMod val="75000"/>
                      <a:lumOff val="25000"/>
                    </a:prstClr>
                  </a:solidFill>
                </a:rPr>
                <a:t>Scalable ODC Environment</a:t>
              </a:r>
            </a:p>
            <a:p>
              <a:pPr>
                <a:spcBef>
                  <a:spcPts val="0"/>
                </a:spcBef>
                <a:buClr>
                  <a:srgbClr val="F79646"/>
                </a:buClr>
                <a:defRPr/>
              </a:pPr>
              <a:endParaRPr lang="en-US" dirty="0" smtClean="0">
                <a:solidFill>
                  <a:prstClr val="black">
                    <a:lumMod val="75000"/>
                    <a:lumOff val="25000"/>
                  </a:prstClr>
                </a:solidFill>
              </a:endParaRPr>
            </a:p>
            <a:p>
              <a:pPr>
                <a:spcBef>
                  <a:spcPts val="0"/>
                </a:spcBef>
                <a:buClr>
                  <a:srgbClr val="F79646"/>
                </a:buClr>
                <a:defRPr/>
              </a:pPr>
              <a:r>
                <a:rPr lang="en-US" dirty="0" smtClean="0">
                  <a:solidFill>
                    <a:prstClr val="black">
                      <a:lumMod val="75000"/>
                      <a:lumOff val="25000"/>
                    </a:prstClr>
                  </a:solidFill>
                </a:rPr>
                <a:t>Optimization of Limited Resources</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0"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D10573A-72F2-442A-A6D9-3C5A77896AF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03959372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1" name="Rectangle 10"/>
          <p:cNvSpPr/>
          <p:nvPr userDrawn="1"/>
        </p:nvSpPr>
        <p:spPr>
          <a:xfrm flipV="1">
            <a:off x="2286000" y="2085499"/>
            <a:ext cx="2286000" cy="3677603"/>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Rectangle 11"/>
          <p:cNvSpPr/>
          <p:nvPr userDrawn="1"/>
        </p:nvSpPr>
        <p:spPr>
          <a:xfrm flipV="1">
            <a:off x="6858000" y="2085499"/>
            <a:ext cx="2286000" cy="3677603"/>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flipV="1">
            <a:off x="4572000" y="2085499"/>
            <a:ext cx="2286000" cy="3677603"/>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Rectangle 17"/>
          <p:cNvSpPr/>
          <p:nvPr userDrawn="1"/>
        </p:nvSpPr>
        <p:spPr>
          <a:xfrm>
            <a:off x="0" y="5766659"/>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3175" y="2085738"/>
            <a:ext cx="2282825" cy="3672363"/>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7" name="Slide Number Placeholder 5"/>
          <p:cNvSpPr>
            <a:spLocks noGrp="1"/>
          </p:cNvSpPr>
          <p:nvPr>
            <p:ph type="sldNum" sz="quarter" idx="22"/>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93985D7-9B6C-4D50-A037-DFD3278C380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85710622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Rectangle 9"/>
          <p:cNvSpPr/>
          <p:nvPr userDrawn="1"/>
        </p:nvSpPr>
        <p:spPr>
          <a:xfrm flipV="1">
            <a:off x="5695950"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10"/>
          <p:cNvSpPr/>
          <p:nvPr userDrawn="1"/>
        </p:nvSpPr>
        <p:spPr>
          <a:xfrm flipV="1">
            <a:off x="2281238"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Rectangle 11"/>
          <p:cNvSpPr/>
          <p:nvPr userDrawn="1"/>
        </p:nvSpPr>
        <p:spPr>
          <a:xfrm flipV="1">
            <a:off x="5695950"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8767909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9" name="Rectangle 8"/>
          <p:cNvSpPr/>
          <p:nvPr userDrawn="1"/>
        </p:nvSpPr>
        <p:spPr>
          <a:xfrm flipV="1">
            <a:off x="2281238" y="1457322"/>
            <a:ext cx="6862762"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10"/>
          <p:cNvSpPr/>
          <p:nvPr userDrawn="1"/>
        </p:nvSpPr>
        <p:spPr>
          <a:xfrm flipV="1">
            <a:off x="2281238" y="2254250"/>
            <a:ext cx="6862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545146"/>
            <a:ext cx="66202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6620256" cy="2714228"/>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0" name="Slide Number Placeholder 5"/>
          <p:cNvSpPr>
            <a:spLocks noGrp="1"/>
          </p:cNvSpPr>
          <p:nvPr>
            <p:ph type="sldNum" sz="quarter" idx="22"/>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46589861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29" name="Rectangle 28"/>
          <p:cNvSpPr/>
          <p:nvPr userDrawn="1"/>
        </p:nvSpPr>
        <p:spPr>
          <a:xfrm flipV="1">
            <a:off x="6843103" y="1457323"/>
            <a:ext cx="230089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Rectangle 9"/>
          <p:cNvSpPr/>
          <p:nvPr userDrawn="1"/>
        </p:nvSpPr>
        <p:spPr>
          <a:xfrm flipV="1">
            <a:off x="4568827" y="1457320"/>
            <a:ext cx="2273876"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9" name="Rectangle 8"/>
          <p:cNvSpPr/>
          <p:nvPr userDrawn="1"/>
        </p:nvSpPr>
        <p:spPr>
          <a:xfrm flipV="1">
            <a:off x="2281238" y="1457325"/>
            <a:ext cx="228756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10"/>
          <p:cNvSpPr/>
          <p:nvPr userDrawn="1"/>
        </p:nvSpPr>
        <p:spPr>
          <a:xfrm flipV="1">
            <a:off x="2281238" y="2254250"/>
            <a:ext cx="2290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Rectangle 11"/>
          <p:cNvSpPr/>
          <p:nvPr userDrawn="1"/>
        </p:nvSpPr>
        <p:spPr>
          <a:xfrm flipV="1">
            <a:off x="4568827" y="2254250"/>
            <a:ext cx="2273876"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userDrawn="1">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userDrawn="1">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userDrawn="1">
            <p:ph type="body" sz="half" idx="11"/>
          </p:nvPr>
        </p:nvSpPr>
        <p:spPr>
          <a:xfrm>
            <a:off x="2295145" y="1545146"/>
            <a:ext cx="22768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userDrawn="1">
            <p:ph type="body" sz="half" idx="13"/>
          </p:nvPr>
        </p:nvSpPr>
        <p:spPr>
          <a:xfrm>
            <a:off x="4561205"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userDrawn="1">
            <p:ph type="body" sz="half" idx="18"/>
          </p:nvPr>
        </p:nvSpPr>
        <p:spPr>
          <a:xfrm>
            <a:off x="2295144" y="2413825"/>
            <a:ext cx="2276856" cy="212959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userDrawn="1">
            <p:ph type="body" sz="half" idx="19"/>
          </p:nvPr>
        </p:nvSpPr>
        <p:spPr>
          <a:xfrm>
            <a:off x="4551299"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userDrawn="1">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userDrawn="1">
            <p:ph type="sldNum" sz="quarter" idx="22"/>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26" name="Text Placeholder 3"/>
          <p:cNvSpPr>
            <a:spLocks noGrp="1"/>
          </p:cNvSpPr>
          <p:nvPr userDrawn="1">
            <p:ph type="body" sz="half" idx="23"/>
          </p:nvPr>
        </p:nvSpPr>
        <p:spPr>
          <a:xfrm>
            <a:off x="6850379"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7" name="Text Placeholder 3"/>
          <p:cNvSpPr>
            <a:spLocks noGrp="1"/>
          </p:cNvSpPr>
          <p:nvPr userDrawn="1">
            <p:ph type="body" sz="half" idx="24"/>
          </p:nvPr>
        </p:nvSpPr>
        <p:spPr>
          <a:xfrm>
            <a:off x="6840473"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 name="Rectangle 29"/>
          <p:cNvSpPr/>
          <p:nvPr userDrawn="1"/>
        </p:nvSpPr>
        <p:spPr>
          <a:xfrm flipV="1">
            <a:off x="6847114" y="2254250"/>
            <a:ext cx="2296886"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Tree>
    <p:extLst>
      <p:ext uri="{BB962C8B-B14F-4D97-AF65-F5344CB8AC3E}">
        <p14:creationId xmlns:p14="http://schemas.microsoft.com/office/powerpoint/2010/main" val="233036915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0075B0">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Rectangle 9"/>
          <p:cNvSpPr/>
          <p:nvPr userDrawn="1"/>
        </p:nvSpPr>
        <p:spPr>
          <a:xfrm flipV="1">
            <a:off x="5695950" y="1457325"/>
            <a:ext cx="3457575" cy="796925"/>
          </a:xfrm>
          <a:prstGeom prst="rect">
            <a:avLst/>
          </a:prstGeom>
          <a:solidFill>
            <a:srgbClr val="0075B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10"/>
          <p:cNvSpPr/>
          <p:nvPr userDrawn="1"/>
        </p:nvSpPr>
        <p:spPr>
          <a:xfrm flipV="1">
            <a:off x="2281238" y="2254250"/>
            <a:ext cx="3414712" cy="3403600"/>
          </a:xfrm>
          <a:prstGeom prst="rect">
            <a:avLst/>
          </a:prstGeom>
          <a:solidFill>
            <a:srgbClr val="69CA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Rectangle 11"/>
          <p:cNvSpPr/>
          <p:nvPr userDrawn="1"/>
        </p:nvSpPr>
        <p:spPr>
          <a:xfrm flipV="1">
            <a:off x="5695950" y="2254250"/>
            <a:ext cx="3457575" cy="3403600"/>
          </a:xfrm>
          <a:prstGeom prst="rect">
            <a:avLst/>
          </a:prstGeom>
          <a:solidFill>
            <a:srgbClr val="69CAFB">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16" name="Group 26"/>
          <p:cNvGrpSpPr>
            <a:grpSpLocks/>
          </p:cNvGrpSpPr>
          <p:nvPr userDrawn="1"/>
        </p:nvGrpSpPr>
        <p:grpSpPr bwMode="auto">
          <a:xfrm>
            <a:off x="1825625" y="1604963"/>
            <a:ext cx="352425" cy="266700"/>
            <a:chOff x="1190625" y="1876425"/>
            <a:chExt cx="352425" cy="266700"/>
          </a:xfrm>
        </p:grpSpPr>
        <p:sp>
          <p:nvSpPr>
            <p:cNvPr id="17" name="Isosceles Triangle 16"/>
            <p:cNvSpPr/>
            <p:nvPr/>
          </p:nvSpPr>
          <p:spPr>
            <a:xfrm rot="5400000">
              <a:off x="1133475" y="1933575"/>
              <a:ext cx="266700" cy="152400"/>
            </a:xfrm>
            <a:prstGeom prst="triangle">
              <a:avLst/>
            </a:prstGeom>
            <a:solidFill>
              <a:srgbClr val="006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p:nvSpPr>
          <p:spPr>
            <a:xfrm rot="5400000">
              <a:off x="1233488" y="1933575"/>
              <a:ext cx="266700" cy="152400"/>
            </a:xfrm>
            <a:prstGeom prst="triangle">
              <a:avLst/>
            </a:prstGeom>
            <a:solidFill>
              <a:srgbClr val="0075B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p:nvSpPr>
          <p:spPr>
            <a:xfrm rot="5400000">
              <a:off x="1333500" y="1933575"/>
              <a:ext cx="266700" cy="152400"/>
            </a:xfrm>
            <a:prstGeom prst="triangle">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3A04E20-3594-43C5-80A7-0C1B0EF2413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93509264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6" name="Rectangle 5"/>
          <p:cNvSpPr/>
          <p:nvPr userDrawn="1"/>
        </p:nvSpPr>
        <p:spPr>
          <a:xfrm>
            <a:off x="0" y="5600700"/>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8" name="Rectangle 7"/>
          <p:cNvSpPr/>
          <p:nvPr userDrawn="1"/>
        </p:nvSpPr>
        <p:spPr>
          <a:xfrm>
            <a:off x="-6350" y="1457325"/>
            <a:ext cx="9144000" cy="796925"/>
          </a:xfrm>
          <a:prstGeom prst="rect">
            <a:avLst/>
          </a:prstGeom>
          <a:solidFill>
            <a:srgbClr val="EB7B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nvGrpSpPr>
          <p:cNvPr id="9" name="Group 22"/>
          <p:cNvGrpSpPr>
            <a:grpSpLocks/>
          </p:cNvGrpSpPr>
          <p:nvPr userDrawn="1"/>
        </p:nvGrpSpPr>
        <p:grpSpPr bwMode="auto">
          <a:xfrm>
            <a:off x="914400" y="1871663"/>
            <a:ext cx="352425" cy="266700"/>
            <a:chOff x="914400" y="1871663"/>
            <a:chExt cx="352425" cy="266700"/>
          </a:xfrm>
        </p:grpSpPr>
        <p:sp>
          <p:nvSpPr>
            <p:cNvPr id="10" name="Isosceles Triangle 9"/>
            <p:cNvSpPr/>
            <p:nvPr/>
          </p:nvSpPr>
          <p:spPr>
            <a:xfrm rot="5400000">
              <a:off x="857250" y="1928813"/>
              <a:ext cx="266700" cy="152400"/>
            </a:xfrm>
            <a:prstGeom prst="triangle">
              <a:avLst/>
            </a:prstGeom>
            <a:solidFill>
              <a:srgbClr val="CF7007">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Isosceles Triangle 10"/>
            <p:cNvSpPr/>
            <p:nvPr/>
          </p:nvSpPr>
          <p:spPr>
            <a:xfrm rot="5400000">
              <a:off x="957263" y="1928813"/>
              <a:ext cx="266700" cy="152400"/>
            </a:xfrm>
            <a:prstGeom prst="triangle">
              <a:avLst/>
            </a:prstGeom>
            <a:solidFill>
              <a:srgbClr val="D7740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Isosceles Triangle 11"/>
            <p:cNvSpPr/>
            <p:nvPr/>
          </p:nvSpPr>
          <p:spPr>
            <a:xfrm rot="5400000">
              <a:off x="1057275" y="1928813"/>
              <a:ext cx="266700" cy="152400"/>
            </a:xfrm>
            <a:prstGeom prst="triangle">
              <a:avLst/>
            </a:prstGeom>
            <a:solidFill>
              <a:srgbClr val="EB7E07">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13" name="Rectangle 12"/>
          <p:cNvSpPr/>
          <p:nvPr userDrawn="1"/>
        </p:nvSpPr>
        <p:spPr>
          <a:xfrm flipV="1">
            <a:off x="2270125" y="2254250"/>
            <a:ext cx="6873875" cy="3403600"/>
          </a:xfrm>
          <a:prstGeom prst="rect">
            <a:avLst/>
          </a:prstGeom>
          <a:solidFill>
            <a:srgbClr val="FAB1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7" name="Picture Placeholder 2"/>
          <p:cNvSpPr>
            <a:spLocks noGrp="1"/>
          </p:cNvSpPr>
          <p:nvPr>
            <p:ph type="pic" idx="1"/>
          </p:nvPr>
        </p:nvSpPr>
        <p:spPr>
          <a:xfrm>
            <a:off x="0" y="2259106"/>
            <a:ext cx="2282825" cy="3341027"/>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Slide Number Placeholder 5"/>
          <p:cNvSpPr>
            <a:spLocks noGrp="1"/>
          </p:cNvSpPr>
          <p:nvPr>
            <p:ph type="sldNum" sz="quarter" idx="22"/>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46E9C9C-412F-4BFD-9C14-EA60036D878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12664296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6" name="Rectangle 5"/>
          <p:cNvSpPr/>
          <p:nvPr userDrawn="1"/>
        </p:nvSpPr>
        <p:spPr>
          <a:xfrm flipV="1">
            <a:off x="2286000" y="2259013"/>
            <a:ext cx="6858000" cy="3341687"/>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8" name="Rectangle 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9" name="Rectangle 8"/>
          <p:cNvSpPr/>
          <p:nvPr userDrawn="1"/>
        </p:nvSpPr>
        <p:spPr>
          <a:xfrm>
            <a:off x="-6350" y="1457325"/>
            <a:ext cx="9144000" cy="7969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5" name="Picture Placeholder 2"/>
          <p:cNvSpPr>
            <a:spLocks noGrp="1"/>
          </p:cNvSpPr>
          <p:nvPr>
            <p:ph type="pic" idx="1"/>
          </p:nvPr>
        </p:nvSpPr>
        <p:spPr>
          <a:xfrm>
            <a:off x="0" y="2259106"/>
            <a:ext cx="2282825" cy="3337560"/>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Slide Number Placeholder 5"/>
          <p:cNvSpPr>
            <a:spLocks noGrp="1"/>
          </p:cNvSpPr>
          <p:nvPr>
            <p:ph type="sldNum" sz="quarter" idx="22"/>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CED33EE6-7C57-4458-AD0E-18CB9D07BEA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55453802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FD8EFA2-D5C0-49BB-92A1-10F9860307C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350" y="104775"/>
            <a:ext cx="1600447" cy="453460"/>
          </a:xfrm>
          <a:prstGeom prst="rect">
            <a:avLst/>
          </a:prstGeom>
        </p:spPr>
      </p:pic>
    </p:spTree>
    <p:extLst>
      <p:ext uri="{BB962C8B-B14F-4D97-AF65-F5344CB8AC3E}">
        <p14:creationId xmlns:p14="http://schemas.microsoft.com/office/powerpoint/2010/main" val="234525144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Slide - Option 3">
    <p:spTree>
      <p:nvGrpSpPr>
        <p:cNvPr id="1" name=""/>
        <p:cNvGrpSpPr/>
        <p:nvPr/>
      </p:nvGrpSpPr>
      <p:grpSpPr>
        <a:xfrm>
          <a:off x="0" y="0"/>
          <a:ext cx="0" cy="0"/>
          <a:chOff x="0" y="0"/>
          <a:chExt cx="0" cy="0"/>
        </a:xfrm>
      </p:grpSpPr>
      <p:sp>
        <p:nvSpPr>
          <p:cNvPr id="4" name="Rectangle 3"/>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a:xfrm>
            <a:off x="5756" y="6502047"/>
            <a:ext cx="493712"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295889-5643-4F2A-A2EA-6C57F8E41B41}" type="slidenum">
              <a:rPr lang="en-US"/>
              <a:pPr>
                <a:defRPr/>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2342551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B91157-3A67-4D69-92D0-E45F7027771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82244436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1B71C40-8AE5-44C1-A7F2-C4A4C220297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54917048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FactFil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57489" y="275091"/>
            <a:ext cx="8229023" cy="1142679"/>
          </a:xfrm>
          <a:prstGeom prst="rect">
            <a:avLst/>
          </a:prstGeom>
        </p:spPr>
        <p:txBody>
          <a:bodyPr vert="horz" lIns="91440" tIns="45720" rIns="91440" bIns="45720" rtlCol="0" anchor="ctr">
            <a:normAutofit/>
          </a:bodyPr>
          <a:lstStyle>
            <a:lvl1pPr>
              <a:defRPr/>
            </a:lvl1pPr>
          </a:lstStyle>
          <a:p>
            <a:r>
              <a:rPr lang="en-US" sz="1000" dirty="0" err="1" smtClean="0"/>
              <a:t>FactFile</a:t>
            </a:r>
            <a:endParaRPr lang="en-US" sz="1000"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b="644"/>
          <a:stretch/>
        </p:blipFill>
        <p:spPr>
          <a:xfrm>
            <a:off x="1" y="565569"/>
            <a:ext cx="9143999" cy="6292431"/>
          </a:xfrm>
          <a:prstGeom prst="rect">
            <a:avLst/>
          </a:prstGeom>
        </p:spPr>
      </p:pic>
      <p:sp>
        <p:nvSpPr>
          <p:cNvPr id="8" name="Rectangle 7"/>
          <p:cNvSpPr/>
          <p:nvPr userDrawn="1"/>
        </p:nvSpPr>
        <p:spPr>
          <a:xfrm>
            <a:off x="-1" y="565570"/>
            <a:ext cx="9144000" cy="6292430"/>
          </a:xfrm>
          <a:prstGeom prst="rect">
            <a:avLst/>
          </a:prstGeom>
          <a:gradFill flip="none" rotWithShape="1">
            <a:gsLst>
              <a:gs pos="0">
                <a:schemeClr val="bg1">
                  <a:lumMod val="95000"/>
                  <a:alpha val="75000"/>
                </a:schemeClr>
              </a:gs>
              <a:gs pos="49000">
                <a:schemeClr val="bg1">
                  <a:lumMod val="100000"/>
                  <a:alpha val="80000"/>
                </a:schemeClr>
              </a:gs>
              <a:gs pos="100000">
                <a:schemeClr val="bg1">
                  <a:alpha val="8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Footer Placeholder 3"/>
          <p:cNvSpPr txBox="1">
            <a:spLocks noGrp="1"/>
          </p:cNvSpPr>
          <p:nvPr userDrawn="1"/>
        </p:nvSpPr>
        <p:spPr bwMode="auto">
          <a:xfrm>
            <a:off x="176866" y="6505753"/>
            <a:ext cx="4156364" cy="221611"/>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2016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9" name="Rectangle 8"/>
          <p:cNvSpPr/>
          <p:nvPr userDrawn="1"/>
        </p:nvSpPr>
        <p:spPr>
          <a:xfrm>
            <a:off x="0" y="565568"/>
            <a:ext cx="9144001" cy="354577"/>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570957372"/>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12A78CE-7E2F-4B5C-940F-71F65420D21C}"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35880547"/>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srcRect r="4"/>
          <a:stretch>
            <a:fillRect/>
          </a:stretch>
        </p:blipFill>
        <p:spPr bwMode="auto">
          <a:xfrm>
            <a:off x="0" y="690563"/>
            <a:ext cx="9144000" cy="6167437"/>
          </a:xfrm>
          <a:prstGeom prst="rect">
            <a:avLst/>
          </a:prstGeom>
          <a:noFill/>
          <a:ln w="9525">
            <a:noFill/>
            <a:miter lim="800000"/>
            <a:headEnd/>
            <a:tailEnd/>
          </a:ln>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2011.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ED4FD61-3630-43C0-9064-4212E978589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32895473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4" name="Rectangle 3"/>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18FE941-9911-4D6C-9A25-EB86B7640D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22746818"/>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4000"/>
          </a:blip>
          <a:srcRect l="16829" t="5225" b="14674"/>
          <a:stretch>
            <a:fillRect/>
          </a:stretch>
        </p:blipFill>
        <p:spPr bwMode="auto">
          <a:xfrm>
            <a:off x="0" y="687388"/>
            <a:ext cx="9144000" cy="6170612"/>
          </a:xfrm>
          <a:prstGeom prst="rect">
            <a:avLst/>
          </a:prstGeom>
          <a:noFill/>
          <a:ln w="9525">
            <a:noFill/>
            <a:miter lim="800000"/>
            <a:headEnd/>
            <a:tailEnd/>
          </a:ln>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2011Cybage </a:t>
            </a:r>
            <a:r>
              <a:rPr lang="en-US" sz="650" dirty="0">
                <a:solidFill>
                  <a:prstClr val="black">
                    <a:lumMod val="85000"/>
                    <a:lumOff val="15000"/>
                  </a:prstClr>
                </a:solidFill>
                <a:latin typeface="Microsoft Sans Serif" pitchFamily="34" charset="0"/>
                <a:cs typeface="Microsoft Sans Serif" pitchFamily="34" charset="0"/>
              </a:rPr>
              <a:t>Software Pvt. Ltd. All Rights Reserved. Cybage Confidential.</a:t>
            </a:r>
          </a:p>
        </p:txBody>
      </p:sp>
      <p:sp>
        <p:nvSpPr>
          <p:cNvPr id="5" name="Rectangle 4"/>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tabLst>
                <a:tab pos="2001838" algn="l"/>
              </a:tabLst>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60CB7C-8890-4810-AA16-10DB74DA1A1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619513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47A4149F-C60E-483D-A0A5-637C8226A5A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716565335"/>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blip>
          <a:srcRect l="2110" t="3665" r="1407"/>
          <a:stretch>
            <a:fillRect/>
          </a:stretch>
        </p:blipFill>
        <p:spPr bwMode="auto">
          <a:xfrm>
            <a:off x="0" y="687388"/>
            <a:ext cx="9142413" cy="6161087"/>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2011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5F7460C-71AC-4577-9B17-092B73AB48A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05289969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8A506E5-E417-4F9D-AC13-A135209871F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4525778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Slide - Option 3 with imag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extLst>
              <a:ext uri="{28A0092B-C50C-407E-A947-70E740481C1C}">
                <a14:useLocalDpi xmlns:a14="http://schemas.microsoft.com/office/drawing/2010/main" val="0"/>
              </a:ext>
            </a:extLst>
          </a:blip>
          <a:srcRect l="2110" t="3665" r="1407"/>
          <a:stretch>
            <a:fillRect/>
          </a:stretch>
        </p:blipFill>
        <p:spPr bwMode="auto">
          <a:xfrm>
            <a:off x="0" y="687388"/>
            <a:ext cx="9142413" cy="61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Cybage Software Pvt. Ltd. All Rights Reserved. Cybage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a:xfrm>
            <a:off x="5756" y="6502047"/>
            <a:ext cx="493712"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8708172-4FBD-4E30-AF6C-AEA3E3461C47}" type="slidenum">
              <a:rPr lang="en-US"/>
              <a:pPr>
                <a:defRPr/>
              </a:pPr>
              <a:t>‹#›</a:t>
            </a:fld>
            <a:endParaRPr lang="en-US"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511686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pic>
        <p:nvPicPr>
          <p:cNvPr id="4" name="Picture 20" descr="Pune-CT1-GNR-HRB-USA New1.jpg"/>
          <p:cNvPicPr>
            <a:picLocks noChangeAspect="1"/>
          </p:cNvPicPr>
          <p:nvPr userDrawn="1"/>
        </p:nvPicPr>
        <p:blipFill>
          <a:blip r:embed="rId2"/>
          <a:stretch>
            <a:fillRect/>
          </a:stretch>
        </p:blipFill>
        <p:spPr bwMode="auto">
          <a:xfrm>
            <a:off x="0" y="1454227"/>
            <a:ext cx="8985153" cy="5406916"/>
          </a:xfrm>
          <a:prstGeom prst="rect">
            <a:avLst/>
          </a:prstGeom>
          <a:noFill/>
          <a:ln w="9525">
            <a:noFill/>
            <a:miter lim="800000"/>
            <a:headEnd/>
            <a:tailEnd/>
          </a:ln>
        </p:spPr>
      </p:pic>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Footer Placeholder 3"/>
          <p:cNvSpPr txBox="1">
            <a:spLocks noGrp="1"/>
          </p:cNvSpPr>
          <p:nvPr userDrawn="1"/>
        </p:nvSpPr>
        <p:spPr bwMode="auto">
          <a:xfrm>
            <a:off x="3733800" y="6456363"/>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2011 Cybage </a:t>
            </a:r>
            <a:r>
              <a:rPr lang="en-US" sz="650" dirty="0">
                <a:solidFill>
                  <a:prstClr val="black">
                    <a:lumMod val="85000"/>
                    <a:lumOff val="15000"/>
                  </a:prstClr>
                </a:solidFill>
                <a:latin typeface="Microsoft Sans Serif" pitchFamily="34" charset="0"/>
                <a:cs typeface="Microsoft Sans Serif" pitchFamily="34" charset="0"/>
              </a:rPr>
              <a:t>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E4DAB37-26B3-4983-9CAA-47C341AFC48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107812064"/>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3BA7CC9-8F62-44AD-80A5-92972188987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869632060"/>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D88513-9AFA-4BE4-A22E-EE8AFC87EBE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632289618"/>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5"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7" name="Rectangle 6"/>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Rectangle 7"/>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9416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1"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DDEE3E6-CD34-4BA7-BE21-B347395A8995}"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103608308"/>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2_Title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770105C-75BA-4D3C-9737-FF2454E923E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854138498"/>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3" name="Rectangle 2"/>
          <p:cNvSpPr/>
          <p:nvPr userDrawn="1"/>
        </p:nvSpPr>
        <p:spPr>
          <a:xfrm>
            <a:off x="0" y="685800"/>
            <a:ext cx="9144000"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43637"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4"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20927C-DEB5-4B60-BF1E-1C39DBA168B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365022105"/>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a:srcRect/>
          <a:stretch>
            <a:fillRect/>
          </a:stretch>
        </p:blipFill>
        <p:spPr bwMode="auto">
          <a:xfrm>
            <a:off x="407988" y="1154113"/>
            <a:ext cx="8328025" cy="5137150"/>
          </a:xfrm>
          <a:prstGeom prst="rect">
            <a:avLst/>
          </a:prstGeom>
          <a:noFill/>
          <a:ln w="9525">
            <a:noFill/>
            <a:miter lim="800000"/>
            <a:headEnd/>
            <a:tailEnd/>
          </a:ln>
        </p:spPr>
      </p:pic>
      <p:sp>
        <p:nvSpPr>
          <p:cNvPr id="4" name="Rectangle 3"/>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AFCBF57-7BA2-4196-86E9-66F07961919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79231399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5_Title Slide">
    <p:spTree>
      <p:nvGrpSpPr>
        <p:cNvPr id="1" name=""/>
        <p:cNvGrpSpPr/>
        <p:nvPr/>
      </p:nvGrpSpPr>
      <p:grpSpPr>
        <a:xfrm>
          <a:off x="0" y="0"/>
          <a:ext cx="0" cy="0"/>
          <a:chOff x="0" y="0"/>
          <a:chExt cx="0" cy="0"/>
        </a:xfrm>
      </p:grpSpPr>
      <p:sp>
        <p:nvSpPr>
          <p:cNvPr id="3" name="Rectangle 2"/>
          <p:cNvSpPr/>
          <p:nvPr userDrawn="1"/>
        </p:nvSpPr>
        <p:spPr>
          <a:xfrm>
            <a:off x="0" y="685800"/>
            <a:ext cx="1527175" cy="771525"/>
          </a:xfrm>
          <a:prstGeom prst="rect">
            <a:avLst/>
          </a:prstGeom>
          <a:solidFill>
            <a:srgbClr val="F88608">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 name="Rectangle 3"/>
          <p:cNvSpPr/>
          <p:nvPr userDrawn="1"/>
        </p:nvSpPr>
        <p:spPr>
          <a:xfrm>
            <a:off x="1520825" y="685800"/>
            <a:ext cx="7623175" cy="771525"/>
          </a:xfrm>
          <a:prstGeom prst="rect">
            <a:avLst/>
          </a:prstGeom>
          <a:solidFill>
            <a:srgbClr val="92CC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3496728-9F0E-48E6-AE29-6FACE6F67DA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585885081"/>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6_Title Slid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stretch>
            <a:fillRect/>
          </a:stretch>
        </p:blipFill>
        <p:spPr bwMode="auto">
          <a:xfrm>
            <a:off x="2552700" y="2982913"/>
            <a:ext cx="6591300" cy="3875087"/>
          </a:xfrm>
          <a:prstGeom prst="rect">
            <a:avLst/>
          </a:prstGeom>
          <a:noFill/>
          <a:ln w="9525">
            <a:noFill/>
            <a:miter lim="800000"/>
            <a:headEnd/>
            <a:tailEnd/>
          </a:ln>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0"/>
            <a:endParaRPr lang="en-US" dirty="0" smtClean="0"/>
          </a:p>
          <a:p>
            <a:pPr lvl="0"/>
            <a:endParaRPr lang="en-US" dirty="0" smtClean="0"/>
          </a:p>
          <a:p>
            <a:pPr lvl="0"/>
            <a:endParaRPr lang="en-US" dirty="0" smtClean="0"/>
          </a:p>
        </p:txBody>
      </p:sp>
      <p:sp>
        <p:nvSpPr>
          <p:cNvPr id="8"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E451DCD-20BD-4CAD-A0CF-9092C7A2ADF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9"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2012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spTree>
    <p:extLst>
      <p:ext uri="{BB962C8B-B14F-4D97-AF65-F5344CB8AC3E}">
        <p14:creationId xmlns:p14="http://schemas.microsoft.com/office/powerpoint/2010/main" val="218468890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9" name="Text Placeholder 3"/>
          <p:cNvSpPr>
            <a:spLocks noGrp="1"/>
          </p:cNvSpPr>
          <p:nvPr>
            <p:ph type="body" sz="half" idx="2"/>
          </p:nvPr>
        </p:nvSpPr>
        <p:spPr>
          <a:xfrm>
            <a:off x="1645666" y="5306251"/>
            <a:ext cx="7269734" cy="1075499"/>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166A5C-17C6-4A49-AC19-AC1F236CAA51}"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0589446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Slide with Text - Option 1">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a:xfrm>
            <a:off x="5756" y="6502047"/>
            <a:ext cx="493712"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EF7CF83-7D07-416B-9A2E-8A92D31C375A}" type="slidenum">
              <a:rPr lang="en-US"/>
              <a:pPr>
                <a:defRPr/>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1968948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7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0" name="Slide Number Placeholder 5"/>
          <p:cNvSpPr>
            <a:spLocks noGrp="1"/>
          </p:cNvSpPr>
          <p:nvPr>
            <p:ph type="sldNum" sz="quarter" idx="11"/>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07A33B-69A4-4F59-B3B9-C3C4A0901BC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599155887"/>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8_Title Slide">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Rectangle 3"/>
          <p:cNvSpPr>
            <a:spLocks noChangeArrowheads="1"/>
          </p:cNvSpPr>
          <p:nvPr userDrawn="1"/>
        </p:nvSpPr>
        <p:spPr bwMode="auto">
          <a:xfrm>
            <a:off x="209550" y="2327275"/>
            <a:ext cx="2155825" cy="708025"/>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dirty="0">
                <a:solidFill>
                  <a:prstClr val="white"/>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8ACD2C7-4421-45EE-8B74-CF7606631C2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911350191"/>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9_Title Slide">
    <p:spTree>
      <p:nvGrpSpPr>
        <p:cNvPr id="1" name=""/>
        <p:cNvGrpSpPr/>
        <p:nvPr/>
      </p:nvGrpSpPr>
      <p:grpSpPr>
        <a:xfrm>
          <a:off x="0" y="0"/>
          <a:ext cx="0" cy="0"/>
          <a:chOff x="0" y="0"/>
          <a:chExt cx="0" cy="0"/>
        </a:xfrm>
      </p:grpSpPr>
      <p:sp>
        <p:nvSpPr>
          <p:cNvPr id="3" name="Rectangle 2"/>
          <p:cNvSpPr/>
          <p:nvPr userDrawn="1"/>
        </p:nvSpPr>
        <p:spPr>
          <a:xfrm>
            <a:off x="0" y="5988323"/>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4" name="Rectangle 3"/>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5" name="Group 34"/>
          <p:cNvGrpSpPr>
            <a:grpSpLocks/>
          </p:cNvGrpSpPr>
          <p:nvPr userDrawn="1"/>
        </p:nvGrpSpPr>
        <p:grpSpPr bwMode="auto">
          <a:xfrm>
            <a:off x="-9525" y="1458913"/>
            <a:ext cx="2286000" cy="795337"/>
            <a:chOff x="1000125" y="5848350"/>
            <a:chExt cx="2286000" cy="795338"/>
          </a:xfrm>
        </p:grpSpPr>
        <p:sp>
          <p:nvSpPr>
            <p:cNvPr id="6" name="Rectangle 5"/>
            <p:cNvSpPr/>
            <p:nvPr/>
          </p:nvSpPr>
          <p:spPr bwMode="auto">
            <a:xfrm flipH="1">
              <a:off x="1000125" y="5848350"/>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Text Placeholder 3"/>
            <p:cNvSpPr txBox="1">
              <a:spLocks/>
            </p:cNvSpPr>
            <p:nvPr/>
          </p:nvSpPr>
          <p:spPr>
            <a:xfrm>
              <a:off x="1009650" y="5872162"/>
              <a:ext cx="2276475" cy="712789"/>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Product Engineering</a:t>
              </a:r>
            </a:p>
            <a:p>
              <a:pPr fontAlgn="auto">
                <a:spcBef>
                  <a:spcPct val="20000"/>
                </a:spcBef>
                <a:spcAft>
                  <a:spcPts val="0"/>
                </a:spcAft>
                <a:buFont typeface="Arial" pitchFamily="34" charset="0"/>
                <a:buNone/>
                <a:defRPr/>
              </a:pPr>
              <a:r>
                <a:rPr lang="en-US" sz="1000" dirty="0" smtClean="0">
                  <a:solidFill>
                    <a:prstClr val="white">
                      <a:lumMod val="95000"/>
                    </a:prstClr>
                  </a:solidFill>
                </a:rPr>
                <a:t>(Outsourced Product Development Services)</a:t>
              </a:r>
            </a:p>
          </p:txBody>
        </p:sp>
      </p:grpSp>
      <p:grpSp>
        <p:nvGrpSpPr>
          <p:cNvPr id="8" name="Group 40"/>
          <p:cNvGrpSpPr>
            <a:grpSpLocks/>
          </p:cNvGrpSpPr>
          <p:nvPr userDrawn="1"/>
        </p:nvGrpSpPr>
        <p:grpSpPr bwMode="auto">
          <a:xfrm>
            <a:off x="4562475" y="1457325"/>
            <a:ext cx="2295525" cy="795338"/>
            <a:chOff x="4562856" y="1457325"/>
            <a:chExt cx="2295144" cy="795338"/>
          </a:xfrm>
        </p:grpSpPr>
        <p:sp>
          <p:nvSpPr>
            <p:cNvPr id="9" name="Rectangle 8"/>
            <p:cNvSpPr/>
            <p:nvPr/>
          </p:nvSpPr>
          <p:spPr bwMode="auto">
            <a:xfrm flipH="1">
              <a:off x="4572379" y="1457325"/>
              <a:ext cx="2285621"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ext Placeholder 3"/>
            <p:cNvSpPr txBox="1">
              <a:spLocks/>
            </p:cNvSpPr>
            <p:nvPr/>
          </p:nvSpPr>
          <p:spPr>
            <a:xfrm>
              <a:off x="4562856" y="1490663"/>
              <a:ext cx="1920556"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Value Added Services</a:t>
              </a:r>
            </a:p>
          </p:txBody>
        </p:sp>
      </p:grpSp>
      <p:grpSp>
        <p:nvGrpSpPr>
          <p:cNvPr id="11" name="Group 46"/>
          <p:cNvGrpSpPr>
            <a:grpSpLocks/>
          </p:cNvGrpSpPr>
          <p:nvPr userDrawn="1"/>
        </p:nvGrpSpPr>
        <p:grpSpPr bwMode="auto">
          <a:xfrm>
            <a:off x="6858000" y="1457325"/>
            <a:ext cx="2286000" cy="795338"/>
            <a:chOff x="6858000" y="1457325"/>
            <a:chExt cx="2286000" cy="795338"/>
          </a:xfrm>
        </p:grpSpPr>
        <p:sp>
          <p:nvSpPr>
            <p:cNvPr id="12" name="Rectangle 11"/>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ext Placeholder 3"/>
            <p:cNvSpPr txBox="1">
              <a:spLocks/>
            </p:cNvSpPr>
            <p:nvPr/>
          </p:nvSpPr>
          <p:spPr>
            <a:xfrm>
              <a:off x="6867525" y="1490663"/>
              <a:ext cx="1919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ct val="20000"/>
                </a:spcBef>
                <a:spcAft>
                  <a:spcPts val="0"/>
                </a:spcAft>
                <a:buFont typeface="Arial" pitchFamily="34" charset="0"/>
                <a:buNone/>
                <a:defRPr/>
              </a:pPr>
              <a:r>
                <a:rPr lang="en-US" sz="1800" dirty="0" smtClean="0">
                  <a:solidFill>
                    <a:prstClr val="white">
                      <a:lumMod val="95000"/>
                    </a:prstClr>
                  </a:solidFill>
                </a:rPr>
                <a:t>Idea Incubation Center</a:t>
              </a:r>
            </a:p>
          </p:txBody>
        </p:sp>
      </p:grpSp>
      <p:grpSp>
        <p:nvGrpSpPr>
          <p:cNvPr id="14" name="Group 51"/>
          <p:cNvGrpSpPr>
            <a:grpSpLocks/>
          </p:cNvGrpSpPr>
          <p:nvPr userDrawn="1"/>
        </p:nvGrpSpPr>
        <p:grpSpPr bwMode="auto">
          <a:xfrm>
            <a:off x="2266950" y="1457325"/>
            <a:ext cx="2305050" cy="795338"/>
            <a:chOff x="2267712" y="1457325"/>
            <a:chExt cx="2304288" cy="795338"/>
          </a:xfrm>
        </p:grpSpPr>
        <p:sp>
          <p:nvSpPr>
            <p:cNvPr id="15" name="Rectangle 14"/>
            <p:cNvSpPr/>
            <p:nvPr/>
          </p:nvSpPr>
          <p:spPr bwMode="auto">
            <a:xfrm flipH="1">
              <a:off x="2278821" y="1457325"/>
              <a:ext cx="2293179"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prstClr val="white"/>
                </a:solidFill>
              </a:endParaRPr>
            </a:p>
          </p:txBody>
        </p:sp>
        <p:sp>
          <p:nvSpPr>
            <p:cNvPr id="16" name="Text Placeholder 3"/>
            <p:cNvSpPr txBox="1">
              <a:spLocks/>
            </p:cNvSpPr>
            <p:nvPr/>
          </p:nvSpPr>
          <p:spPr>
            <a:xfrm>
              <a:off x="2267712" y="1481138"/>
              <a:ext cx="2304288" cy="712787"/>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fontAlgn="auto">
                <a:spcBef>
                  <a:spcPts val="0"/>
                </a:spcBef>
                <a:spcAft>
                  <a:spcPts val="0"/>
                </a:spcAft>
                <a:defRPr/>
              </a:pPr>
              <a:r>
                <a:rPr lang="en-US" sz="1800" dirty="0" smtClean="0">
                  <a:solidFill>
                    <a:prstClr val="white">
                      <a:lumMod val="95000"/>
                    </a:prstClr>
                  </a:solidFill>
                </a:rPr>
                <a:t>Enterprise Business Solutions</a:t>
              </a:r>
            </a:p>
          </p:txBody>
        </p:sp>
      </p:grpSp>
      <p:grpSp>
        <p:nvGrpSpPr>
          <p:cNvPr id="17" name="Group 57"/>
          <p:cNvGrpSpPr>
            <a:grpSpLocks/>
          </p:cNvGrpSpPr>
          <p:nvPr userDrawn="1"/>
        </p:nvGrpSpPr>
        <p:grpSpPr bwMode="auto">
          <a:xfrm>
            <a:off x="-9525" y="2252663"/>
            <a:ext cx="2286000" cy="3723264"/>
            <a:chOff x="-9525" y="2252663"/>
            <a:chExt cx="2286000" cy="3343275"/>
          </a:xfrm>
        </p:grpSpPr>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dirty="0">
                <a:solidFill>
                  <a:prstClr val="white"/>
                </a:solidFill>
              </a:endParaRPr>
            </a:p>
          </p:txBody>
        </p:sp>
        <p:sp>
          <p:nvSpPr>
            <p:cNvPr id="19" name="Text Placeholder 3"/>
            <p:cNvSpPr txBox="1">
              <a:spLocks/>
            </p:cNvSpPr>
            <p:nvPr/>
          </p:nvSpPr>
          <p:spPr>
            <a:xfrm>
              <a:off x="4915" y="2414588"/>
              <a:ext cx="2111216"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ts val="0"/>
                </a:spcBef>
                <a:buClr>
                  <a:srgbClr val="0075B0"/>
                </a:buClr>
                <a:defRPr/>
              </a:pPr>
              <a:r>
                <a:rPr lang="en-US" dirty="0" smtClean="0">
                  <a:solidFill>
                    <a:prstClr val="black">
                      <a:lumMod val="75000"/>
                      <a:lumOff val="25000"/>
                    </a:prstClr>
                  </a:solidFill>
                </a:rPr>
                <a:t>Software Development</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Software </a:t>
              </a:r>
              <a:br>
                <a:rPr lang="en-US" dirty="0" smtClean="0">
                  <a:solidFill>
                    <a:prstClr val="black">
                      <a:lumMod val="75000"/>
                      <a:lumOff val="25000"/>
                    </a:prstClr>
                  </a:solidFill>
                </a:rPr>
              </a:br>
              <a:r>
                <a:rPr lang="en-US" dirty="0" smtClean="0">
                  <a:solidFill>
                    <a:prstClr val="black">
                      <a:lumMod val="75000"/>
                      <a:lumOff val="25000"/>
                    </a:prstClr>
                  </a:solidFill>
                </a:rPr>
                <a:t>Re-Engineering</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Software Maintenance</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QA and Testing</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Technical Support</a:t>
              </a:r>
            </a:p>
            <a:p>
              <a:pPr>
                <a:spcBef>
                  <a:spcPts val="0"/>
                </a:spcBef>
                <a:buClr>
                  <a:srgbClr val="0075B0"/>
                </a:buClr>
                <a:defRPr/>
              </a:pPr>
              <a:endParaRPr lang="en-US" dirty="0" smtClean="0">
                <a:solidFill>
                  <a:prstClr val="black">
                    <a:lumMod val="75000"/>
                    <a:lumOff val="25000"/>
                  </a:prstClr>
                </a:solidFill>
              </a:endParaRPr>
            </a:p>
            <a:p>
              <a:pPr>
                <a:buClr>
                  <a:srgbClr val="0075B0"/>
                </a:buCl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0" name="Group 61"/>
          <p:cNvGrpSpPr>
            <a:grpSpLocks/>
          </p:cNvGrpSpPr>
          <p:nvPr userDrawn="1"/>
        </p:nvGrpSpPr>
        <p:grpSpPr bwMode="auto">
          <a:xfrm>
            <a:off x="2266950" y="2252663"/>
            <a:ext cx="2305050" cy="3723264"/>
            <a:chOff x="2267712" y="2252663"/>
            <a:chExt cx="2304288" cy="3343275"/>
          </a:xfrm>
        </p:grpSpPr>
        <p:sp>
          <p:nvSpPr>
            <p:cNvPr id="21" name="Rectangle 20"/>
            <p:cNvSpPr/>
            <p:nvPr/>
          </p:nvSpPr>
          <p:spPr bwMode="auto">
            <a:xfrm flipH="1" flipV="1">
              <a:off x="2278821" y="2252663"/>
              <a:ext cx="2293179"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2" name="Text Placeholder 3"/>
            <p:cNvSpPr txBox="1">
              <a:spLocks/>
            </p:cNvSpPr>
            <p:nvPr/>
          </p:nvSpPr>
          <p:spPr>
            <a:xfrm>
              <a:off x="2267712" y="2414588"/>
              <a:ext cx="2304288"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ts val="0"/>
                </a:spcBef>
                <a:buClr>
                  <a:srgbClr val="0075B0"/>
                </a:buClr>
                <a:defRPr/>
              </a:pPr>
              <a:r>
                <a:rPr lang="en-US" dirty="0" smtClean="0">
                  <a:solidFill>
                    <a:prstClr val="black">
                      <a:lumMod val="75000"/>
                      <a:lumOff val="25000"/>
                    </a:prstClr>
                  </a:solidFill>
                </a:rPr>
                <a:t>Application Development  and Maintenance</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Enterprise Portals</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SOA Services</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MIS and Data Analytics</a:t>
              </a:r>
            </a:p>
            <a:p>
              <a:pPr>
                <a:spcBef>
                  <a:spcPts val="0"/>
                </a:spcBef>
                <a:buClr>
                  <a:srgbClr val="0075B0"/>
                </a:buClr>
                <a:defRPr/>
              </a:pPr>
              <a:endParaRPr lang="en-US" dirty="0" smtClean="0">
                <a:solidFill>
                  <a:prstClr val="black">
                    <a:lumMod val="75000"/>
                    <a:lumOff val="25000"/>
                  </a:prstClr>
                </a:solidFill>
              </a:endParaRPr>
            </a:p>
            <a:p>
              <a:pPr>
                <a:spcBef>
                  <a:spcPts val="0"/>
                </a:spcBef>
                <a:buClr>
                  <a:srgbClr val="0075B0"/>
                </a:buClr>
                <a:defRPr/>
              </a:pPr>
              <a:r>
                <a:rPr lang="en-US" dirty="0" smtClean="0">
                  <a:solidFill>
                    <a:prstClr val="black">
                      <a:lumMod val="75000"/>
                      <a:lumOff val="25000"/>
                    </a:prstClr>
                  </a:solidFill>
                </a:rPr>
                <a:t>Remote Infrastructure Management</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3" name="Group 64"/>
          <p:cNvGrpSpPr>
            <a:grpSpLocks/>
          </p:cNvGrpSpPr>
          <p:nvPr userDrawn="1"/>
        </p:nvGrpSpPr>
        <p:grpSpPr bwMode="auto">
          <a:xfrm>
            <a:off x="4572000" y="2252663"/>
            <a:ext cx="2400300" cy="3723264"/>
            <a:chOff x="4572000" y="2252663"/>
            <a:chExt cx="2400300" cy="3343275"/>
          </a:xfrm>
        </p:grpSpPr>
        <p:sp>
          <p:nvSpPr>
            <p:cNvPr id="24" name="Rectangle 23"/>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dirty="0">
                <a:solidFill>
                  <a:prstClr val="white"/>
                </a:solidFill>
              </a:endParaRPr>
            </a:p>
          </p:txBody>
        </p:sp>
        <p:sp>
          <p:nvSpPr>
            <p:cNvPr id="25" name="Text Placeholder 3"/>
            <p:cNvSpPr txBox="1">
              <a:spLocks/>
            </p:cNvSpPr>
            <p:nvPr/>
          </p:nvSpPr>
          <p:spPr>
            <a:xfrm>
              <a:off x="4572000" y="2414588"/>
              <a:ext cx="2400300" cy="300513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ts val="0"/>
                </a:spcBef>
                <a:buClr>
                  <a:srgbClr val="F79646">
                    <a:lumMod val="50000"/>
                  </a:srgbClr>
                </a:buClr>
                <a:defRPr/>
              </a:pPr>
              <a:r>
                <a:rPr lang="en-US" dirty="0" smtClean="0">
                  <a:solidFill>
                    <a:prstClr val="black">
                      <a:lumMod val="75000"/>
                      <a:lumOff val="25000"/>
                    </a:prstClr>
                  </a:solidFill>
                </a:rPr>
                <a:t>ITeS and BPO Services</a:t>
              </a:r>
            </a:p>
            <a:p>
              <a:pPr marL="0" indent="0">
                <a:spcBef>
                  <a:spcPts val="0"/>
                </a:spcBef>
                <a:buClr>
                  <a:srgbClr val="F79646">
                    <a:lumMod val="50000"/>
                  </a:srgbClr>
                </a:buClr>
                <a:buFont typeface="Arial" pitchFamily="34" charset="0"/>
                <a:buNone/>
                <a:defRPr/>
              </a:pPr>
              <a:endParaRPr lang="en-US" dirty="0" smtClean="0">
                <a:solidFill>
                  <a:prstClr val="black">
                    <a:lumMod val="75000"/>
                    <a:lumOff val="25000"/>
                  </a:prstClr>
                </a:solidFill>
              </a:endParaRPr>
            </a:p>
            <a:p>
              <a:pPr>
                <a:spcBef>
                  <a:spcPts val="0"/>
                </a:spcBef>
                <a:buClr>
                  <a:srgbClr val="F79646">
                    <a:lumMod val="50000"/>
                  </a:srgbClr>
                </a:buClr>
                <a:defRPr/>
              </a:pPr>
              <a:r>
                <a:rPr lang="en-US" dirty="0" smtClean="0">
                  <a:solidFill>
                    <a:prstClr val="black">
                      <a:lumMod val="75000"/>
                      <a:lumOff val="25000"/>
                    </a:prstClr>
                  </a:solidFill>
                </a:rPr>
                <a:t>User Interface Design </a:t>
              </a:r>
            </a:p>
            <a:p>
              <a:pPr>
                <a:buClr>
                  <a:srgbClr val="F79646">
                    <a:lumMod val="50000"/>
                  </a:srgbClr>
                </a:buClr>
                <a:defRPr/>
              </a:pPr>
              <a:endParaRPr lang="en-US" dirty="0" smtClean="0">
                <a:solidFill>
                  <a:prstClr val="black">
                    <a:lumMod val="75000"/>
                    <a:lumOff val="25000"/>
                  </a:prstClr>
                </a:solidFill>
              </a:endParaRPr>
            </a:p>
            <a:p>
              <a:pPr>
                <a:spcBef>
                  <a:spcPts val="0"/>
                </a:spcBef>
                <a:buClr>
                  <a:srgbClr val="F79646">
                    <a:lumMod val="50000"/>
                  </a:srgbClr>
                </a:buClr>
                <a:defRPr/>
              </a:pPr>
              <a:r>
                <a:rPr lang="en-US" dirty="0" smtClean="0">
                  <a:solidFill>
                    <a:prstClr val="black">
                      <a:lumMod val="75000"/>
                      <a:lumOff val="25000"/>
                    </a:prstClr>
                  </a:solidFill>
                </a:rPr>
                <a:t>Documentation</a:t>
              </a:r>
            </a:p>
            <a:p>
              <a:pPr>
                <a:buFont typeface="Arial" pitchFamily="34" charset="0"/>
                <a:buNone/>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grpSp>
        <p:nvGrpSpPr>
          <p:cNvPr id="26" name="Group 67"/>
          <p:cNvGrpSpPr>
            <a:grpSpLocks/>
          </p:cNvGrpSpPr>
          <p:nvPr userDrawn="1"/>
        </p:nvGrpSpPr>
        <p:grpSpPr bwMode="auto">
          <a:xfrm>
            <a:off x="6858000" y="2252663"/>
            <a:ext cx="2286000" cy="3723264"/>
            <a:chOff x="6857998" y="2252663"/>
            <a:chExt cx="2286002" cy="3343275"/>
          </a:xfrm>
        </p:grpSpPr>
        <p:sp>
          <p:nvSpPr>
            <p:cNvPr id="27" name="Rectangle 26"/>
            <p:cNvSpPr/>
            <p:nvPr/>
          </p:nvSpPr>
          <p:spPr bwMode="auto">
            <a:xfrm flipH="1" flipV="1">
              <a:off x="6857998" y="2252663"/>
              <a:ext cx="2286002"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9" name="Text Placeholder 3"/>
            <p:cNvSpPr txBox="1">
              <a:spLocks/>
            </p:cNvSpPr>
            <p:nvPr/>
          </p:nvSpPr>
          <p:spPr>
            <a:xfrm>
              <a:off x="6857998" y="2414588"/>
              <a:ext cx="2057402" cy="3024187"/>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ts val="0"/>
                </a:spcBef>
                <a:buClr>
                  <a:srgbClr val="F79646"/>
                </a:buClr>
                <a:defRPr/>
              </a:pPr>
              <a:r>
                <a:rPr lang="en-US" dirty="0" smtClean="0">
                  <a:solidFill>
                    <a:prstClr val="black">
                      <a:lumMod val="75000"/>
                      <a:lumOff val="25000"/>
                    </a:prstClr>
                  </a:solidFill>
                </a:rPr>
                <a:t>From an Idea to Product</a:t>
              </a:r>
            </a:p>
            <a:p>
              <a:pPr>
                <a:spcBef>
                  <a:spcPts val="0"/>
                </a:spcBef>
                <a:buClr>
                  <a:srgbClr val="F79646"/>
                </a:buClr>
                <a:defRPr/>
              </a:pPr>
              <a:endParaRPr lang="en-US" dirty="0" smtClean="0">
                <a:solidFill>
                  <a:prstClr val="black">
                    <a:lumMod val="75000"/>
                    <a:lumOff val="25000"/>
                  </a:prstClr>
                </a:solidFill>
              </a:endParaRPr>
            </a:p>
            <a:p>
              <a:pPr>
                <a:spcBef>
                  <a:spcPts val="0"/>
                </a:spcBef>
                <a:buClr>
                  <a:srgbClr val="F79646"/>
                </a:buClr>
                <a:defRPr/>
              </a:pPr>
              <a:r>
                <a:rPr lang="en-US" dirty="0" smtClean="0">
                  <a:solidFill>
                    <a:prstClr val="black">
                      <a:lumMod val="75000"/>
                      <a:lumOff val="25000"/>
                    </a:prstClr>
                  </a:solidFill>
                </a:rPr>
                <a:t>Qualified Pool of Product  Architects</a:t>
              </a:r>
            </a:p>
            <a:p>
              <a:pPr>
                <a:spcBef>
                  <a:spcPts val="0"/>
                </a:spcBef>
                <a:buClr>
                  <a:srgbClr val="F79646"/>
                </a:buClr>
                <a:defRPr/>
              </a:pPr>
              <a:endParaRPr lang="en-US" dirty="0" smtClean="0">
                <a:solidFill>
                  <a:prstClr val="black">
                    <a:lumMod val="75000"/>
                    <a:lumOff val="25000"/>
                  </a:prstClr>
                </a:solidFill>
              </a:endParaRPr>
            </a:p>
            <a:p>
              <a:pPr>
                <a:spcBef>
                  <a:spcPts val="0"/>
                </a:spcBef>
                <a:buClr>
                  <a:srgbClr val="F79646"/>
                </a:buClr>
                <a:defRPr/>
              </a:pPr>
              <a:r>
                <a:rPr lang="en-US" dirty="0" smtClean="0">
                  <a:solidFill>
                    <a:prstClr val="black">
                      <a:lumMod val="75000"/>
                      <a:lumOff val="25000"/>
                    </a:prstClr>
                  </a:solidFill>
                </a:rPr>
                <a:t>Scalable ODC Environment</a:t>
              </a:r>
            </a:p>
            <a:p>
              <a:pPr>
                <a:spcBef>
                  <a:spcPts val="0"/>
                </a:spcBef>
                <a:buClr>
                  <a:srgbClr val="F79646"/>
                </a:buClr>
                <a:defRPr/>
              </a:pPr>
              <a:endParaRPr lang="en-US" dirty="0" smtClean="0">
                <a:solidFill>
                  <a:prstClr val="black">
                    <a:lumMod val="75000"/>
                    <a:lumOff val="25000"/>
                  </a:prstClr>
                </a:solidFill>
              </a:endParaRPr>
            </a:p>
            <a:p>
              <a:pPr>
                <a:spcBef>
                  <a:spcPts val="0"/>
                </a:spcBef>
                <a:buClr>
                  <a:srgbClr val="F79646"/>
                </a:buClr>
                <a:defRPr/>
              </a:pPr>
              <a:r>
                <a:rPr lang="en-US" dirty="0" smtClean="0">
                  <a:solidFill>
                    <a:prstClr val="black">
                      <a:lumMod val="75000"/>
                      <a:lumOff val="25000"/>
                    </a:prstClr>
                  </a:solidFill>
                </a:rPr>
                <a:t>Optimization of Limited Resources</a:t>
              </a: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a:p>
              <a:pPr>
                <a:defRPr/>
              </a:pPr>
              <a:endParaRPr lang="en-US" dirty="0" smtClean="0">
                <a:solidFill>
                  <a:prstClr val="black">
                    <a:lumMod val="75000"/>
                    <a:lumOff val="25000"/>
                  </a:prstClr>
                </a:solidFill>
              </a:endParaRPr>
            </a:p>
          </p:txBody>
        </p:sp>
      </p:gr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0"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D10573A-72F2-442A-A6D9-3C5A77896AF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268343543"/>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0_Title Slide">
    <p:spTree>
      <p:nvGrpSpPr>
        <p:cNvPr id="1" name=""/>
        <p:cNvGrpSpPr/>
        <p:nvPr/>
      </p:nvGrpSpPr>
      <p:grpSpPr>
        <a:xfrm>
          <a:off x="0" y="0"/>
          <a:ext cx="0" cy="0"/>
          <a:chOff x="0" y="0"/>
          <a:chExt cx="0" cy="0"/>
        </a:xfrm>
      </p:grpSpPr>
      <p:sp>
        <p:nvSpPr>
          <p:cNvPr id="11" name="Rectangle 10"/>
          <p:cNvSpPr/>
          <p:nvPr userDrawn="1"/>
        </p:nvSpPr>
        <p:spPr>
          <a:xfrm flipV="1">
            <a:off x="2286000" y="2085499"/>
            <a:ext cx="2286000" cy="3677603"/>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Rectangle 11"/>
          <p:cNvSpPr/>
          <p:nvPr userDrawn="1"/>
        </p:nvSpPr>
        <p:spPr>
          <a:xfrm flipV="1">
            <a:off x="6858000" y="2085499"/>
            <a:ext cx="2286000" cy="3677603"/>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flipV="1">
            <a:off x="4572000" y="2085499"/>
            <a:ext cx="2286000" cy="3677603"/>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Rectangle 17"/>
          <p:cNvSpPr/>
          <p:nvPr userDrawn="1"/>
        </p:nvSpPr>
        <p:spPr>
          <a:xfrm>
            <a:off x="0" y="5766659"/>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3175" y="2085738"/>
            <a:ext cx="2282825" cy="3672363"/>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7" name="Slide Number Placeholder 5"/>
          <p:cNvSpPr>
            <a:spLocks noGrp="1"/>
          </p:cNvSpPr>
          <p:nvPr>
            <p:ph type="sldNum" sz="quarter" idx="22"/>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93985D7-9B6C-4D50-A037-DFD3278C380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098429921"/>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51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Rectangle 9"/>
          <p:cNvSpPr/>
          <p:nvPr userDrawn="1"/>
        </p:nvSpPr>
        <p:spPr>
          <a:xfrm flipV="1">
            <a:off x="5695950"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10"/>
          <p:cNvSpPr/>
          <p:nvPr userDrawn="1"/>
        </p:nvSpPr>
        <p:spPr>
          <a:xfrm flipV="1">
            <a:off x="2281238"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Rectangle 11"/>
          <p:cNvSpPr/>
          <p:nvPr userDrawn="1"/>
        </p:nvSpPr>
        <p:spPr>
          <a:xfrm flipV="1">
            <a:off x="5695950"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62508212"/>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52_Title Slide">
    <p:spTree>
      <p:nvGrpSpPr>
        <p:cNvPr id="1" name=""/>
        <p:cNvGrpSpPr/>
        <p:nvPr/>
      </p:nvGrpSpPr>
      <p:grpSpPr>
        <a:xfrm>
          <a:off x="0" y="0"/>
          <a:ext cx="0" cy="0"/>
          <a:chOff x="0" y="0"/>
          <a:chExt cx="0" cy="0"/>
        </a:xfrm>
      </p:grpSpPr>
      <p:sp>
        <p:nvSpPr>
          <p:cNvPr id="9" name="Rectangle 8"/>
          <p:cNvSpPr/>
          <p:nvPr userDrawn="1"/>
        </p:nvSpPr>
        <p:spPr>
          <a:xfrm flipV="1">
            <a:off x="2281238" y="1457322"/>
            <a:ext cx="6862762"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10"/>
          <p:cNvSpPr/>
          <p:nvPr userDrawn="1"/>
        </p:nvSpPr>
        <p:spPr>
          <a:xfrm flipV="1">
            <a:off x="2281238" y="2254250"/>
            <a:ext cx="6862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36" name="Text Placeholder 3"/>
          <p:cNvSpPr>
            <a:spLocks noGrp="1"/>
          </p:cNvSpPr>
          <p:nvPr>
            <p:ph type="body" sz="half" idx="11"/>
          </p:nvPr>
        </p:nvSpPr>
        <p:spPr>
          <a:xfrm>
            <a:off x="2295144" y="1545146"/>
            <a:ext cx="66202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6620256" cy="2714228"/>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0" name="Slide Number Placeholder 5"/>
          <p:cNvSpPr>
            <a:spLocks noGrp="1"/>
          </p:cNvSpPr>
          <p:nvPr>
            <p:ph type="sldNum" sz="quarter" idx="22"/>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738098414"/>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53_Title Slide">
    <p:spTree>
      <p:nvGrpSpPr>
        <p:cNvPr id="1" name=""/>
        <p:cNvGrpSpPr/>
        <p:nvPr/>
      </p:nvGrpSpPr>
      <p:grpSpPr>
        <a:xfrm>
          <a:off x="0" y="0"/>
          <a:ext cx="0" cy="0"/>
          <a:chOff x="0" y="0"/>
          <a:chExt cx="0" cy="0"/>
        </a:xfrm>
      </p:grpSpPr>
      <p:sp>
        <p:nvSpPr>
          <p:cNvPr id="29" name="Rectangle 28"/>
          <p:cNvSpPr/>
          <p:nvPr userDrawn="1"/>
        </p:nvSpPr>
        <p:spPr>
          <a:xfrm flipV="1">
            <a:off x="6843103" y="1457323"/>
            <a:ext cx="230089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Rectangle 9"/>
          <p:cNvSpPr/>
          <p:nvPr userDrawn="1"/>
        </p:nvSpPr>
        <p:spPr>
          <a:xfrm flipV="1">
            <a:off x="4568827" y="1457320"/>
            <a:ext cx="2273876"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9" name="Rectangle 8"/>
          <p:cNvSpPr/>
          <p:nvPr userDrawn="1"/>
        </p:nvSpPr>
        <p:spPr>
          <a:xfrm flipV="1">
            <a:off x="2281238" y="1457325"/>
            <a:ext cx="2287567"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10"/>
          <p:cNvSpPr/>
          <p:nvPr userDrawn="1"/>
        </p:nvSpPr>
        <p:spPr>
          <a:xfrm flipV="1">
            <a:off x="2281238" y="2254250"/>
            <a:ext cx="229076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Rectangle 11"/>
          <p:cNvSpPr/>
          <p:nvPr userDrawn="1"/>
        </p:nvSpPr>
        <p:spPr>
          <a:xfrm flipV="1">
            <a:off x="4568827" y="2254250"/>
            <a:ext cx="2273876"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userDrawn="1">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userDrawn="1">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userDrawn="1">
            <p:ph type="body" sz="half" idx="11"/>
          </p:nvPr>
        </p:nvSpPr>
        <p:spPr>
          <a:xfrm>
            <a:off x="2295145" y="1545146"/>
            <a:ext cx="227685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42" name="Text Placeholder 3"/>
          <p:cNvSpPr>
            <a:spLocks noGrp="1"/>
          </p:cNvSpPr>
          <p:nvPr userDrawn="1">
            <p:ph type="body" sz="half" idx="13"/>
          </p:nvPr>
        </p:nvSpPr>
        <p:spPr>
          <a:xfrm>
            <a:off x="4561205"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2" name="Text Placeholder 3"/>
          <p:cNvSpPr>
            <a:spLocks noGrp="1"/>
          </p:cNvSpPr>
          <p:nvPr userDrawn="1">
            <p:ph type="body" sz="half" idx="18"/>
          </p:nvPr>
        </p:nvSpPr>
        <p:spPr>
          <a:xfrm>
            <a:off x="2295144" y="2413825"/>
            <a:ext cx="2276856" cy="212959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Text Placeholder 3"/>
          <p:cNvSpPr>
            <a:spLocks noGrp="1"/>
          </p:cNvSpPr>
          <p:nvPr userDrawn="1">
            <p:ph type="body" sz="half" idx="19"/>
          </p:nvPr>
        </p:nvSpPr>
        <p:spPr>
          <a:xfrm>
            <a:off x="4551299"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5" name="Text Placeholder 3"/>
          <p:cNvSpPr>
            <a:spLocks noGrp="1"/>
          </p:cNvSpPr>
          <p:nvPr userDrawn="1">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userDrawn="1">
            <p:ph type="sldNum" sz="quarter" idx="22"/>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17ABE94-BD4D-4F7A-9911-74B8E3E5D5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26" name="Text Placeholder 3"/>
          <p:cNvSpPr>
            <a:spLocks noGrp="1"/>
          </p:cNvSpPr>
          <p:nvPr userDrawn="1">
            <p:ph type="body" sz="half" idx="23"/>
          </p:nvPr>
        </p:nvSpPr>
        <p:spPr>
          <a:xfrm>
            <a:off x="6850379" y="1545146"/>
            <a:ext cx="213487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27" name="Text Placeholder 3"/>
          <p:cNvSpPr>
            <a:spLocks noGrp="1"/>
          </p:cNvSpPr>
          <p:nvPr userDrawn="1">
            <p:ph type="body" sz="half" idx="24"/>
          </p:nvPr>
        </p:nvSpPr>
        <p:spPr>
          <a:xfrm>
            <a:off x="6840473" y="2413825"/>
            <a:ext cx="2316226" cy="2301049"/>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 name="Rectangle 29"/>
          <p:cNvSpPr/>
          <p:nvPr userDrawn="1"/>
        </p:nvSpPr>
        <p:spPr>
          <a:xfrm flipV="1">
            <a:off x="6847114" y="2254250"/>
            <a:ext cx="2296886"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Tree>
    <p:extLst>
      <p:ext uri="{BB962C8B-B14F-4D97-AF65-F5344CB8AC3E}">
        <p14:creationId xmlns:p14="http://schemas.microsoft.com/office/powerpoint/2010/main" val="3600251120"/>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4_Title Slide">
    <p:spTree>
      <p:nvGrpSpPr>
        <p:cNvPr id="1" name=""/>
        <p:cNvGrpSpPr/>
        <p:nvPr/>
      </p:nvGrpSpPr>
      <p:grpSpPr>
        <a:xfrm>
          <a:off x="0" y="0"/>
          <a:ext cx="0" cy="0"/>
          <a:chOff x="0" y="0"/>
          <a:chExt cx="0" cy="0"/>
        </a:xfrm>
      </p:grpSpPr>
      <p:sp>
        <p:nvSpPr>
          <p:cNvPr id="9" name="Rectangle 8"/>
          <p:cNvSpPr/>
          <p:nvPr userDrawn="1"/>
        </p:nvSpPr>
        <p:spPr>
          <a:xfrm flipV="1">
            <a:off x="2281238" y="1457325"/>
            <a:ext cx="3409950" cy="796925"/>
          </a:xfrm>
          <a:prstGeom prst="rect">
            <a:avLst/>
          </a:prstGeom>
          <a:solidFill>
            <a:srgbClr val="0075B0">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Rectangle 9"/>
          <p:cNvSpPr/>
          <p:nvPr userDrawn="1"/>
        </p:nvSpPr>
        <p:spPr>
          <a:xfrm flipV="1">
            <a:off x="5695950" y="1457325"/>
            <a:ext cx="3457575" cy="796925"/>
          </a:xfrm>
          <a:prstGeom prst="rect">
            <a:avLst/>
          </a:prstGeom>
          <a:solidFill>
            <a:srgbClr val="0075B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Rectangle 10"/>
          <p:cNvSpPr/>
          <p:nvPr userDrawn="1"/>
        </p:nvSpPr>
        <p:spPr>
          <a:xfrm flipV="1">
            <a:off x="2281238" y="2254250"/>
            <a:ext cx="3414712" cy="3403600"/>
          </a:xfrm>
          <a:prstGeom prst="rect">
            <a:avLst/>
          </a:prstGeom>
          <a:solidFill>
            <a:srgbClr val="69CA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Rectangle 11"/>
          <p:cNvSpPr/>
          <p:nvPr userDrawn="1"/>
        </p:nvSpPr>
        <p:spPr>
          <a:xfrm flipV="1">
            <a:off x="5695950" y="2254250"/>
            <a:ext cx="3457575" cy="3403600"/>
          </a:xfrm>
          <a:prstGeom prst="rect">
            <a:avLst/>
          </a:prstGeom>
          <a:solidFill>
            <a:srgbClr val="69CAFB">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9525" y="1457325"/>
            <a:ext cx="2286000" cy="796925"/>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16" name="Group 26"/>
          <p:cNvGrpSpPr>
            <a:grpSpLocks/>
          </p:cNvGrpSpPr>
          <p:nvPr userDrawn="1"/>
        </p:nvGrpSpPr>
        <p:grpSpPr bwMode="auto">
          <a:xfrm>
            <a:off x="1825625" y="1604963"/>
            <a:ext cx="352425" cy="266700"/>
            <a:chOff x="1190625" y="1876425"/>
            <a:chExt cx="352425" cy="266700"/>
          </a:xfrm>
        </p:grpSpPr>
        <p:sp>
          <p:nvSpPr>
            <p:cNvPr id="17" name="Isosceles Triangle 16"/>
            <p:cNvSpPr/>
            <p:nvPr/>
          </p:nvSpPr>
          <p:spPr>
            <a:xfrm rot="5400000">
              <a:off x="1133475" y="1933575"/>
              <a:ext cx="266700" cy="152400"/>
            </a:xfrm>
            <a:prstGeom prst="triangle">
              <a:avLst/>
            </a:prstGeom>
            <a:solidFill>
              <a:srgbClr val="00679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8" name="Isosceles Triangle 17"/>
            <p:cNvSpPr/>
            <p:nvPr/>
          </p:nvSpPr>
          <p:spPr>
            <a:xfrm rot="5400000">
              <a:off x="1233488" y="1933575"/>
              <a:ext cx="266700" cy="152400"/>
            </a:xfrm>
            <a:prstGeom prst="triangle">
              <a:avLst/>
            </a:prstGeom>
            <a:solidFill>
              <a:srgbClr val="0075B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9" name="Isosceles Triangle 18"/>
            <p:cNvSpPr/>
            <p:nvPr/>
          </p:nvSpPr>
          <p:spPr>
            <a:xfrm rot="5400000">
              <a:off x="1333500" y="1933575"/>
              <a:ext cx="266700" cy="152400"/>
            </a:xfrm>
            <a:prstGeom prst="triangle">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47" name="Picture Placeholder 2"/>
          <p:cNvSpPr>
            <a:spLocks noGrp="1"/>
          </p:cNvSpPr>
          <p:nvPr>
            <p:ph type="pic" idx="1"/>
          </p:nvPr>
        </p:nvSpPr>
        <p:spPr>
          <a:xfrm>
            <a:off x="-5790" y="2254250"/>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0" name="Slide Number Placeholder 5"/>
          <p:cNvSpPr>
            <a:spLocks noGrp="1"/>
          </p:cNvSpPr>
          <p:nvPr>
            <p:ph type="sldNum" sz="quarter" idx="22"/>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3A04E20-3594-43C5-80A7-0C1B0EF2413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437008567"/>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55_Title Slide">
    <p:spTree>
      <p:nvGrpSpPr>
        <p:cNvPr id="1" name=""/>
        <p:cNvGrpSpPr/>
        <p:nvPr/>
      </p:nvGrpSpPr>
      <p:grpSpPr>
        <a:xfrm>
          <a:off x="0" y="0"/>
          <a:ext cx="0" cy="0"/>
          <a:chOff x="0" y="0"/>
          <a:chExt cx="0" cy="0"/>
        </a:xfrm>
      </p:grpSpPr>
      <p:sp>
        <p:nvSpPr>
          <p:cNvPr id="6" name="Rectangle 5"/>
          <p:cNvSpPr/>
          <p:nvPr userDrawn="1"/>
        </p:nvSpPr>
        <p:spPr>
          <a:xfrm>
            <a:off x="0" y="5600700"/>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8" name="Rectangle 7"/>
          <p:cNvSpPr/>
          <p:nvPr userDrawn="1"/>
        </p:nvSpPr>
        <p:spPr>
          <a:xfrm>
            <a:off x="-6350" y="1457325"/>
            <a:ext cx="9144000" cy="796925"/>
          </a:xfrm>
          <a:prstGeom prst="rect">
            <a:avLst/>
          </a:prstGeom>
          <a:solidFill>
            <a:srgbClr val="EB7B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nvGrpSpPr>
          <p:cNvPr id="9" name="Group 22"/>
          <p:cNvGrpSpPr>
            <a:grpSpLocks/>
          </p:cNvGrpSpPr>
          <p:nvPr userDrawn="1"/>
        </p:nvGrpSpPr>
        <p:grpSpPr bwMode="auto">
          <a:xfrm>
            <a:off x="914400" y="1871663"/>
            <a:ext cx="352425" cy="266700"/>
            <a:chOff x="914400" y="1871663"/>
            <a:chExt cx="352425" cy="266700"/>
          </a:xfrm>
        </p:grpSpPr>
        <p:sp>
          <p:nvSpPr>
            <p:cNvPr id="10" name="Isosceles Triangle 9"/>
            <p:cNvSpPr/>
            <p:nvPr/>
          </p:nvSpPr>
          <p:spPr>
            <a:xfrm rot="5400000">
              <a:off x="857250" y="1928813"/>
              <a:ext cx="266700" cy="152400"/>
            </a:xfrm>
            <a:prstGeom prst="triangle">
              <a:avLst/>
            </a:prstGeom>
            <a:solidFill>
              <a:srgbClr val="CF7007">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Isosceles Triangle 10"/>
            <p:cNvSpPr/>
            <p:nvPr/>
          </p:nvSpPr>
          <p:spPr>
            <a:xfrm rot="5400000">
              <a:off x="957263" y="1928813"/>
              <a:ext cx="266700" cy="152400"/>
            </a:xfrm>
            <a:prstGeom prst="triangle">
              <a:avLst/>
            </a:prstGeom>
            <a:solidFill>
              <a:srgbClr val="D7740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2" name="Isosceles Triangle 11"/>
            <p:cNvSpPr/>
            <p:nvPr/>
          </p:nvSpPr>
          <p:spPr>
            <a:xfrm rot="5400000">
              <a:off x="1057275" y="1928813"/>
              <a:ext cx="266700" cy="152400"/>
            </a:xfrm>
            <a:prstGeom prst="triangle">
              <a:avLst/>
            </a:prstGeom>
            <a:solidFill>
              <a:srgbClr val="EB7E07">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grpSp>
      <p:sp>
        <p:nvSpPr>
          <p:cNvPr id="13" name="Rectangle 12"/>
          <p:cNvSpPr/>
          <p:nvPr userDrawn="1"/>
        </p:nvSpPr>
        <p:spPr>
          <a:xfrm flipV="1">
            <a:off x="2270125" y="2254250"/>
            <a:ext cx="6873875" cy="3403600"/>
          </a:xfrm>
          <a:prstGeom prst="rect">
            <a:avLst/>
          </a:prstGeom>
          <a:solidFill>
            <a:srgbClr val="FAB1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7" name="Picture Placeholder 2"/>
          <p:cNvSpPr>
            <a:spLocks noGrp="1"/>
          </p:cNvSpPr>
          <p:nvPr>
            <p:ph type="pic" idx="1"/>
          </p:nvPr>
        </p:nvSpPr>
        <p:spPr>
          <a:xfrm>
            <a:off x="0" y="2259106"/>
            <a:ext cx="2282825" cy="3341027"/>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Slide Number Placeholder 5"/>
          <p:cNvSpPr>
            <a:spLocks noGrp="1"/>
          </p:cNvSpPr>
          <p:nvPr>
            <p:ph type="sldNum" sz="quarter" idx="22"/>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46E9C9C-412F-4BFD-9C14-EA60036D878B}"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212973262"/>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6_Title Slide">
    <p:spTree>
      <p:nvGrpSpPr>
        <p:cNvPr id="1" name=""/>
        <p:cNvGrpSpPr/>
        <p:nvPr/>
      </p:nvGrpSpPr>
      <p:grpSpPr>
        <a:xfrm>
          <a:off x="0" y="0"/>
          <a:ext cx="0" cy="0"/>
          <a:chOff x="0" y="0"/>
          <a:chExt cx="0" cy="0"/>
        </a:xfrm>
      </p:grpSpPr>
      <p:sp>
        <p:nvSpPr>
          <p:cNvPr id="6" name="Rectangle 5"/>
          <p:cNvSpPr/>
          <p:nvPr userDrawn="1"/>
        </p:nvSpPr>
        <p:spPr>
          <a:xfrm flipV="1">
            <a:off x="2286000" y="2259013"/>
            <a:ext cx="6858000" cy="3341687"/>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8" name="Rectangle 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9" name="Rectangle 8"/>
          <p:cNvSpPr/>
          <p:nvPr userDrawn="1"/>
        </p:nvSpPr>
        <p:spPr>
          <a:xfrm>
            <a:off x="-6350" y="1457325"/>
            <a:ext cx="9144000" cy="7969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5" name="Picture Placeholder 2"/>
          <p:cNvSpPr>
            <a:spLocks noGrp="1"/>
          </p:cNvSpPr>
          <p:nvPr>
            <p:ph type="pic" idx="1"/>
          </p:nvPr>
        </p:nvSpPr>
        <p:spPr>
          <a:xfrm>
            <a:off x="0" y="2259106"/>
            <a:ext cx="2282825" cy="3337560"/>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64224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Slide Number Placeholder 5"/>
          <p:cNvSpPr>
            <a:spLocks noGrp="1"/>
          </p:cNvSpPr>
          <p:nvPr>
            <p:ph type="sldNum" sz="quarter" idx="22"/>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CED33EE6-7C57-4458-AD0E-18CB9D07BEA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2013751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Slide with Text - Option 2">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endParaRPr lang="en-US" sz="1600" dirty="0">
              <a:solidFill>
                <a:srgbClr val="262626"/>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5878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userDrawn="1"/>
        </p:nvSpPr>
        <p:spPr>
          <a:xfrm>
            <a:off x="1520825" y="45878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Title 1"/>
          <p:cNvSpPr>
            <a:spLocks noGrp="1"/>
          </p:cNvSpPr>
          <p:nvPr>
            <p:ph type="title"/>
          </p:nvPr>
        </p:nvSpPr>
        <p:spPr>
          <a:xfrm>
            <a:off x="1658112" y="5012158"/>
            <a:ext cx="7257288" cy="566610"/>
          </a:xfrm>
          <a:prstGeom prst="rect">
            <a:avLst/>
          </a:prstGeom>
        </p:spPr>
        <p:txBody>
          <a:bodyPr/>
          <a:lstStyle>
            <a:lvl1pPr algn="l" rtl="0" eaLnBrk="0" fontAlgn="base" hangingPunct="0">
              <a:spcBef>
                <a:spcPct val="0"/>
              </a:spcBef>
              <a:spcAft>
                <a:spcPct val="0"/>
              </a:spcAft>
              <a:tabLst>
                <a:tab pos="3941763" algn="l"/>
              </a:tabLst>
              <a:defRPr lang="en-US" sz="3200" kern="1200" baseline="0" dirty="0">
                <a:solidFill>
                  <a:schemeClr val="bg1"/>
                </a:soli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a:xfrm>
            <a:off x="5756" y="6502047"/>
            <a:ext cx="493712"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3CC72EAB-1B23-42D4-AE30-1C46AF89700D}" type="slidenum">
              <a:rPr lang="en-US"/>
              <a:pPr>
                <a:defRPr/>
              </a:pPr>
              <a:t>‹#›</a:t>
            </a:fld>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64" y="120087"/>
            <a:ext cx="1546985" cy="438313"/>
          </a:xfrm>
          <a:prstGeom prst="rect">
            <a:avLst/>
          </a:prstGeom>
        </p:spPr>
      </p:pic>
    </p:spTree>
    <p:extLst>
      <p:ext uri="{BB962C8B-B14F-4D97-AF65-F5344CB8AC3E}">
        <p14:creationId xmlns:p14="http://schemas.microsoft.com/office/powerpoint/2010/main" val="425962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57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FD8EFA2-D5C0-49BB-92A1-10F9860307C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350" y="104775"/>
            <a:ext cx="1600447" cy="453460"/>
          </a:xfrm>
          <a:prstGeom prst="rect">
            <a:avLst/>
          </a:prstGeom>
        </p:spPr>
      </p:pic>
    </p:spTree>
    <p:extLst>
      <p:ext uri="{BB962C8B-B14F-4D97-AF65-F5344CB8AC3E}">
        <p14:creationId xmlns:p14="http://schemas.microsoft.com/office/powerpoint/2010/main" val="2292547949"/>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8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2000" contrast="-10000"/>
          </a:blip>
          <a:stretch>
            <a:fillRect/>
          </a:stretch>
        </p:blipFill>
        <p:spPr bwMode="auto">
          <a:xfrm>
            <a:off x="0" y="695325"/>
            <a:ext cx="9142413" cy="6162675"/>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a:t>
            </a:r>
            <a:r>
              <a:rPr lang="en-US" sz="650" dirty="0" smtClean="0">
                <a:solidFill>
                  <a:prstClr val="black">
                    <a:lumMod val="85000"/>
                    <a:lumOff val="15000"/>
                  </a:prstClr>
                </a:solidFill>
                <a:latin typeface="Microsoft Sans Serif" pitchFamily="34" charset="0"/>
                <a:cs typeface="Microsoft Sans Serif" pitchFamily="34" charset="0"/>
              </a:rPr>
              <a:t>2012  </a:t>
            </a:r>
            <a:r>
              <a:rPr lang="en-US" sz="650" dirty="0">
                <a:solidFill>
                  <a:prstClr val="black">
                    <a:lumMod val="85000"/>
                    <a:lumOff val="15000"/>
                  </a:prstClr>
                </a:solidFill>
                <a:latin typeface="Microsoft Sans Serif" pitchFamily="34" charset="0"/>
                <a:cs typeface="Microsoft Sans Serif" pitchFamily="34" charset="0"/>
              </a:rPr>
              <a:t>Cybage Software Pvt. Ltd. All Rights Reserved. Cybage Confidential.</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3350" y="104775"/>
            <a:ext cx="1600447" cy="453460"/>
          </a:xfrm>
          <a:prstGeom prst="rect">
            <a:avLst/>
          </a:prstGeom>
        </p:spPr>
      </p:pic>
    </p:spTree>
    <p:extLst>
      <p:ext uri="{BB962C8B-B14F-4D97-AF65-F5344CB8AC3E}">
        <p14:creationId xmlns:p14="http://schemas.microsoft.com/office/powerpoint/2010/main" val="2584634611"/>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9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B91157-3A67-4D69-92D0-E45F7027771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525751194"/>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60_Title Slide">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sp>
        <p:nvSpPr>
          <p:cNvPr id="3" name="Slide Number Placeholder 5"/>
          <p:cNvSpPr>
            <a:spLocks noGrp="1"/>
          </p:cNvSpPr>
          <p:nvPr>
            <p:ph type="sldNum" sz="quarter" idx="10"/>
          </p:nvPr>
        </p:nvSpPr>
        <p:spPr>
          <a:xfrm>
            <a:off x="6553200" y="6356350"/>
            <a:ext cx="2133600" cy="365125"/>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1B71C40-8AE5-44C1-A7F2-C4A4C2202973}"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12356165"/>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FactFil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57489" y="275091"/>
            <a:ext cx="8229023" cy="1142679"/>
          </a:xfrm>
          <a:prstGeom prst="rect">
            <a:avLst/>
          </a:prstGeom>
        </p:spPr>
        <p:txBody>
          <a:bodyPr vert="horz" lIns="91440" tIns="45720" rIns="91440" bIns="45720" rtlCol="0" anchor="ctr">
            <a:normAutofit/>
          </a:bodyPr>
          <a:lstStyle>
            <a:lvl1pPr>
              <a:defRPr/>
            </a:lvl1pPr>
          </a:lstStyle>
          <a:p>
            <a:r>
              <a:rPr lang="en-US" sz="1000" dirty="0" err="1" smtClean="0"/>
              <a:t>FactFile</a:t>
            </a:r>
            <a:endParaRPr lang="en-US" sz="1000" dirty="0"/>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b="644"/>
          <a:stretch/>
        </p:blipFill>
        <p:spPr>
          <a:xfrm>
            <a:off x="1" y="565569"/>
            <a:ext cx="9143999" cy="6292431"/>
          </a:xfrm>
          <a:prstGeom prst="rect">
            <a:avLst/>
          </a:prstGeom>
        </p:spPr>
      </p:pic>
      <p:sp>
        <p:nvSpPr>
          <p:cNvPr id="8" name="Rectangle 7"/>
          <p:cNvSpPr/>
          <p:nvPr userDrawn="1"/>
        </p:nvSpPr>
        <p:spPr>
          <a:xfrm>
            <a:off x="-1" y="565570"/>
            <a:ext cx="9144000" cy="6292430"/>
          </a:xfrm>
          <a:prstGeom prst="rect">
            <a:avLst/>
          </a:prstGeom>
          <a:gradFill flip="none" rotWithShape="1">
            <a:gsLst>
              <a:gs pos="0">
                <a:schemeClr val="bg1">
                  <a:lumMod val="95000"/>
                  <a:alpha val="75000"/>
                </a:schemeClr>
              </a:gs>
              <a:gs pos="49000">
                <a:schemeClr val="bg1">
                  <a:lumMod val="100000"/>
                  <a:alpha val="80000"/>
                </a:schemeClr>
              </a:gs>
              <a:gs pos="100000">
                <a:schemeClr val="bg1">
                  <a:alpha val="8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Footer Placeholder 3"/>
          <p:cNvSpPr txBox="1">
            <a:spLocks noGrp="1"/>
          </p:cNvSpPr>
          <p:nvPr userDrawn="1"/>
        </p:nvSpPr>
        <p:spPr bwMode="auto">
          <a:xfrm>
            <a:off x="176866" y="6505753"/>
            <a:ext cx="4156364" cy="221611"/>
          </a:xfrm>
          <a:prstGeom prst="rect">
            <a:avLst/>
          </a:prstGeom>
          <a:noFill/>
          <a:ln w="9525">
            <a:noFill/>
            <a:miter lim="800000"/>
            <a:headEnd/>
            <a:tailEnd/>
          </a:ln>
        </p:spPr>
        <p:txBody>
          <a:bodyPr/>
          <a:lstStyle/>
          <a:p>
            <a:pPr fontAlgn="auto">
              <a:spcBef>
                <a:spcPts val="0"/>
              </a:spcBef>
              <a:spcAft>
                <a:spcPts val="0"/>
              </a:spcAft>
              <a:defRPr/>
            </a:pP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 Copyright © </a:t>
            </a:r>
            <a:r>
              <a:rPr lang="en-US" sz="600" dirty="0" smtClean="0">
                <a:solidFill>
                  <a:srgbClr val="777777"/>
                </a:solidFill>
                <a:latin typeface="Segoe UI Light" panose="020B0502040204020203" pitchFamily="34" charset="0"/>
                <a:ea typeface="Segoe UI" panose="020B0502040204020203" pitchFamily="34" charset="0"/>
                <a:cs typeface="Segoe UI" panose="020B0502040204020203" pitchFamily="34" charset="0"/>
              </a:rPr>
              <a:t>2016 </a:t>
            </a:r>
            <a:r>
              <a:rPr lang="en-US" sz="600" dirty="0">
                <a:solidFill>
                  <a:srgbClr val="777777"/>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9" name="Rectangle 8"/>
          <p:cNvSpPr/>
          <p:nvPr userDrawn="1"/>
        </p:nvSpPr>
        <p:spPr>
          <a:xfrm>
            <a:off x="0" y="565568"/>
            <a:ext cx="9144001" cy="354577"/>
          </a:xfrm>
          <a:prstGeom prst="rect">
            <a:avLst/>
          </a:prstGeom>
          <a:solidFill>
            <a:srgbClr val="435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4216027189"/>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61_Title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a:xfrm>
            <a:off x="8763000" y="6629400"/>
            <a:ext cx="381000" cy="228600"/>
          </a:xfrm>
          <a:prstGeom prst="rect">
            <a:avLst/>
          </a:prstGeom>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770105C-75BA-4D3C-9737-FF2454E923E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096221004"/>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12A78CE-7E2F-4B5C-940F-71F65420D21C}"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813470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srcRect r="4"/>
          <a:stretch>
            <a:fillRect/>
          </a:stretch>
        </p:blipFill>
        <p:spPr bwMode="auto">
          <a:xfrm>
            <a:off x="0" y="690563"/>
            <a:ext cx="9144000" cy="6167437"/>
          </a:xfrm>
          <a:prstGeom prst="rect">
            <a:avLst/>
          </a:prstGeom>
          <a:noFill/>
          <a:ln w="9525">
            <a:noFill/>
            <a:miter lim="800000"/>
            <a:headEnd/>
            <a:tailEnd/>
          </a:ln>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Cybage Software Pvt. Ltd. All Rights Reserved. Cybage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ED4FD61-3630-43C0-9064-4212E978589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392974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Rectangle 4"/>
          <p:cNvSpPr/>
          <p:nvPr userDrawn="1"/>
        </p:nvSpPr>
        <p:spPr>
          <a:xfrm>
            <a:off x="1" y="2673351"/>
            <a:ext cx="9144000" cy="1327150"/>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896112" y="3059787"/>
            <a:ext cx="7257288" cy="566610"/>
          </a:xfrm>
          <a:prstGeom prst="rect">
            <a:avLst/>
          </a:prstGeom>
        </p:spPr>
        <p:txBody>
          <a:bodyPr/>
          <a:lstStyle>
            <a:lvl1pPr algn="ctr">
              <a:defRPr sz="320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18FE941-9911-4D6C-9A25-EB86B7640D84}"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8" name="Rectangle 7"/>
          <p:cNvSpPr/>
          <p:nvPr userDrawn="1"/>
        </p:nvSpPr>
        <p:spPr>
          <a:xfrm>
            <a:off x="0" y="4000501"/>
            <a:ext cx="9144000" cy="85724"/>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Tree>
    <p:extLst>
      <p:ext uri="{BB962C8B-B14F-4D97-AF65-F5344CB8AC3E}">
        <p14:creationId xmlns:p14="http://schemas.microsoft.com/office/powerpoint/2010/main" val="195853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90562"/>
            <a:ext cx="9151346" cy="6167438"/>
          </a:xfrm>
          <a:prstGeom prst="rect">
            <a:avLst/>
          </a:prstGeom>
        </p:spPr>
      </p:pic>
      <p:sp>
        <p:nvSpPr>
          <p:cNvPr id="3" name="Slide Number Placeholder 2"/>
          <p:cNvSpPr>
            <a:spLocks noGrp="1"/>
          </p:cNvSpPr>
          <p:nvPr>
            <p:ph type="sldNum" sz="quarter" idx="10"/>
          </p:nvPr>
        </p:nvSpPr>
        <p:spPr/>
        <p:txBody>
          <a:bodyPr/>
          <a:lstStyle/>
          <a:p>
            <a:pPr>
              <a:defRPr/>
            </a:pPr>
            <a:fld id="{C3999953-0A0C-44B9-BA34-A2EF248FEBFE}" type="slidenum">
              <a:rPr lang="en-US" smtClean="0">
                <a:solidFill>
                  <a:prstClr val="black">
                    <a:lumMod val="85000"/>
                    <a:lumOff val="15000"/>
                  </a:prstClr>
                </a:solidFill>
              </a:rPr>
              <a:pPr>
                <a:defRPr/>
              </a:pPr>
              <a:t>‹#›</a:t>
            </a:fld>
            <a:endParaRPr lang="en-US" dirty="0">
              <a:solidFill>
                <a:prstClr val="black">
                  <a:lumMod val="85000"/>
                  <a:lumOff val="15000"/>
                </a:prstClr>
              </a:solidFill>
            </a:endParaRPr>
          </a:p>
        </p:txBody>
      </p:sp>
      <p:sp>
        <p:nvSpPr>
          <p:cNvPr id="5" name="Rectangle 4"/>
          <p:cNvSpPr/>
          <p:nvPr userDrawn="1"/>
        </p:nvSpPr>
        <p:spPr>
          <a:xfrm>
            <a:off x="0" y="35877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35877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Title 1"/>
          <p:cNvSpPr>
            <a:spLocks noGrp="1"/>
          </p:cNvSpPr>
          <p:nvPr>
            <p:ph type="title"/>
          </p:nvPr>
        </p:nvSpPr>
        <p:spPr>
          <a:xfrm>
            <a:off x="1658112" y="40122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Cybage Software Pvt. Ltd. All Rights Reserved. Cybage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Tree>
    <p:extLst>
      <p:ext uri="{BB962C8B-B14F-4D97-AF65-F5344CB8AC3E}">
        <p14:creationId xmlns:p14="http://schemas.microsoft.com/office/powerpoint/2010/main" val="1828920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457200"/>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85800"/>
            <a:ext cx="7623175" cy="457200"/>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dirty="0">
                <a:solidFill>
                  <a:srgbClr val="0075B0"/>
                </a:solidFill>
                <a:ea typeface="Kozuka Gothic Pro R" pitchFamily="34" charset="-128"/>
                <a:cs typeface="Arial" charset="0"/>
              </a:rPr>
              <a:t>www.cybage.com</a:t>
            </a:r>
          </a:p>
        </p:txBody>
      </p:sp>
      <p:sp>
        <p:nvSpPr>
          <p:cNvPr id="13" name="Title 1"/>
          <p:cNvSpPr>
            <a:spLocks noGrp="1"/>
          </p:cNvSpPr>
          <p:nvPr>
            <p:ph type="title"/>
          </p:nvPr>
        </p:nvSpPr>
        <p:spPr>
          <a:xfrm>
            <a:off x="1658112" y="747964"/>
            <a:ext cx="7257288" cy="269955"/>
          </a:xfrm>
          <a:prstGeom prst="rect">
            <a:avLst/>
          </a:prstGeom>
        </p:spPr>
        <p:txBody>
          <a:bodyPr/>
          <a:lstStyle>
            <a:lvl1pPr algn="l">
              <a:defRPr sz="1800" b="1" baseline="0">
                <a:solidFill>
                  <a:schemeClr val="bg1"/>
                </a:solidFill>
                <a:latin typeface="+mj-lt"/>
                <a:ea typeface="Segoe UI" pitchFamily="34" charset="0"/>
                <a:cs typeface="Segoe UI" pitchFamily="34" charset="0"/>
              </a:defRPr>
            </a:lvl1pPr>
          </a:lstStyle>
          <a:p>
            <a:r>
              <a:rPr lang="en-US" dirty="0"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Segoe UI" pitchFamily="34" charset="0"/>
                <a:ea typeface="Segoe UI" pitchFamily="34" charset="0"/>
                <a:cs typeface="Segoe U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83544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a:lum bright="-4000"/>
          </a:blip>
          <a:srcRect l="16829" t="5225" b="14674"/>
          <a:stretch>
            <a:fillRect/>
          </a:stretch>
        </p:blipFill>
        <p:spPr bwMode="auto">
          <a:xfrm>
            <a:off x="0" y="687388"/>
            <a:ext cx="9144000" cy="6170612"/>
          </a:xfrm>
          <a:prstGeom prst="rect">
            <a:avLst/>
          </a:prstGeom>
          <a:noFill/>
          <a:ln w="9525">
            <a:noFill/>
            <a:miter lim="800000"/>
            <a:headEnd/>
            <a:tailEnd/>
          </a:ln>
        </p:spPr>
      </p:pic>
      <p:sp>
        <p:nvSpPr>
          <p:cNvPr id="4"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Cybage Software Pvt. Ltd. All Rights Reserved. Cybage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5" name="Rectangle 4"/>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1" name="Title 1"/>
          <p:cNvSpPr>
            <a:spLocks noGrp="1"/>
          </p:cNvSpPr>
          <p:nvPr>
            <p:ph type="title"/>
          </p:nvPr>
        </p:nvSpPr>
        <p:spPr>
          <a:xfrm>
            <a:off x="1658112" y="3097887"/>
            <a:ext cx="7257288" cy="566610"/>
          </a:xfrm>
          <a:prstGeom prst="rect">
            <a:avLst/>
          </a:prstGeom>
        </p:spPr>
        <p:txBody>
          <a:bodyPr/>
          <a:lstStyle>
            <a:lvl1pPr algn="l">
              <a:tabLst>
                <a:tab pos="2001838" algn="l"/>
              </a:tabLst>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F60CB7C-8890-4810-AA16-10DB74DA1A12}"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360431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47A4149F-C60E-483D-A0A5-637C8226A5A7}"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95516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blip>
          <a:srcRect l="2110" t="3665" r="1407"/>
          <a:stretch>
            <a:fillRect/>
          </a:stretch>
        </p:blipFill>
        <p:spPr bwMode="auto">
          <a:xfrm>
            <a:off x="0" y="687388"/>
            <a:ext cx="9142413" cy="6161087"/>
          </a:xfrm>
          <a:prstGeom prst="rect">
            <a:avLst/>
          </a:prstGeom>
          <a:noFill/>
          <a:ln w="9525">
            <a:noFill/>
            <a:miter lim="800000"/>
            <a:headEnd/>
            <a:tailEnd/>
          </a:ln>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Cybage Software Pvt. Ltd. All Rights Reserved. Cybage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5F7460C-71AC-4577-9B17-092B73AB48A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274039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8A506E5-E417-4F9D-AC13-A135209871FF}"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692183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4" name="Picture 20" descr="Pune-CT1-GNR-HRB-USA New1.jpg"/>
          <p:cNvPicPr>
            <a:picLocks noChangeAspect="1"/>
          </p:cNvPicPr>
          <p:nvPr userDrawn="1"/>
        </p:nvPicPr>
        <p:blipFill>
          <a:blip r:embed="rId2"/>
          <a:stretch>
            <a:fillRect/>
          </a:stretch>
        </p:blipFill>
        <p:spPr bwMode="auto">
          <a:xfrm>
            <a:off x="0" y="1454227"/>
            <a:ext cx="8985153" cy="5406916"/>
          </a:xfrm>
          <a:prstGeom prst="rect">
            <a:avLst/>
          </a:prstGeom>
          <a:noFill/>
          <a:ln w="9525">
            <a:noFill/>
            <a:miter lim="800000"/>
            <a:headEnd/>
            <a:tailEnd/>
          </a:ln>
        </p:spPr>
      </p:pic>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E4DAB37-26B3-4983-9CAA-47C341AFC488}"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9"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Cybage Software Pvt. Ltd. All Rights Reserved. Cybage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Tree>
    <p:extLst>
      <p:ext uri="{BB962C8B-B14F-4D97-AF65-F5344CB8AC3E}">
        <p14:creationId xmlns:p14="http://schemas.microsoft.com/office/powerpoint/2010/main" val="306551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73BA7CC9-8F62-44AD-80A5-92972188987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4063298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6"/>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DD88513-9AFA-4BE4-A22E-EE8AFC87EBED}"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1896306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9" name="Picture Placeholder 2"/>
          <p:cNvSpPr>
            <a:spLocks noGrp="1"/>
          </p:cNvSpPr>
          <p:nvPr>
            <p:ph type="pic" idx="1"/>
          </p:nvPr>
        </p:nvSpPr>
        <p:spPr>
          <a:xfrm>
            <a:off x="0" y="694944"/>
            <a:ext cx="9144000" cy="6163056"/>
          </a:xfrm>
          <a:prstGeom prst="rect">
            <a:avLst/>
          </a:prstGeom>
          <a:blipFill dpi="0" rotWithShape="1">
            <a:blip r:embed="rId2">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5" name="Rectangle 2"/>
          <p:cNvSpPr>
            <a:spLocks noChangeArrowheads="1"/>
          </p:cNvSpPr>
          <p:nvPr userDrawn="1"/>
        </p:nvSpPr>
        <p:spPr bwMode="auto">
          <a:xfrm>
            <a:off x="1633538" y="1892300"/>
            <a:ext cx="6291262" cy="698500"/>
          </a:xfrm>
          <a:prstGeom prst="rect">
            <a:avLst/>
          </a:prstGeom>
          <a:noFill/>
          <a:ln w="9525">
            <a:noFill/>
            <a:miter lim="800000"/>
            <a:headEnd/>
            <a:tailEnd/>
          </a:ln>
        </p:spPr>
        <p:txBody>
          <a:bodyPr anchor="ctr"/>
          <a:lstStyle/>
          <a:p>
            <a:pPr fontAlgn="auto">
              <a:lnSpc>
                <a:spcPct val="150000"/>
              </a:lnSpc>
              <a:spcBef>
                <a:spcPts val="0"/>
              </a:spcBef>
              <a:spcAft>
                <a:spcPts val="0"/>
              </a:spcAft>
              <a:defRPr/>
            </a:pPr>
            <a:endParaRPr lang="en-US" sz="1600" dirty="0">
              <a:solidFill>
                <a:prstClr val="black">
                  <a:lumMod val="85000"/>
                  <a:lumOff val="15000"/>
                </a:prstClr>
              </a:solidFill>
              <a:latin typeface="Microsoft Sans Serif" pitchFamily="34" charset="0"/>
              <a:ea typeface="Kozuka Gothic Pro L" pitchFamily="34" charset="-128"/>
              <a:cs typeface="Microsoft Sans Serif" pitchFamily="34" charset="0"/>
            </a:endParaRPr>
          </a:p>
        </p:txBody>
      </p:sp>
      <p:sp>
        <p:nvSpPr>
          <p:cNvPr id="7" name="Rectangle 6"/>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8" name="Rectangle 7"/>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9416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1"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6DDEE3E6-CD34-4BA7-BE21-B347395A8995}"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3531685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770105C-75BA-4D3C-9737-FF2454E923E6}"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2470535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3" name="Rectangle 2"/>
          <p:cNvSpPr/>
          <p:nvPr userDrawn="1"/>
        </p:nvSpPr>
        <p:spPr>
          <a:xfrm>
            <a:off x="0" y="685800"/>
            <a:ext cx="9144000"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Title 1"/>
          <p:cNvSpPr>
            <a:spLocks noGrp="1"/>
          </p:cNvSpPr>
          <p:nvPr>
            <p:ph type="title"/>
          </p:nvPr>
        </p:nvSpPr>
        <p:spPr>
          <a:xfrm>
            <a:off x="143637"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4"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E520927C-DEB5-4B60-BF1E-1C39DBA168BA}"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Tree>
    <p:extLst>
      <p:ext uri="{BB962C8B-B14F-4D97-AF65-F5344CB8AC3E}">
        <p14:creationId xmlns:p14="http://schemas.microsoft.com/office/powerpoint/2010/main" val="792523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image" Target="../media/image1.png"/><Relationship Id="rId61" Type="http://schemas.openxmlformats.org/officeDocument/2006/relationships/slideLayout" Target="../slideLayouts/slideLayout61.xml"/><Relationship Id="rId82" Type="http://schemas.openxmlformats.org/officeDocument/2006/relationships/slideLayout" Target="../slideLayouts/slideLayout8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98.xml"/><Relationship Id="rId18" Type="http://schemas.openxmlformats.org/officeDocument/2006/relationships/slideLayout" Target="../slideLayouts/slideLayout103.xml"/><Relationship Id="rId26" Type="http://schemas.openxmlformats.org/officeDocument/2006/relationships/slideLayout" Target="../slideLayouts/slideLayout111.xml"/><Relationship Id="rId21" Type="http://schemas.openxmlformats.org/officeDocument/2006/relationships/slideLayout" Target="../slideLayouts/slideLayout106.xml"/><Relationship Id="rId34" Type="http://schemas.openxmlformats.org/officeDocument/2006/relationships/slideLayout" Target="../slideLayouts/slideLayout119.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slideLayout" Target="../slideLayouts/slideLayout102.xml"/><Relationship Id="rId25" Type="http://schemas.openxmlformats.org/officeDocument/2006/relationships/slideLayout" Target="../slideLayouts/slideLayout110.xml"/><Relationship Id="rId33" Type="http://schemas.openxmlformats.org/officeDocument/2006/relationships/slideLayout" Target="../slideLayouts/slideLayout118.xml"/><Relationship Id="rId2" Type="http://schemas.openxmlformats.org/officeDocument/2006/relationships/slideLayout" Target="../slideLayouts/slideLayout87.xml"/><Relationship Id="rId16" Type="http://schemas.openxmlformats.org/officeDocument/2006/relationships/slideLayout" Target="../slideLayouts/slideLayout101.xml"/><Relationship Id="rId20" Type="http://schemas.openxmlformats.org/officeDocument/2006/relationships/slideLayout" Target="../slideLayouts/slideLayout105.xml"/><Relationship Id="rId29" Type="http://schemas.openxmlformats.org/officeDocument/2006/relationships/slideLayout" Target="../slideLayouts/slideLayout114.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24" Type="http://schemas.openxmlformats.org/officeDocument/2006/relationships/slideLayout" Target="../slideLayouts/slideLayout109.xml"/><Relationship Id="rId32" Type="http://schemas.openxmlformats.org/officeDocument/2006/relationships/slideLayout" Target="../slideLayouts/slideLayout117.xml"/><Relationship Id="rId37" Type="http://schemas.openxmlformats.org/officeDocument/2006/relationships/image" Target="../media/image1.png"/><Relationship Id="rId5" Type="http://schemas.openxmlformats.org/officeDocument/2006/relationships/slideLayout" Target="../slideLayouts/slideLayout90.xml"/><Relationship Id="rId15" Type="http://schemas.openxmlformats.org/officeDocument/2006/relationships/slideLayout" Target="../slideLayouts/slideLayout100.xml"/><Relationship Id="rId23" Type="http://schemas.openxmlformats.org/officeDocument/2006/relationships/slideLayout" Target="../slideLayouts/slideLayout108.xml"/><Relationship Id="rId28" Type="http://schemas.openxmlformats.org/officeDocument/2006/relationships/slideLayout" Target="../slideLayouts/slideLayout113.xml"/><Relationship Id="rId36" Type="http://schemas.openxmlformats.org/officeDocument/2006/relationships/theme" Target="../theme/theme2.xml"/><Relationship Id="rId10" Type="http://schemas.openxmlformats.org/officeDocument/2006/relationships/slideLayout" Target="../slideLayouts/slideLayout95.xml"/><Relationship Id="rId19" Type="http://schemas.openxmlformats.org/officeDocument/2006/relationships/slideLayout" Target="../slideLayouts/slideLayout104.xml"/><Relationship Id="rId31" Type="http://schemas.openxmlformats.org/officeDocument/2006/relationships/slideLayout" Target="../slideLayouts/slideLayout116.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 Id="rId22" Type="http://schemas.openxmlformats.org/officeDocument/2006/relationships/slideLayout" Target="../slideLayouts/slideLayout107.xml"/><Relationship Id="rId27" Type="http://schemas.openxmlformats.org/officeDocument/2006/relationships/slideLayout" Target="../slideLayouts/slideLayout112.xml"/><Relationship Id="rId30" Type="http://schemas.openxmlformats.org/officeDocument/2006/relationships/slideLayout" Target="../slideLayouts/slideLayout115.xml"/><Relationship Id="rId35" Type="http://schemas.openxmlformats.org/officeDocument/2006/relationships/slideLayout" Target="../slideLayouts/slideLayout120.xml"/><Relationship Id="rId8" Type="http://schemas.openxmlformats.org/officeDocument/2006/relationships/slideLayout" Target="../slideLayouts/slideLayout93.xml"/><Relationship Id="rId3"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27" name="Picture 2"/>
          <p:cNvPicPr>
            <a:picLocks noChangeAspect="1" noChangeArrowheads="1"/>
          </p:cNvPicPr>
          <p:nvPr/>
        </p:nvPicPr>
        <p:blipFill>
          <a:blip r:embed="rId87" cstate="print">
            <a:extLst>
              <a:ext uri="{28A0092B-C50C-407E-A947-70E740481C1C}">
                <a14:useLocalDpi xmlns:a14="http://schemas.microsoft.com/office/drawing/2010/main" val="0"/>
              </a:ext>
            </a:extLst>
          </a:blip>
          <a:stretch>
            <a:fillRect/>
          </a:stretch>
        </p:blipFill>
        <p:spPr bwMode="auto">
          <a:xfrm>
            <a:off x="7457993" y="123825"/>
            <a:ext cx="156702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3"/>
          <p:cNvSpPr txBox="1">
            <a:spLocks noGrp="1"/>
          </p:cNvSpPr>
          <p:nvPr/>
        </p:nvSpPr>
        <p:spPr bwMode="auto">
          <a:xfrm>
            <a:off x="3638264" y="6688710"/>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latin typeface="Kozuka Gothic Pro M" pitchFamily="34" charset="-128"/>
              </a:rPr>
              <a:t> </a:t>
            </a:r>
            <a:r>
              <a:rPr lang="en-US" sz="650" dirty="0">
                <a:solidFill>
                  <a:schemeClr val="tx1">
                    <a:lumMod val="85000"/>
                    <a:lumOff val="15000"/>
                  </a:schemeClr>
                </a:solidFill>
                <a:latin typeface="Microsoft Sans Serif" pitchFamily="34" charset="0"/>
                <a:cs typeface="Microsoft Sans Serif" pitchFamily="34" charset="0"/>
              </a:rPr>
              <a:t>Copyright © </a:t>
            </a:r>
            <a:r>
              <a:rPr lang="en-US" sz="650" dirty="0" smtClean="0">
                <a:solidFill>
                  <a:schemeClr val="tx1">
                    <a:lumMod val="85000"/>
                    <a:lumOff val="15000"/>
                  </a:schemeClr>
                </a:solidFill>
                <a:latin typeface="Microsoft Sans Serif" pitchFamily="34" charset="0"/>
                <a:cs typeface="Microsoft Sans Serif" pitchFamily="34" charset="0"/>
              </a:rPr>
              <a:t>2015. </a:t>
            </a:r>
            <a:r>
              <a:rPr lang="en-US" sz="650" dirty="0">
                <a:solidFill>
                  <a:schemeClr val="tx1">
                    <a:lumMod val="85000"/>
                    <a:lumOff val="15000"/>
                  </a:schemeClr>
                </a:solidFill>
                <a:latin typeface="Microsoft Sans Serif" pitchFamily="34" charset="0"/>
                <a:cs typeface="Microsoft Sans Serif" pitchFamily="34" charset="0"/>
              </a:rPr>
              <a:t>Cybage Software Pvt. Ltd. All Rights Reserved. Cybage Confidential.</a:t>
            </a:r>
          </a:p>
        </p:txBody>
      </p:sp>
    </p:spTree>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 id="2147484268" r:id="rId12"/>
    <p:sldLayoutId id="2147484269" r:id="rId13"/>
    <p:sldLayoutId id="2147484270" r:id="rId14"/>
    <p:sldLayoutId id="2147484271" r:id="rId15"/>
    <p:sldLayoutId id="2147484272" r:id="rId16"/>
    <p:sldLayoutId id="2147484417" r:id="rId17"/>
    <p:sldLayoutId id="2147484273" r:id="rId18"/>
    <p:sldLayoutId id="2147484274" r:id="rId19"/>
    <p:sldLayoutId id="2147484416" r:id="rId20"/>
    <p:sldLayoutId id="2147484347" r:id="rId21"/>
    <p:sldLayoutId id="2147484349" r:id="rId22"/>
    <p:sldLayoutId id="2147484350" r:id="rId23"/>
    <p:sldLayoutId id="2147484351" r:id="rId24"/>
    <p:sldLayoutId id="2147484352" r:id="rId25"/>
    <p:sldLayoutId id="2147484353" r:id="rId26"/>
    <p:sldLayoutId id="2147484354" r:id="rId27"/>
    <p:sldLayoutId id="2147484355" r:id="rId28"/>
    <p:sldLayoutId id="2147484356" r:id="rId29"/>
    <p:sldLayoutId id="2147484357" r:id="rId30"/>
    <p:sldLayoutId id="2147484358" r:id="rId31"/>
    <p:sldLayoutId id="2147484359" r:id="rId32"/>
    <p:sldLayoutId id="2147484360" r:id="rId33"/>
    <p:sldLayoutId id="2147484361" r:id="rId34"/>
    <p:sldLayoutId id="2147484362" r:id="rId35"/>
    <p:sldLayoutId id="2147484363" r:id="rId36"/>
    <p:sldLayoutId id="2147484364" r:id="rId37"/>
    <p:sldLayoutId id="2147484365" r:id="rId38"/>
    <p:sldLayoutId id="2147484366" r:id="rId39"/>
    <p:sldLayoutId id="2147484367" r:id="rId40"/>
    <p:sldLayoutId id="2147484368" r:id="rId41"/>
    <p:sldLayoutId id="2147484369" r:id="rId42"/>
    <p:sldLayoutId id="2147484370" r:id="rId43"/>
    <p:sldLayoutId id="2147484371" r:id="rId44"/>
    <p:sldLayoutId id="2147484372" r:id="rId45"/>
    <p:sldLayoutId id="2147484373" r:id="rId46"/>
    <p:sldLayoutId id="2147484374" r:id="rId47"/>
    <p:sldLayoutId id="2147484375" r:id="rId48"/>
    <p:sldLayoutId id="2147484376" r:id="rId49"/>
    <p:sldLayoutId id="2147484377" r:id="rId50"/>
    <p:sldLayoutId id="2147484378" r:id="rId51"/>
    <p:sldLayoutId id="2147484379" r:id="rId52"/>
    <p:sldLayoutId id="2147484380" r:id="rId53"/>
    <p:sldLayoutId id="2147484381" r:id="rId54"/>
    <p:sldLayoutId id="2147484382" r:id="rId55"/>
    <p:sldLayoutId id="2147484383" r:id="rId56"/>
    <p:sldLayoutId id="2147484384" r:id="rId57"/>
    <p:sldLayoutId id="2147484385" r:id="rId58"/>
    <p:sldLayoutId id="2147484386" r:id="rId59"/>
    <p:sldLayoutId id="2147484387" r:id="rId60"/>
    <p:sldLayoutId id="2147484388" r:id="rId61"/>
    <p:sldLayoutId id="2147484389" r:id="rId62"/>
    <p:sldLayoutId id="2147484390" r:id="rId63"/>
    <p:sldLayoutId id="2147484391" r:id="rId64"/>
    <p:sldLayoutId id="2147484392" r:id="rId65"/>
    <p:sldLayoutId id="2147484393" r:id="rId66"/>
    <p:sldLayoutId id="2147484394" r:id="rId67"/>
    <p:sldLayoutId id="2147484395" r:id="rId68"/>
    <p:sldLayoutId id="2147484396" r:id="rId69"/>
    <p:sldLayoutId id="2147484397" r:id="rId70"/>
    <p:sldLayoutId id="2147484398" r:id="rId71"/>
    <p:sldLayoutId id="2147484399" r:id="rId72"/>
    <p:sldLayoutId id="2147484400" r:id="rId73"/>
    <p:sldLayoutId id="2147484401" r:id="rId74"/>
    <p:sldLayoutId id="2147484402" r:id="rId75"/>
    <p:sldLayoutId id="2147484403" r:id="rId76"/>
    <p:sldLayoutId id="2147484404" r:id="rId77"/>
    <p:sldLayoutId id="2147484405" r:id="rId78"/>
    <p:sldLayoutId id="2147484406" r:id="rId79"/>
    <p:sldLayoutId id="2147484407" r:id="rId80"/>
    <p:sldLayoutId id="2147484408" r:id="rId81"/>
    <p:sldLayoutId id="2147484409" r:id="rId82"/>
    <p:sldLayoutId id="2147484410" r:id="rId83"/>
    <p:sldLayoutId id="2147484411" r:id="rId84"/>
    <p:sldLayoutId id="2147484412" r:id="rId8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4141"/>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1"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smtClean="0">
                <a:latin typeface="Kozuka Gothic Pro M" pitchFamily="34" charset="-128"/>
              </a:rPr>
              <a:t> </a:t>
            </a:r>
            <a:r>
              <a:rPr lang="en-US" sz="650" dirty="0" smtClean="0">
                <a:solidFill>
                  <a:schemeClr val="tx1">
                    <a:lumMod val="85000"/>
                    <a:lumOff val="15000"/>
                  </a:schemeClr>
                </a:solidFill>
                <a:latin typeface="Microsoft Sans Serif" pitchFamily="34" charset="0"/>
                <a:cs typeface="Microsoft Sans Serif" pitchFamily="34" charset="0"/>
              </a:rPr>
              <a:t>Copyright © 2015. Cybage Software Pvt. Ltd. All Rights Reserved. Cybage Confidential.</a:t>
            </a:r>
            <a:endParaRPr lang="en-US" sz="650" dirty="0">
              <a:solidFill>
                <a:schemeClr val="tx1">
                  <a:lumMod val="85000"/>
                  <a:lumOff val="15000"/>
                </a:schemeClr>
              </a:solidFill>
              <a:latin typeface="Microsoft Sans Serif" pitchFamily="34" charset="0"/>
              <a:cs typeface="Microsoft Sans Serif" pitchFamily="34" charset="0"/>
            </a:endParaRP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C3999953-0A0C-44B9-BA34-A2EF248FEBFE}" type="slidenum">
              <a:rPr lang="en-US">
                <a:solidFill>
                  <a:prstClr val="black">
                    <a:lumMod val="85000"/>
                    <a:lumOff val="15000"/>
                  </a:prstClr>
                </a:solidFill>
              </a:rPr>
              <a:pPr>
                <a:defRPr/>
              </a:pPr>
              <a:t>‹#›</a:t>
            </a:fld>
            <a:endParaRPr lang="en-US" dirty="0">
              <a:solidFill>
                <a:prstClr val="black">
                  <a:lumMod val="85000"/>
                  <a:lumOff val="15000"/>
                </a:prstClr>
              </a:solidFill>
            </a:endParaRPr>
          </a:p>
        </p:txBody>
      </p:sp>
      <p:sp>
        <p:nvSpPr>
          <p:cNvPr id="7" name="Rectangle 2"/>
          <p:cNvSpPr>
            <a:spLocks noChangeArrowheads="1"/>
          </p:cNvSpPr>
          <p:nvPr userDrawn="1"/>
        </p:nvSpPr>
        <p:spPr bwMode="auto">
          <a:xfrm>
            <a:off x="133350" y="219075"/>
            <a:ext cx="1371600" cy="177800"/>
          </a:xfrm>
          <a:prstGeom prst="rect">
            <a:avLst/>
          </a:prstGeom>
          <a:noFill/>
          <a:ln w="9525">
            <a:noFill/>
            <a:miter lim="800000"/>
            <a:headEnd/>
            <a:tailEnd/>
          </a:ln>
        </p:spPr>
        <p:txBody>
          <a:bodyPr anchor="ctr"/>
          <a:lstStyle/>
          <a:p>
            <a:pPr fontAlgn="auto">
              <a:lnSpc>
                <a:spcPct val="150000"/>
              </a:lnSpc>
              <a:spcBef>
                <a:spcPts val="0"/>
              </a:spcBef>
              <a:spcAft>
                <a:spcPts val="0"/>
              </a:spcAft>
              <a:defRPr/>
            </a:pPr>
            <a:r>
              <a:rPr lang="en-US" sz="900" dirty="0">
                <a:solidFill>
                  <a:srgbClr val="0075B0"/>
                </a:solidFill>
                <a:latin typeface="Arial" pitchFamily="34" charset="0"/>
                <a:ea typeface="Kozuka Gothic Pro R" pitchFamily="34" charset="-128"/>
                <a:cs typeface="Arial" pitchFamily="34" charset="0"/>
              </a:rPr>
              <a:t>www.cybage.com</a:t>
            </a:r>
          </a:p>
        </p:txBody>
      </p:sp>
      <p:pic>
        <p:nvPicPr>
          <p:cNvPr id="8" name="Picture 2"/>
          <p:cNvPicPr>
            <a:picLocks noChangeAspect="1" noChangeArrowheads="1"/>
          </p:cNvPicPr>
          <p:nvPr userDrawn="1"/>
        </p:nvPicPr>
        <p:blipFill>
          <a:blip r:embed="rId37" cstate="print">
            <a:extLst>
              <a:ext uri="{28A0092B-C50C-407E-A947-70E740481C1C}">
                <a14:useLocalDpi xmlns:a14="http://schemas.microsoft.com/office/drawing/2010/main" val="0"/>
              </a:ext>
            </a:extLst>
          </a:blip>
          <a:stretch>
            <a:fillRect/>
          </a:stretch>
        </p:blipFill>
        <p:spPr bwMode="auto">
          <a:xfrm>
            <a:off x="7457993" y="123825"/>
            <a:ext cx="156702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950752"/>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 id="2147484323" r:id="rId12"/>
    <p:sldLayoutId id="2147484324" r:id="rId13"/>
    <p:sldLayoutId id="2147484325" r:id="rId14"/>
    <p:sldLayoutId id="2147484326" r:id="rId15"/>
    <p:sldLayoutId id="2147484327" r:id="rId16"/>
    <p:sldLayoutId id="2147484328" r:id="rId17"/>
    <p:sldLayoutId id="2147484329" r:id="rId18"/>
    <p:sldLayoutId id="2147484330" r:id="rId19"/>
    <p:sldLayoutId id="2147484331" r:id="rId20"/>
    <p:sldLayoutId id="2147484332" r:id="rId21"/>
    <p:sldLayoutId id="2147484333" r:id="rId22"/>
    <p:sldLayoutId id="2147484334" r:id="rId23"/>
    <p:sldLayoutId id="2147484335" r:id="rId24"/>
    <p:sldLayoutId id="2147484336" r:id="rId25"/>
    <p:sldLayoutId id="2147484337" r:id="rId26"/>
    <p:sldLayoutId id="2147484338" r:id="rId27"/>
    <p:sldLayoutId id="2147484339" r:id="rId28"/>
    <p:sldLayoutId id="2147484340" r:id="rId29"/>
    <p:sldLayoutId id="2147484341" r:id="rId30"/>
    <p:sldLayoutId id="2147484342" r:id="rId31"/>
    <p:sldLayoutId id="2147484343" r:id="rId32"/>
    <p:sldLayoutId id="2147484344" r:id="rId33"/>
    <p:sldLayoutId id="2147484345" r:id="rId34"/>
    <p:sldLayoutId id="2147484415" r:id="rId3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7.xml"/><Relationship Id="rId13" Type="http://schemas.openxmlformats.org/officeDocument/2006/relationships/diagramData" Target="../diagrams/data18.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17" Type="http://schemas.microsoft.com/office/2007/relationships/diagramDrawing" Target="../diagrams/drawing18.xml"/><Relationship Id="rId2" Type="http://schemas.openxmlformats.org/officeDocument/2006/relationships/notesSlide" Target="../notesSlides/notesSlide7.xml"/><Relationship Id="rId16" Type="http://schemas.openxmlformats.org/officeDocument/2006/relationships/diagramColors" Target="../diagrams/colors18.xml"/><Relationship Id="rId1" Type="http://schemas.openxmlformats.org/officeDocument/2006/relationships/slideLayout" Target="../slideLayouts/slideLayout17.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5" Type="http://schemas.openxmlformats.org/officeDocument/2006/relationships/diagramQuickStyle" Target="../diagrams/quickStyle18.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 Id="rId14" Type="http://schemas.openxmlformats.org/officeDocument/2006/relationships/diagramLayout" Target="../diagrams/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5.jpe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16.x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Layout" Target="../diagrams/layout21.xml"/><Relationship Id="rId3" Type="http://schemas.openxmlformats.org/officeDocument/2006/relationships/diagramLayout" Target="../diagrams/layout19.xml"/><Relationship Id="rId7" Type="http://schemas.openxmlformats.org/officeDocument/2006/relationships/diagramData" Target="../diagrams/data20.xml"/><Relationship Id="rId12" Type="http://schemas.openxmlformats.org/officeDocument/2006/relationships/diagramData" Target="../diagrams/data21.xml"/><Relationship Id="rId2" Type="http://schemas.openxmlformats.org/officeDocument/2006/relationships/diagramData" Target="../diagrams/data19.xml"/><Relationship Id="rId16" Type="http://schemas.microsoft.com/office/2007/relationships/diagramDrawing" Target="../diagrams/drawing21.xml"/><Relationship Id="rId1" Type="http://schemas.openxmlformats.org/officeDocument/2006/relationships/slideLayout" Target="../slideLayouts/slideLayout17.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5" Type="http://schemas.openxmlformats.org/officeDocument/2006/relationships/diagramColors" Target="../diagrams/colors21.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 Id="rId14" Type="http://schemas.openxmlformats.org/officeDocument/2006/relationships/diagramQuickStyle" Target="../diagrams/quickStyle21.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45.jpe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16.x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23.xml"/><Relationship Id="rId3" Type="http://schemas.openxmlformats.org/officeDocument/2006/relationships/diagramData" Target="../diagrams/data22.xml"/><Relationship Id="rId7" Type="http://schemas.microsoft.com/office/2007/relationships/diagramDrawing" Target="../diagrams/drawing22.xml"/><Relationship Id="rId12" Type="http://schemas.microsoft.com/office/2007/relationships/diagramDrawing" Target="../diagrams/drawing23.xm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diagramColors" Target="../diagrams/colors22.xml"/><Relationship Id="rId11" Type="http://schemas.openxmlformats.org/officeDocument/2006/relationships/diagramColors" Target="../diagrams/colors23.xml"/><Relationship Id="rId5" Type="http://schemas.openxmlformats.org/officeDocument/2006/relationships/diagramQuickStyle" Target="../diagrams/quickStyle22.xml"/><Relationship Id="rId10" Type="http://schemas.openxmlformats.org/officeDocument/2006/relationships/diagramQuickStyle" Target="../diagrams/quickStyle23.xml"/><Relationship Id="rId4" Type="http://schemas.openxmlformats.org/officeDocument/2006/relationships/diagramLayout" Target="../diagrams/layout22.xml"/><Relationship Id="rId9" Type="http://schemas.openxmlformats.org/officeDocument/2006/relationships/diagramLayout" Target="../diagrams/layout2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19.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18" Type="http://schemas.openxmlformats.org/officeDocument/2006/relationships/image" Target="../media/image68.png"/><Relationship Id="rId26" Type="http://schemas.openxmlformats.org/officeDocument/2006/relationships/image" Target="../media/image76.jpeg"/><Relationship Id="rId3" Type="http://schemas.openxmlformats.org/officeDocument/2006/relationships/image" Target="../media/image53.png"/><Relationship Id="rId21" Type="http://schemas.openxmlformats.org/officeDocument/2006/relationships/image" Target="../media/image71.png"/><Relationship Id="rId7" Type="http://schemas.openxmlformats.org/officeDocument/2006/relationships/image" Target="../media/image57.jpeg"/><Relationship Id="rId12" Type="http://schemas.openxmlformats.org/officeDocument/2006/relationships/image" Target="../media/image62.png"/><Relationship Id="rId17" Type="http://schemas.openxmlformats.org/officeDocument/2006/relationships/image" Target="../media/image67.png"/><Relationship Id="rId25" Type="http://schemas.openxmlformats.org/officeDocument/2006/relationships/image" Target="../media/image75.png"/><Relationship Id="rId2" Type="http://schemas.openxmlformats.org/officeDocument/2006/relationships/image" Target="../media/image52.png"/><Relationship Id="rId16" Type="http://schemas.openxmlformats.org/officeDocument/2006/relationships/image" Target="../media/image66.png"/><Relationship Id="rId20" Type="http://schemas.openxmlformats.org/officeDocument/2006/relationships/image" Target="../media/image70.png"/><Relationship Id="rId29" Type="http://schemas.openxmlformats.org/officeDocument/2006/relationships/image" Target="../media/image79.png"/><Relationship Id="rId1" Type="http://schemas.openxmlformats.org/officeDocument/2006/relationships/slideLayout" Target="../slideLayouts/slideLayout9.xml"/><Relationship Id="rId6" Type="http://schemas.openxmlformats.org/officeDocument/2006/relationships/image" Target="../media/image56.jpeg"/><Relationship Id="rId11" Type="http://schemas.openxmlformats.org/officeDocument/2006/relationships/image" Target="../media/image61.png"/><Relationship Id="rId24" Type="http://schemas.openxmlformats.org/officeDocument/2006/relationships/image" Target="../media/image74.jpeg"/><Relationship Id="rId5" Type="http://schemas.openxmlformats.org/officeDocument/2006/relationships/image" Target="../media/image55.png"/><Relationship Id="rId15" Type="http://schemas.openxmlformats.org/officeDocument/2006/relationships/image" Target="../media/image65.png"/><Relationship Id="rId23" Type="http://schemas.openxmlformats.org/officeDocument/2006/relationships/image" Target="../media/image73.jpeg"/><Relationship Id="rId28" Type="http://schemas.openxmlformats.org/officeDocument/2006/relationships/image" Target="../media/image78.png"/><Relationship Id="rId10" Type="http://schemas.openxmlformats.org/officeDocument/2006/relationships/image" Target="../media/image60.png"/><Relationship Id="rId19" Type="http://schemas.openxmlformats.org/officeDocument/2006/relationships/image" Target="../media/image69.png"/><Relationship Id="rId4" Type="http://schemas.openxmlformats.org/officeDocument/2006/relationships/image" Target="../media/image54.png"/><Relationship Id="rId9" Type="http://schemas.openxmlformats.org/officeDocument/2006/relationships/image" Target="../media/image59.png"/><Relationship Id="rId14" Type="http://schemas.openxmlformats.org/officeDocument/2006/relationships/image" Target="../media/image64.jpeg"/><Relationship Id="rId22" Type="http://schemas.openxmlformats.org/officeDocument/2006/relationships/image" Target="../media/image72.png"/><Relationship Id="rId27" Type="http://schemas.openxmlformats.org/officeDocument/2006/relationships/image" Target="../media/image77.png"/><Relationship Id="rId30" Type="http://schemas.openxmlformats.org/officeDocument/2006/relationships/image" Target="../media/image8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69.png"/><Relationship Id="rId18" Type="http://schemas.openxmlformats.org/officeDocument/2006/relationships/image" Target="../media/image88.png"/><Relationship Id="rId3" Type="http://schemas.openxmlformats.org/officeDocument/2006/relationships/image" Target="../media/image82.jpg"/><Relationship Id="rId21" Type="http://schemas.openxmlformats.org/officeDocument/2006/relationships/image" Target="../media/image65.png"/><Relationship Id="rId7" Type="http://schemas.openxmlformats.org/officeDocument/2006/relationships/image" Target="../media/image77.png"/><Relationship Id="rId12" Type="http://schemas.openxmlformats.org/officeDocument/2006/relationships/image" Target="../media/image87.png"/><Relationship Id="rId17" Type="http://schemas.openxmlformats.org/officeDocument/2006/relationships/image" Target="../media/image60.png"/><Relationship Id="rId2" Type="http://schemas.openxmlformats.org/officeDocument/2006/relationships/image" Target="../media/image81.png"/><Relationship Id="rId16" Type="http://schemas.openxmlformats.org/officeDocument/2006/relationships/image" Target="../media/image58.png"/><Relationship Id="rId20" Type="http://schemas.openxmlformats.org/officeDocument/2006/relationships/image" Target="../media/image90.png"/><Relationship Id="rId1" Type="http://schemas.openxmlformats.org/officeDocument/2006/relationships/slideLayout" Target="../slideLayouts/slideLayout9.xml"/><Relationship Id="rId6" Type="http://schemas.openxmlformats.org/officeDocument/2006/relationships/image" Target="../media/image75.png"/><Relationship Id="rId11" Type="http://schemas.openxmlformats.org/officeDocument/2006/relationships/image" Target="../media/image86.png"/><Relationship Id="rId5" Type="http://schemas.openxmlformats.org/officeDocument/2006/relationships/image" Target="../media/image80.jpeg"/><Relationship Id="rId15" Type="http://schemas.openxmlformats.org/officeDocument/2006/relationships/image" Target="../media/image72.png"/><Relationship Id="rId23" Type="http://schemas.openxmlformats.org/officeDocument/2006/relationships/image" Target="../media/image91.jpeg"/><Relationship Id="rId10" Type="http://schemas.openxmlformats.org/officeDocument/2006/relationships/image" Target="../media/image85.jpeg"/><Relationship Id="rId19" Type="http://schemas.openxmlformats.org/officeDocument/2006/relationships/image" Target="../media/image89.png"/><Relationship Id="rId4" Type="http://schemas.openxmlformats.org/officeDocument/2006/relationships/image" Target="../media/image79.png"/><Relationship Id="rId9" Type="http://schemas.openxmlformats.org/officeDocument/2006/relationships/image" Target="../media/image84.png"/><Relationship Id="rId14" Type="http://schemas.openxmlformats.org/officeDocument/2006/relationships/image" Target="../media/image70.png"/><Relationship Id="rId22" Type="http://schemas.openxmlformats.org/officeDocument/2006/relationships/image" Target="../media/image71.png"/></Relationships>
</file>

<file path=ppt/slides/_rels/slide2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96.jpg"/><Relationship Id="rId5" Type="http://schemas.openxmlformats.org/officeDocument/2006/relationships/image" Target="../media/image95.png"/><Relationship Id="rId4" Type="http://schemas.openxmlformats.org/officeDocument/2006/relationships/image" Target="../media/image9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5.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jpeg"/></Relationships>
</file>

<file path=ppt/slides/_rels/slide8.xml.rels><?xml version="1.0" encoding="UTF-8" standalone="yes"?>
<Relationships xmlns="http://schemas.openxmlformats.org/package/2006/relationships"><Relationship Id="rId26" Type="http://schemas.openxmlformats.org/officeDocument/2006/relationships/diagramColors" Target="../diagrams/colors5.xml"/><Relationship Id="rId21" Type="http://schemas.openxmlformats.org/officeDocument/2006/relationships/diagramColors" Target="../diagrams/colors4.xml"/><Relationship Id="rId42" Type="http://schemas.microsoft.com/office/2007/relationships/diagramDrawing" Target="../diagrams/drawing8.xml"/><Relationship Id="rId47" Type="http://schemas.microsoft.com/office/2007/relationships/diagramDrawing" Target="../diagrams/drawing9.xml"/><Relationship Id="rId63" Type="http://schemas.openxmlformats.org/officeDocument/2006/relationships/diagramData" Target="../diagrams/data13.xml"/><Relationship Id="rId68" Type="http://schemas.openxmlformats.org/officeDocument/2006/relationships/diagramData" Target="../diagrams/data14.xml"/><Relationship Id="rId16" Type="http://schemas.openxmlformats.org/officeDocument/2006/relationships/diagramColors" Target="../diagrams/colors3.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37" Type="http://schemas.microsoft.com/office/2007/relationships/diagramDrawing" Target="../diagrams/drawing7.xml"/><Relationship Id="rId40" Type="http://schemas.openxmlformats.org/officeDocument/2006/relationships/diagramQuickStyle" Target="../diagrams/quickStyle8.xml"/><Relationship Id="rId45" Type="http://schemas.openxmlformats.org/officeDocument/2006/relationships/diagramQuickStyle" Target="../diagrams/quickStyle9.xml"/><Relationship Id="rId53" Type="http://schemas.openxmlformats.org/officeDocument/2006/relationships/diagramData" Target="../diagrams/data11.xml"/><Relationship Id="rId58" Type="http://schemas.openxmlformats.org/officeDocument/2006/relationships/diagramData" Target="../diagrams/data12.xml"/><Relationship Id="rId66" Type="http://schemas.openxmlformats.org/officeDocument/2006/relationships/diagramColors" Target="../diagrams/colors13.xml"/><Relationship Id="rId74" Type="http://schemas.openxmlformats.org/officeDocument/2006/relationships/diagramLayout" Target="../diagrams/layout15.xml"/><Relationship Id="rId5" Type="http://schemas.openxmlformats.org/officeDocument/2006/relationships/diagramQuickStyle" Target="../diagrams/quickStyle1.xml"/><Relationship Id="rId61" Type="http://schemas.openxmlformats.org/officeDocument/2006/relationships/diagramColors" Target="../diagrams/colors12.xml"/><Relationship Id="rId19" Type="http://schemas.openxmlformats.org/officeDocument/2006/relationships/diagramLayout" Target="../diagrams/layout4.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 Id="rId35" Type="http://schemas.openxmlformats.org/officeDocument/2006/relationships/diagramQuickStyle" Target="../diagrams/quickStyle7.xml"/><Relationship Id="rId43" Type="http://schemas.openxmlformats.org/officeDocument/2006/relationships/diagramData" Target="../diagrams/data9.xml"/><Relationship Id="rId48" Type="http://schemas.openxmlformats.org/officeDocument/2006/relationships/diagramData" Target="../diagrams/data10.xml"/><Relationship Id="rId56" Type="http://schemas.openxmlformats.org/officeDocument/2006/relationships/diagramColors" Target="../diagrams/colors11.xml"/><Relationship Id="rId64" Type="http://schemas.openxmlformats.org/officeDocument/2006/relationships/diagramLayout" Target="../diagrams/layout13.xml"/><Relationship Id="rId69" Type="http://schemas.openxmlformats.org/officeDocument/2006/relationships/diagramLayout" Target="../diagrams/layout14.xml"/><Relationship Id="rId77" Type="http://schemas.microsoft.com/office/2007/relationships/diagramDrawing" Target="../diagrams/drawing15.xml"/><Relationship Id="rId8" Type="http://schemas.openxmlformats.org/officeDocument/2006/relationships/diagramData" Target="../diagrams/data2.xml"/><Relationship Id="rId51" Type="http://schemas.openxmlformats.org/officeDocument/2006/relationships/diagramColors" Target="../diagrams/colors10.xml"/><Relationship Id="rId72" Type="http://schemas.microsoft.com/office/2007/relationships/diagramDrawing" Target="../diagrams/drawing14.xml"/><Relationship Id="rId3" Type="http://schemas.openxmlformats.org/officeDocument/2006/relationships/diagramData" Target="../diagrams/data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33" Type="http://schemas.openxmlformats.org/officeDocument/2006/relationships/diagramData" Target="../diagrams/data7.xml"/><Relationship Id="rId38" Type="http://schemas.openxmlformats.org/officeDocument/2006/relationships/diagramData" Target="../diagrams/data8.xml"/><Relationship Id="rId46" Type="http://schemas.openxmlformats.org/officeDocument/2006/relationships/diagramColors" Target="../diagrams/colors9.xml"/><Relationship Id="rId59" Type="http://schemas.openxmlformats.org/officeDocument/2006/relationships/diagramLayout" Target="../diagrams/layout12.xml"/><Relationship Id="rId67" Type="http://schemas.microsoft.com/office/2007/relationships/diagramDrawing" Target="../diagrams/drawing13.xml"/><Relationship Id="rId20" Type="http://schemas.openxmlformats.org/officeDocument/2006/relationships/diagramQuickStyle" Target="../diagrams/quickStyle4.xml"/><Relationship Id="rId41" Type="http://schemas.openxmlformats.org/officeDocument/2006/relationships/diagramColors" Target="../diagrams/colors8.xml"/><Relationship Id="rId54" Type="http://schemas.openxmlformats.org/officeDocument/2006/relationships/diagramLayout" Target="../diagrams/layout11.xml"/><Relationship Id="rId62" Type="http://schemas.microsoft.com/office/2007/relationships/diagramDrawing" Target="../diagrams/drawing12.xml"/><Relationship Id="rId70" Type="http://schemas.openxmlformats.org/officeDocument/2006/relationships/diagramQuickStyle" Target="../diagrams/quickStyle14.xml"/><Relationship Id="rId75" Type="http://schemas.openxmlformats.org/officeDocument/2006/relationships/diagramQuickStyle" Target="../diagrams/quickStyle15.xml"/><Relationship Id="rId1" Type="http://schemas.openxmlformats.org/officeDocument/2006/relationships/slideLayout" Target="../slideLayouts/slideLayout9.xml"/><Relationship Id="rId6" Type="http://schemas.openxmlformats.org/officeDocument/2006/relationships/diagramColors" Target="../diagrams/colors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36" Type="http://schemas.openxmlformats.org/officeDocument/2006/relationships/diagramColors" Target="../diagrams/colors7.xml"/><Relationship Id="rId49" Type="http://schemas.openxmlformats.org/officeDocument/2006/relationships/diagramLayout" Target="../diagrams/layout10.xml"/><Relationship Id="rId57" Type="http://schemas.microsoft.com/office/2007/relationships/diagramDrawing" Target="../diagrams/drawing11.xml"/><Relationship Id="rId10" Type="http://schemas.openxmlformats.org/officeDocument/2006/relationships/diagramQuickStyle" Target="../diagrams/quickStyle2.xml"/><Relationship Id="rId31" Type="http://schemas.openxmlformats.org/officeDocument/2006/relationships/diagramColors" Target="../diagrams/colors6.xml"/><Relationship Id="rId44" Type="http://schemas.openxmlformats.org/officeDocument/2006/relationships/diagramLayout" Target="../diagrams/layout9.xml"/><Relationship Id="rId52" Type="http://schemas.microsoft.com/office/2007/relationships/diagramDrawing" Target="../diagrams/drawing10.xml"/><Relationship Id="rId60" Type="http://schemas.openxmlformats.org/officeDocument/2006/relationships/diagramQuickStyle" Target="../diagrams/quickStyle12.xml"/><Relationship Id="rId65" Type="http://schemas.openxmlformats.org/officeDocument/2006/relationships/diagramQuickStyle" Target="../diagrams/quickStyle13.xml"/><Relationship Id="rId73" Type="http://schemas.openxmlformats.org/officeDocument/2006/relationships/diagramData" Target="../diagrams/data15.xml"/><Relationship Id="rId4" Type="http://schemas.openxmlformats.org/officeDocument/2006/relationships/diagramLayout" Target="../diagrams/layout1.xml"/><Relationship Id="rId9" Type="http://schemas.openxmlformats.org/officeDocument/2006/relationships/diagramLayout" Target="../diagrams/layout2.xml"/><Relationship Id="rId13" Type="http://schemas.openxmlformats.org/officeDocument/2006/relationships/diagramData" Target="../diagrams/data3.xml"/><Relationship Id="rId18" Type="http://schemas.openxmlformats.org/officeDocument/2006/relationships/diagramData" Target="../diagrams/data4.xml"/><Relationship Id="rId39" Type="http://schemas.openxmlformats.org/officeDocument/2006/relationships/diagramLayout" Target="../diagrams/layout8.xml"/><Relationship Id="rId34" Type="http://schemas.openxmlformats.org/officeDocument/2006/relationships/diagramLayout" Target="../diagrams/layout7.xml"/><Relationship Id="rId50" Type="http://schemas.openxmlformats.org/officeDocument/2006/relationships/diagramQuickStyle" Target="../diagrams/quickStyle10.xml"/><Relationship Id="rId55" Type="http://schemas.openxmlformats.org/officeDocument/2006/relationships/diagramQuickStyle" Target="../diagrams/quickStyle11.xml"/><Relationship Id="rId76" Type="http://schemas.openxmlformats.org/officeDocument/2006/relationships/diagramColors" Target="../diagrams/colors15.xml"/><Relationship Id="rId7" Type="http://schemas.microsoft.com/office/2007/relationships/diagramDrawing" Target="../diagrams/drawing1.xml"/><Relationship Id="rId71" Type="http://schemas.openxmlformats.org/officeDocument/2006/relationships/diagramColors" Target="../diagrams/colors14.xml"/><Relationship Id="rId2" Type="http://schemas.openxmlformats.org/officeDocument/2006/relationships/notesSlide" Target="../notesSlides/notesSlide5.xml"/><Relationship Id="rId29"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40.jpeg"/><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r>
              <a:rPr lang="en-US" dirty="0" smtClean="0">
                <a:latin typeface="+mj-lt"/>
                <a:ea typeface="Segoe UI" pitchFamily="34" charset="0"/>
                <a:cs typeface="Segoe UI" pitchFamily="34" charset="0"/>
              </a:rPr>
              <a:t>CYBAGE : ALM - DevOps</a:t>
            </a:r>
          </a:p>
        </p:txBody>
      </p:sp>
      <p:sp>
        <p:nvSpPr>
          <p:cNvPr id="6" name="Slide Number Placeholder 3"/>
          <p:cNvSpPr>
            <a:spLocks noGrp="1"/>
          </p:cNvSpPr>
          <p:nvPr>
            <p:ph type="sldNum" sz="quarter" idx="10"/>
          </p:nvPr>
        </p:nvSpPr>
        <p:spPr>
          <a:xfrm>
            <a:off x="8915400" y="6705600"/>
            <a:ext cx="228600" cy="152400"/>
          </a:xfrm>
        </p:spPr>
        <p:txBody>
          <a:bodyPr/>
          <a:lstStyle/>
          <a:p>
            <a:pPr>
              <a:defRPr/>
            </a:pPr>
            <a:fld id="{E6C6A30F-959C-4EDC-84E7-4137DABD75DC}" type="slidenum">
              <a:rPr lang="en-US" smtClean="0">
                <a:solidFill>
                  <a:prstClr val="black">
                    <a:lumMod val="85000"/>
                    <a:lumOff val="15000"/>
                  </a:prstClr>
                </a:solidFill>
              </a:rPr>
              <a:t>1</a:t>
            </a:fld>
            <a:endParaRPr lang="en-US" dirty="0">
              <a:solidFill>
                <a:prstClr val="black">
                  <a:lumMod val="85000"/>
                  <a:lumOff val="15000"/>
                </a:prstClr>
              </a:solidFill>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350" y="104775"/>
            <a:ext cx="1600447" cy="453460"/>
          </a:xfrm>
          <a:prstGeom prst="rect">
            <a:avLst/>
          </a:prstGeom>
        </p:spPr>
      </p:pic>
    </p:spTree>
    <p:extLst>
      <p:ext uri="{BB962C8B-B14F-4D97-AF65-F5344CB8AC3E}">
        <p14:creationId xmlns:p14="http://schemas.microsoft.com/office/powerpoint/2010/main" val="4100683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extLst>
              <p:ext uri="{D42A27DB-BD31-4B8C-83A1-F6EECF244321}">
                <p14:modId xmlns:p14="http://schemas.microsoft.com/office/powerpoint/2010/main" val="2905125694"/>
              </p:ext>
            </p:extLst>
          </p:nvPr>
        </p:nvGraphicFramePr>
        <p:xfrm>
          <a:off x="60288" y="2966891"/>
          <a:ext cx="5077941" cy="31425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itle 1"/>
          <p:cNvSpPr>
            <a:spLocks noGrp="1"/>
          </p:cNvSpPr>
          <p:nvPr>
            <p:ph type="title"/>
          </p:nvPr>
        </p:nvSpPr>
        <p:spPr/>
        <p:txBody>
          <a:bodyPr>
            <a:normAutofit fontScale="90000"/>
          </a:bodyPr>
          <a:lstStyle/>
          <a:p>
            <a:r>
              <a:rPr lang="en-US" b="1" dirty="0" err="1" smtClean="0"/>
              <a:t>ShowCase</a:t>
            </a:r>
            <a:r>
              <a:rPr lang="en-US" b="1" dirty="0" smtClean="0"/>
              <a:t> – US </a:t>
            </a:r>
            <a:r>
              <a:rPr lang="en-US" b="1" dirty="0" err="1" smtClean="0"/>
              <a:t>AutoParts</a:t>
            </a:r>
            <a:endParaRPr lang="en-US" b="1" dirty="0"/>
          </a:p>
        </p:txBody>
      </p:sp>
      <p:sp>
        <p:nvSpPr>
          <p:cNvPr id="19" name="Text Placeholder 18"/>
          <p:cNvSpPr>
            <a:spLocks noGrp="1"/>
          </p:cNvSpPr>
          <p:nvPr>
            <p:ph type="body" sz="half" idx="11"/>
          </p:nvPr>
        </p:nvSpPr>
        <p:spPr/>
        <p:txBody>
          <a:bodyPr/>
          <a:lstStyle/>
          <a:p>
            <a:r>
              <a:rPr lang="en-US" dirty="0" smtClean="0"/>
              <a:t> </a:t>
            </a:r>
            <a:endParaRPr lang="en-US" dirty="0"/>
          </a:p>
        </p:txBody>
      </p:sp>
      <p:sp>
        <p:nvSpPr>
          <p:cNvPr id="18" name="Text Placeholder 17"/>
          <p:cNvSpPr>
            <a:spLocks noGrp="1"/>
          </p:cNvSpPr>
          <p:nvPr>
            <p:ph type="body" sz="half" idx="13"/>
          </p:nvPr>
        </p:nvSpPr>
        <p:spPr/>
        <p:txBody>
          <a:bodyPr/>
          <a:lstStyle/>
          <a:p>
            <a:r>
              <a:rPr lang="en-US" dirty="0" smtClean="0">
                <a:solidFill>
                  <a:schemeClr val="accent5">
                    <a:lumMod val="50000"/>
                  </a:schemeClr>
                </a:solidFill>
              </a:rPr>
              <a:t>Performance Indicators</a:t>
            </a:r>
            <a:endParaRPr lang="en-US" dirty="0">
              <a:solidFill>
                <a:schemeClr val="accent5">
                  <a:lumMod val="50000"/>
                </a:schemeClr>
              </a:solidFill>
            </a:endParaRPr>
          </a:p>
        </p:txBody>
      </p:sp>
      <p:sp>
        <p:nvSpPr>
          <p:cNvPr id="24" name="Text Placeholder 23"/>
          <p:cNvSpPr>
            <a:spLocks noGrp="1"/>
          </p:cNvSpPr>
          <p:nvPr>
            <p:ph type="body" sz="half" idx="21"/>
          </p:nvPr>
        </p:nvSpPr>
        <p:spPr/>
        <p:txBody>
          <a:bodyPr/>
          <a:lstStyle/>
          <a:p>
            <a:r>
              <a:rPr lang="en-US" dirty="0" smtClean="0"/>
              <a:t>Impact</a:t>
            </a:r>
            <a:endParaRPr lang="en-US" dirty="0"/>
          </a:p>
        </p:txBody>
      </p:sp>
      <p:sp>
        <p:nvSpPr>
          <p:cNvPr id="8" name="Slide Number Placeholder 7"/>
          <p:cNvSpPr>
            <a:spLocks noGrp="1"/>
          </p:cNvSpPr>
          <p:nvPr>
            <p:ph type="sldNum" sz="quarter" idx="22"/>
          </p:nvPr>
        </p:nvSpPr>
        <p:spPr/>
        <p:txBody>
          <a:bodyPr/>
          <a:lstStyle/>
          <a:p>
            <a:fld id="{2C441B02-83F8-43C4-8D46-D305778B3836}" type="slidenum">
              <a:rPr lang="en-US" smtClean="0">
                <a:solidFill>
                  <a:prstClr val="black">
                    <a:lumMod val="85000"/>
                    <a:lumOff val="15000"/>
                  </a:prstClr>
                </a:solidFill>
              </a:rPr>
              <a:pPr/>
              <a:t>10</a:t>
            </a:fld>
            <a:endParaRPr lang="en-US" dirty="0">
              <a:solidFill>
                <a:prstClr val="black">
                  <a:lumMod val="85000"/>
                  <a:lumOff val="15000"/>
                </a:prstClr>
              </a:solidFill>
            </a:endParaRPr>
          </a:p>
        </p:txBody>
      </p:sp>
      <p:graphicFrame>
        <p:nvGraphicFramePr>
          <p:cNvPr id="13" name="Diagram 12"/>
          <p:cNvGraphicFramePr/>
          <p:nvPr>
            <p:extLst>
              <p:ext uri="{D42A27DB-BD31-4B8C-83A1-F6EECF244321}">
                <p14:modId xmlns:p14="http://schemas.microsoft.com/office/powerpoint/2010/main" val="124389452"/>
              </p:ext>
            </p:extLst>
          </p:nvPr>
        </p:nvGraphicFramePr>
        <p:xfrm>
          <a:off x="5341324" y="2441748"/>
          <a:ext cx="3611755" cy="248194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22" name="Group 21"/>
          <p:cNvGrpSpPr/>
          <p:nvPr/>
        </p:nvGrpSpPr>
        <p:grpSpPr>
          <a:xfrm>
            <a:off x="693162" y="2067279"/>
            <a:ext cx="3496827" cy="854112"/>
            <a:chOff x="5265336" y="3758084"/>
            <a:chExt cx="3647552" cy="974690"/>
          </a:xfrm>
        </p:grpSpPr>
        <p:grpSp>
          <p:nvGrpSpPr>
            <p:cNvPr id="12" name="Group 11"/>
            <p:cNvGrpSpPr/>
            <p:nvPr/>
          </p:nvGrpSpPr>
          <p:grpSpPr>
            <a:xfrm>
              <a:off x="5469769" y="3828930"/>
              <a:ext cx="3263027" cy="806257"/>
              <a:chOff x="5172944" y="4411505"/>
              <a:chExt cx="3368156" cy="823686"/>
            </a:xfrm>
          </p:grpSpPr>
          <p:graphicFrame>
            <p:nvGraphicFramePr>
              <p:cNvPr id="10" name="Diagram 9"/>
              <p:cNvGraphicFramePr/>
              <p:nvPr>
                <p:extLst>
                  <p:ext uri="{D42A27DB-BD31-4B8C-83A1-F6EECF244321}">
                    <p14:modId xmlns:p14="http://schemas.microsoft.com/office/powerpoint/2010/main" val="1937256813"/>
                  </p:ext>
                </p:extLst>
              </p:nvPr>
            </p:nvGraphicFramePr>
            <p:xfrm>
              <a:off x="5985469" y="4411505"/>
              <a:ext cx="2555631" cy="82368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1" name="TextBox 10"/>
              <p:cNvSpPr txBox="1"/>
              <p:nvPr/>
            </p:nvSpPr>
            <p:spPr>
              <a:xfrm>
                <a:off x="5172944" y="4677762"/>
                <a:ext cx="908733" cy="314430"/>
              </a:xfrm>
              <a:prstGeom prst="rect">
                <a:avLst/>
              </a:prstGeom>
              <a:noFill/>
            </p:spPr>
            <p:txBody>
              <a:bodyPr wrap="none" rtlCol="0">
                <a:spAutoFit/>
              </a:bodyPr>
              <a:lstStyle/>
              <a:p>
                <a:r>
                  <a:rPr lang="en-US" sz="1400" b="1" dirty="0" smtClean="0">
                    <a:solidFill>
                      <a:srgbClr val="4F81BD">
                        <a:lumMod val="75000"/>
                      </a:srgbClr>
                    </a:solidFill>
                  </a:rPr>
                  <a:t>Maturity</a:t>
                </a:r>
                <a:endParaRPr lang="en-US" sz="1400" b="1" dirty="0">
                  <a:solidFill>
                    <a:srgbClr val="4F81BD">
                      <a:lumMod val="75000"/>
                    </a:srgbClr>
                  </a:solidFill>
                </a:endParaRPr>
              </a:p>
            </p:txBody>
          </p:sp>
        </p:grpSp>
        <p:sp>
          <p:nvSpPr>
            <p:cNvPr id="21" name="Rounded Rectangle 20"/>
            <p:cNvSpPr/>
            <p:nvPr/>
          </p:nvSpPr>
          <p:spPr>
            <a:xfrm>
              <a:off x="5265336" y="3758084"/>
              <a:ext cx="3647552" cy="97469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grpSp>
      <p:sp>
        <p:nvSpPr>
          <p:cNvPr id="4" name="AutoShape 6" descr="Image result for cloudwatch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 name="AutoShape 8" descr="Image result for cloudwatch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 name="AutoShape 10" descr="Image result for cloudwatch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Tree>
    <p:extLst>
      <p:ext uri="{BB962C8B-B14F-4D97-AF65-F5344CB8AC3E}">
        <p14:creationId xmlns:p14="http://schemas.microsoft.com/office/powerpoint/2010/main" val="630120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4405" y="1268820"/>
            <a:ext cx="7162038" cy="5203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txBox="1">
            <a:spLocks/>
          </p:cNvSpPr>
          <p:nvPr/>
        </p:nvSpPr>
        <p:spPr>
          <a:xfrm>
            <a:off x="8883395" y="6705600"/>
            <a:ext cx="344860" cy="1524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00" kern="1200">
                <a:solidFill>
                  <a:schemeClr val="tx1">
                    <a:lumMod val="85000"/>
                    <a:lumOff val="1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fld id="{2770105C-75BA-4D3C-9737-FF2454E923E6}" type="slidenum">
              <a:rPr lang="en-US" smtClean="0">
                <a:solidFill>
                  <a:prstClr val="black">
                    <a:lumMod val="85000"/>
                    <a:lumOff val="15000"/>
                  </a:prstClr>
                </a:solidFill>
              </a:rPr>
              <a:pPr algn="ctr">
                <a:defRPr/>
              </a:pPr>
              <a:t>11</a:t>
            </a:fld>
            <a:endParaRPr lang="en-US" dirty="0">
              <a:solidFill>
                <a:prstClr val="black">
                  <a:lumMod val="85000"/>
                  <a:lumOff val="15000"/>
                </a:prstClr>
              </a:solidFill>
            </a:endParaRPr>
          </a:p>
        </p:txBody>
      </p:sp>
      <p:sp>
        <p:nvSpPr>
          <p:cNvPr id="5" name="Title 1"/>
          <p:cNvSpPr>
            <a:spLocks noGrp="1"/>
          </p:cNvSpPr>
          <p:nvPr>
            <p:ph type="title"/>
          </p:nvPr>
        </p:nvSpPr>
        <p:spPr>
          <a:xfrm>
            <a:off x="1658112" y="747964"/>
            <a:ext cx="7257288" cy="269955"/>
          </a:xfrm>
        </p:spPr>
        <p:txBody>
          <a:bodyPr/>
          <a:lstStyle/>
          <a:p>
            <a:r>
              <a:rPr lang="en-US" dirty="0"/>
              <a:t>ShowCase – US </a:t>
            </a:r>
            <a:r>
              <a:rPr lang="en-US" dirty="0" err="1"/>
              <a:t>AutoParts</a:t>
            </a:r>
            <a:endParaRPr lang="en-US" dirty="0"/>
          </a:p>
        </p:txBody>
      </p:sp>
    </p:spTree>
    <p:extLst>
      <p:ext uri="{BB962C8B-B14F-4D97-AF65-F5344CB8AC3E}">
        <p14:creationId xmlns:p14="http://schemas.microsoft.com/office/powerpoint/2010/main" val="2944214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mj-lt"/>
              </a:rPr>
              <a:t>ShowCase – Nexant iEnergy</a:t>
            </a:r>
          </a:p>
        </p:txBody>
      </p:sp>
      <p:sp>
        <p:nvSpPr>
          <p:cNvPr id="3" name="Text Placeholder 2"/>
          <p:cNvSpPr>
            <a:spLocks noGrp="1"/>
          </p:cNvSpPr>
          <p:nvPr>
            <p:ph type="body" sz="half" idx="11"/>
          </p:nvPr>
        </p:nvSpPr>
        <p:spPr/>
        <p:txBody>
          <a:bodyPr/>
          <a:lstStyle/>
          <a:p>
            <a:r>
              <a:rPr lang="en-US" dirty="0"/>
              <a:t>Legacy State</a:t>
            </a:r>
          </a:p>
        </p:txBody>
      </p:sp>
      <p:sp>
        <p:nvSpPr>
          <p:cNvPr id="4" name="Text Placeholder 3"/>
          <p:cNvSpPr>
            <a:spLocks noGrp="1"/>
          </p:cNvSpPr>
          <p:nvPr>
            <p:ph type="body" sz="half" idx="13"/>
          </p:nvPr>
        </p:nvSpPr>
        <p:spPr>
          <a:xfrm>
            <a:off x="5215658" y="1293937"/>
            <a:ext cx="3490194" cy="713422"/>
          </a:xfrm>
        </p:spPr>
        <p:txBody>
          <a:bodyPr/>
          <a:lstStyle/>
          <a:p>
            <a:r>
              <a:rPr lang="en-US" dirty="0">
                <a:solidFill>
                  <a:schemeClr val="accent5">
                    <a:lumMod val="50000"/>
                  </a:schemeClr>
                </a:solidFill>
              </a:rPr>
              <a:t>Cybage Solution</a:t>
            </a:r>
          </a:p>
        </p:txBody>
      </p:sp>
      <p:sp>
        <p:nvSpPr>
          <p:cNvPr id="5" name="Text Placeholder 4"/>
          <p:cNvSpPr>
            <a:spLocks noGrp="1"/>
          </p:cNvSpPr>
          <p:nvPr>
            <p:ph type="body" sz="half" idx="18"/>
          </p:nvPr>
        </p:nvSpPr>
        <p:spPr>
          <a:xfrm>
            <a:off x="2362200" y="1861531"/>
            <a:ext cx="2711498" cy="3873486"/>
          </a:xfrm>
        </p:spPr>
        <p:txBody>
          <a:bodyPr>
            <a:normAutofit/>
          </a:bodyPr>
          <a:lstStyle/>
          <a:p>
            <a:pPr>
              <a:buSzPct val="100000"/>
            </a:pPr>
            <a:r>
              <a:rPr lang="en-US" sz="1200" b="1" dirty="0"/>
              <a:t>Workflows not enforced while committing code to VCS.</a:t>
            </a:r>
          </a:p>
          <a:p>
            <a:pPr>
              <a:buSzPct val="100000"/>
            </a:pPr>
            <a:r>
              <a:rPr lang="en-US" sz="1200" b="1" dirty="0"/>
              <a:t>Environments are not immutable</a:t>
            </a:r>
          </a:p>
          <a:p>
            <a:pPr>
              <a:buSzPct val="100000"/>
            </a:pPr>
            <a:r>
              <a:rPr lang="en-US" sz="1200" b="1" dirty="0"/>
              <a:t>Environment provisioning is manual</a:t>
            </a:r>
          </a:p>
          <a:p>
            <a:pPr>
              <a:buSzPct val="100000"/>
            </a:pPr>
            <a:r>
              <a:rPr lang="en-US" sz="1200" b="1" dirty="0"/>
              <a:t>No </a:t>
            </a:r>
            <a:r>
              <a:rPr lang="en-US" sz="1200" b="1" dirty="0" smtClean="0"/>
              <a:t>process to </a:t>
            </a:r>
            <a:r>
              <a:rPr lang="en-US" sz="1200" b="1" dirty="0"/>
              <a:t>check code quality</a:t>
            </a:r>
          </a:p>
          <a:p>
            <a:pPr>
              <a:buSzPct val="100000"/>
            </a:pPr>
            <a:r>
              <a:rPr lang="en-US" sz="1200" b="1" dirty="0"/>
              <a:t>Lack of build automation, all manual process</a:t>
            </a:r>
          </a:p>
          <a:p>
            <a:pPr>
              <a:buSzPct val="100000"/>
            </a:pPr>
            <a:r>
              <a:rPr lang="en-US" sz="1200" b="1" dirty="0"/>
              <a:t>Lack of quality, visibility, governance, collaboration, process, traceability and reports.</a:t>
            </a:r>
          </a:p>
          <a:p>
            <a:pPr>
              <a:buSzPct val="100000"/>
            </a:pPr>
            <a:endParaRPr lang="en-US" sz="1200" b="1" dirty="0"/>
          </a:p>
        </p:txBody>
      </p:sp>
      <p:sp>
        <p:nvSpPr>
          <p:cNvPr id="7" name="Text Placeholder 6"/>
          <p:cNvSpPr>
            <a:spLocks noGrp="1"/>
          </p:cNvSpPr>
          <p:nvPr>
            <p:ph type="body" sz="half" idx="21"/>
          </p:nvPr>
        </p:nvSpPr>
        <p:spPr/>
        <p:txBody>
          <a:bodyPr/>
          <a:lstStyle/>
          <a:p>
            <a:r>
              <a:rPr lang="en-US" dirty="0"/>
              <a:t>Client Info</a:t>
            </a:r>
          </a:p>
        </p:txBody>
      </p:sp>
      <p:sp>
        <p:nvSpPr>
          <p:cNvPr id="8" name="Slide Number Placeholder 7"/>
          <p:cNvSpPr>
            <a:spLocks noGrp="1"/>
          </p:cNvSpPr>
          <p:nvPr>
            <p:ph type="sldNum" sz="quarter" idx="22"/>
          </p:nvPr>
        </p:nvSpPr>
        <p:spPr/>
        <p:txBody>
          <a:bodyPr/>
          <a:lstStyle/>
          <a:p>
            <a:pPr>
              <a:defRPr/>
            </a:pPr>
            <a:fld id="{2C441B02-83F8-43C4-8D46-D305778B3836}" type="slidenum">
              <a:rPr lang="en-US" smtClean="0">
                <a:solidFill>
                  <a:prstClr val="black">
                    <a:lumMod val="85000"/>
                    <a:lumOff val="15000"/>
                  </a:prstClr>
                </a:solidFill>
              </a:rPr>
              <a:pPr>
                <a:defRPr/>
              </a:pPr>
              <a:t>12</a:t>
            </a:fld>
            <a:endParaRPr lang="en-US" dirty="0">
              <a:solidFill>
                <a:prstClr val="black">
                  <a:lumMod val="85000"/>
                  <a:lumOff val="15000"/>
                </a:prstClr>
              </a:solidFill>
            </a:endParaRPr>
          </a:p>
        </p:txBody>
      </p:sp>
      <p:sp>
        <p:nvSpPr>
          <p:cNvPr id="9" name="Text Placeholder 8"/>
          <p:cNvSpPr>
            <a:spLocks noGrp="1"/>
          </p:cNvSpPr>
          <p:nvPr>
            <p:ph type="body" sz="half" idx="23"/>
          </p:nvPr>
        </p:nvSpPr>
        <p:spPr>
          <a:xfrm>
            <a:off x="32327" y="1891910"/>
            <a:ext cx="2032223" cy="2091730"/>
          </a:xfrm>
        </p:spPr>
        <p:txBody>
          <a:bodyPr>
            <a:normAutofit/>
          </a:bodyPr>
          <a:lstStyle/>
          <a:p>
            <a:pPr marL="342900" indent="-342900">
              <a:buSzPct val="100000"/>
              <a:buFont typeface="+mj-lt"/>
              <a:buAutoNum type="arabicPeriod"/>
            </a:pPr>
            <a:r>
              <a:rPr lang="en-US" sz="1200" b="1" dirty="0"/>
              <a:t>Practice: </a:t>
            </a:r>
          </a:p>
          <a:p>
            <a:pPr marL="342900" indent="-342900">
              <a:buSzPct val="100000"/>
              <a:buFont typeface="+mj-lt"/>
              <a:buAutoNum type="arabicPeriod"/>
            </a:pPr>
            <a:r>
              <a:rPr lang="en-US" sz="1200" b="1" dirty="0"/>
              <a:t>Business </a:t>
            </a:r>
            <a:r>
              <a:rPr lang="en-US" sz="1200" b="1" dirty="0" smtClean="0"/>
              <a:t>:</a:t>
            </a:r>
            <a:endParaRPr lang="en-US" sz="1200" b="1" dirty="0"/>
          </a:p>
          <a:p>
            <a:pPr marL="342900" indent="-342900">
              <a:buSzPct val="100000"/>
              <a:buFont typeface="+mj-lt"/>
              <a:buAutoNum type="arabicPeriod"/>
            </a:pPr>
            <a:r>
              <a:rPr lang="en-US" sz="1200" b="1" dirty="0"/>
              <a:t>Employees </a:t>
            </a:r>
            <a:r>
              <a:rPr lang="en-US" sz="1200" b="1" dirty="0" smtClean="0"/>
              <a:t>:</a:t>
            </a:r>
            <a:endParaRPr lang="en-US" sz="1200" b="1" dirty="0"/>
          </a:p>
          <a:p>
            <a:pPr marL="342900" indent="-342900">
              <a:buSzPct val="100000"/>
              <a:buFont typeface="+mj-lt"/>
              <a:buAutoNum type="arabicPeriod"/>
            </a:pPr>
            <a:r>
              <a:rPr lang="en-US" sz="1200" b="1" dirty="0"/>
              <a:t>Project Size </a:t>
            </a:r>
            <a:r>
              <a:rPr lang="en-US" sz="1200" b="1" dirty="0" smtClean="0"/>
              <a:t>:</a:t>
            </a:r>
            <a:endParaRPr lang="en-US" sz="1200" b="1" dirty="0"/>
          </a:p>
          <a:p>
            <a:pPr marL="0" indent="0">
              <a:buSzPct val="100000"/>
              <a:buNone/>
            </a:pPr>
            <a:endParaRPr lang="en-US" sz="1200" b="1" dirty="0"/>
          </a:p>
        </p:txBody>
      </p:sp>
      <p:sp>
        <p:nvSpPr>
          <p:cNvPr id="10" name="AutoShape 2" descr="Image result for docke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9251" y="4800599"/>
            <a:ext cx="869041" cy="671377"/>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8758" y="4800599"/>
            <a:ext cx="1304652" cy="518599"/>
          </a:xfrm>
          <a:prstGeom prst="rect">
            <a:avLst/>
          </a:prstGeom>
        </p:spPr>
      </p:pic>
      <p:pic>
        <p:nvPicPr>
          <p:cNvPr id="1028" name="Picture 4" descr="Image result for atlassian crow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0042" y="5562600"/>
            <a:ext cx="1198434" cy="424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78356" y="5469583"/>
            <a:ext cx="1277208" cy="517241"/>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8" descr="Image result for zephyr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Image result for nexus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8922" y="6107604"/>
            <a:ext cx="1000675" cy="21564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zephyr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55134" y="6086077"/>
            <a:ext cx="923652" cy="23003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10"/>
          <p:cNvSpPr>
            <a:spLocks noGrp="1"/>
          </p:cNvSpPr>
          <p:nvPr>
            <p:ph type="body" sz="half" idx="19"/>
          </p:nvPr>
        </p:nvSpPr>
        <p:spPr>
          <a:xfrm>
            <a:off x="5517650" y="1865214"/>
            <a:ext cx="3227832" cy="2965530"/>
          </a:xfrm>
        </p:spPr>
        <p:txBody>
          <a:bodyPr>
            <a:normAutofit lnSpcReduction="10000"/>
          </a:bodyPr>
          <a:lstStyle/>
          <a:p>
            <a:pPr>
              <a:buSzPct val="100000"/>
            </a:pPr>
            <a:r>
              <a:rPr lang="en-US" sz="1200" b="1" dirty="0"/>
              <a:t>Implemented Continuous Integration and Continuous delivery </a:t>
            </a:r>
          </a:p>
          <a:p>
            <a:pPr>
              <a:buSzPct val="100000"/>
            </a:pPr>
            <a:r>
              <a:rPr lang="en-US" sz="1200" b="1" dirty="0"/>
              <a:t>Versioning artifacts in binary repository management tool</a:t>
            </a:r>
          </a:p>
          <a:p>
            <a:pPr>
              <a:buSzPct val="100000"/>
            </a:pPr>
            <a:r>
              <a:rPr lang="en-US" sz="1200" b="1" dirty="0"/>
              <a:t>Environments are created using infrastructure as a code </a:t>
            </a:r>
          </a:p>
          <a:p>
            <a:pPr>
              <a:buSzPct val="100000"/>
            </a:pPr>
            <a:r>
              <a:rPr lang="en-US" sz="1200" b="1" dirty="0"/>
              <a:t>Functional test cases execution is automated</a:t>
            </a:r>
          </a:p>
          <a:p>
            <a:pPr>
              <a:buSzPct val="100000"/>
            </a:pPr>
            <a:r>
              <a:rPr lang="en-US" sz="1200" b="1" dirty="0"/>
              <a:t>Reports are generated and published on centralized server</a:t>
            </a:r>
          </a:p>
          <a:p>
            <a:pPr>
              <a:buSzPct val="100000"/>
            </a:pPr>
            <a:r>
              <a:rPr lang="en-US" sz="1200" b="1" dirty="0"/>
              <a:t>Automated feedback mechanism on failed/passed build via mail</a:t>
            </a:r>
          </a:p>
          <a:p>
            <a:pPr>
              <a:buSzPct val="100000"/>
            </a:pPr>
            <a:r>
              <a:rPr lang="en-US" sz="1200" b="1" dirty="0"/>
              <a:t>In case of any bug, it can be back tracked which war file and which code check in has introduced issue.</a:t>
            </a:r>
          </a:p>
          <a:p>
            <a:pPr>
              <a:buSzPct val="100000"/>
            </a:pPr>
            <a:endParaRPr lang="en-US" sz="1200" b="1" dirty="0"/>
          </a:p>
          <a:p>
            <a:pPr>
              <a:buSzPct val="100000"/>
            </a:pPr>
            <a:endParaRPr lang="en-US" sz="1200" b="1" dirty="0"/>
          </a:p>
        </p:txBody>
      </p:sp>
    </p:spTree>
    <p:extLst>
      <p:ext uri="{BB962C8B-B14F-4D97-AF65-F5344CB8AC3E}">
        <p14:creationId xmlns:p14="http://schemas.microsoft.com/office/powerpoint/2010/main" val="576789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mj-lt"/>
              </a:rPr>
              <a:t>ShowCase – Nexant iEnergy</a:t>
            </a:r>
          </a:p>
        </p:txBody>
      </p:sp>
      <p:sp>
        <p:nvSpPr>
          <p:cNvPr id="3" name="Text Placeholder 2"/>
          <p:cNvSpPr>
            <a:spLocks noGrp="1"/>
          </p:cNvSpPr>
          <p:nvPr>
            <p:ph type="body" sz="half" idx="11"/>
          </p:nvPr>
        </p:nvSpPr>
        <p:spPr/>
        <p:txBody>
          <a:bodyPr/>
          <a:lstStyle/>
          <a:p>
            <a:r>
              <a:rPr lang="en-US" b="1" dirty="0" smtClean="0"/>
              <a:t> </a:t>
            </a:r>
            <a:endParaRPr lang="en-US" b="1" dirty="0"/>
          </a:p>
        </p:txBody>
      </p:sp>
      <p:sp>
        <p:nvSpPr>
          <p:cNvPr id="4" name="Text Placeholder 3"/>
          <p:cNvSpPr>
            <a:spLocks noGrp="1"/>
          </p:cNvSpPr>
          <p:nvPr>
            <p:ph type="body" sz="half" idx="13"/>
          </p:nvPr>
        </p:nvSpPr>
        <p:spPr/>
        <p:txBody>
          <a:bodyPr/>
          <a:lstStyle/>
          <a:p>
            <a:r>
              <a:rPr lang="en-US" b="1" dirty="0" smtClean="0"/>
              <a:t> </a:t>
            </a:r>
            <a:endParaRPr lang="en-US" b="1" dirty="0"/>
          </a:p>
        </p:txBody>
      </p:sp>
      <p:sp>
        <p:nvSpPr>
          <p:cNvPr id="6" name="Text Placeholder 5"/>
          <p:cNvSpPr>
            <a:spLocks noGrp="1"/>
          </p:cNvSpPr>
          <p:nvPr>
            <p:ph type="body" sz="half" idx="19"/>
          </p:nvPr>
        </p:nvSpPr>
        <p:spPr/>
        <p:txBody>
          <a:bodyPr/>
          <a:lstStyle/>
          <a:p>
            <a:pPr lvl="0"/>
            <a:r>
              <a:rPr lang="en-US" sz="1200" b="1" dirty="0" smtClean="0"/>
              <a:t>Immutable </a:t>
            </a:r>
            <a:r>
              <a:rPr lang="en-US" sz="1200" b="1" dirty="0"/>
              <a:t>and identical environments reduce bugs in </a:t>
            </a:r>
            <a:r>
              <a:rPr lang="en-US" sz="1200" b="1" dirty="0" smtClean="0"/>
              <a:t>production by 40-60%</a:t>
            </a:r>
            <a:endParaRPr lang="en-US" sz="1200" b="1" dirty="0"/>
          </a:p>
          <a:p>
            <a:pPr lvl="0"/>
            <a:r>
              <a:rPr lang="en-US" sz="1200" b="1" dirty="0"/>
              <a:t>Feedback mechanism for every build provides early detection of </a:t>
            </a:r>
            <a:r>
              <a:rPr lang="en-US" sz="1200" b="1" dirty="0" smtClean="0"/>
              <a:t>issue</a:t>
            </a:r>
            <a:endParaRPr lang="en-US" sz="1200" b="1" dirty="0"/>
          </a:p>
          <a:p>
            <a:endParaRPr lang="en-US" b="1" dirty="0"/>
          </a:p>
        </p:txBody>
      </p:sp>
      <p:sp>
        <p:nvSpPr>
          <p:cNvPr id="7" name="Text Placeholder 6"/>
          <p:cNvSpPr>
            <a:spLocks noGrp="1"/>
          </p:cNvSpPr>
          <p:nvPr>
            <p:ph type="body" sz="half" idx="21"/>
          </p:nvPr>
        </p:nvSpPr>
        <p:spPr/>
        <p:txBody>
          <a:bodyPr/>
          <a:lstStyle/>
          <a:p>
            <a:r>
              <a:rPr lang="en-US" b="1" dirty="0" smtClean="0"/>
              <a:t>Impact</a:t>
            </a:r>
            <a:endParaRPr lang="en-US" b="1" dirty="0"/>
          </a:p>
        </p:txBody>
      </p:sp>
      <p:sp>
        <p:nvSpPr>
          <p:cNvPr id="8" name="Slide Number Placeholder 7"/>
          <p:cNvSpPr>
            <a:spLocks noGrp="1"/>
          </p:cNvSpPr>
          <p:nvPr>
            <p:ph type="sldNum" sz="quarter" idx="22"/>
          </p:nvPr>
        </p:nvSpPr>
        <p:spPr/>
        <p:txBody>
          <a:bodyPr/>
          <a:lstStyle/>
          <a:p>
            <a:pPr>
              <a:defRPr/>
            </a:pPr>
            <a:fld id="{2C441B02-83F8-43C4-8D46-D305778B3836}" type="slidenum">
              <a:rPr lang="en-US" smtClean="0">
                <a:solidFill>
                  <a:prstClr val="black">
                    <a:lumMod val="85000"/>
                    <a:lumOff val="15000"/>
                  </a:prstClr>
                </a:solidFill>
              </a:rPr>
              <a:pPr>
                <a:defRPr/>
              </a:pPr>
              <a:t>13</a:t>
            </a:fld>
            <a:endParaRPr lang="en-US" dirty="0">
              <a:solidFill>
                <a:prstClr val="black">
                  <a:lumMod val="85000"/>
                  <a:lumOff val="15000"/>
                </a:prstClr>
              </a:solidFill>
            </a:endParaRPr>
          </a:p>
        </p:txBody>
      </p:sp>
      <p:graphicFrame>
        <p:nvGraphicFramePr>
          <p:cNvPr id="18" name="Diagram 17"/>
          <p:cNvGraphicFramePr/>
          <p:nvPr>
            <p:extLst>
              <p:ext uri="{D42A27DB-BD31-4B8C-83A1-F6EECF244321}">
                <p14:modId xmlns:p14="http://schemas.microsoft.com/office/powerpoint/2010/main" val="4220089198"/>
              </p:ext>
            </p:extLst>
          </p:nvPr>
        </p:nvGraphicFramePr>
        <p:xfrm>
          <a:off x="5430616" y="4702882"/>
          <a:ext cx="3527532" cy="968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p:cNvGraphicFramePr/>
          <p:nvPr>
            <p:extLst>
              <p:ext uri="{D42A27DB-BD31-4B8C-83A1-F6EECF244321}">
                <p14:modId xmlns:p14="http://schemas.microsoft.com/office/powerpoint/2010/main" val="1323240693"/>
              </p:ext>
            </p:extLst>
          </p:nvPr>
        </p:nvGraphicFramePr>
        <p:xfrm>
          <a:off x="155575" y="3368826"/>
          <a:ext cx="4496812" cy="31455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9" name="Group 18"/>
          <p:cNvGrpSpPr/>
          <p:nvPr/>
        </p:nvGrpSpPr>
        <p:grpSpPr>
          <a:xfrm>
            <a:off x="612775" y="2260877"/>
            <a:ext cx="3496827" cy="854112"/>
            <a:chOff x="5265336" y="3758084"/>
            <a:chExt cx="3647552" cy="974690"/>
          </a:xfrm>
        </p:grpSpPr>
        <p:grpSp>
          <p:nvGrpSpPr>
            <p:cNvPr id="20" name="Group 19"/>
            <p:cNvGrpSpPr/>
            <p:nvPr/>
          </p:nvGrpSpPr>
          <p:grpSpPr>
            <a:xfrm>
              <a:off x="5469769" y="3828930"/>
              <a:ext cx="3263027" cy="806257"/>
              <a:chOff x="5172944" y="4411505"/>
              <a:chExt cx="3368156" cy="823686"/>
            </a:xfrm>
          </p:grpSpPr>
          <p:graphicFrame>
            <p:nvGraphicFramePr>
              <p:cNvPr id="22" name="Diagram 21"/>
              <p:cNvGraphicFramePr/>
              <p:nvPr>
                <p:extLst>
                  <p:ext uri="{D42A27DB-BD31-4B8C-83A1-F6EECF244321}">
                    <p14:modId xmlns:p14="http://schemas.microsoft.com/office/powerpoint/2010/main" val="2166004427"/>
                  </p:ext>
                </p:extLst>
              </p:nvPr>
            </p:nvGraphicFramePr>
            <p:xfrm>
              <a:off x="5985469" y="4411505"/>
              <a:ext cx="2555631" cy="8236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3" name="TextBox 22"/>
              <p:cNvSpPr txBox="1"/>
              <p:nvPr/>
            </p:nvSpPr>
            <p:spPr>
              <a:xfrm>
                <a:off x="5172944" y="4677762"/>
                <a:ext cx="908733" cy="314430"/>
              </a:xfrm>
              <a:prstGeom prst="rect">
                <a:avLst/>
              </a:prstGeom>
              <a:noFill/>
            </p:spPr>
            <p:txBody>
              <a:bodyPr wrap="none" rtlCol="0">
                <a:spAutoFit/>
              </a:bodyPr>
              <a:lstStyle/>
              <a:p>
                <a:r>
                  <a:rPr lang="en-US" sz="1400" b="1" dirty="0" smtClean="0">
                    <a:solidFill>
                      <a:schemeClr val="accent1">
                        <a:lumMod val="75000"/>
                      </a:schemeClr>
                    </a:solidFill>
                  </a:rPr>
                  <a:t>Maturity</a:t>
                </a:r>
                <a:endParaRPr lang="en-US" sz="1400" b="1" dirty="0">
                  <a:solidFill>
                    <a:schemeClr val="accent1">
                      <a:lumMod val="75000"/>
                    </a:schemeClr>
                  </a:solidFill>
                </a:endParaRPr>
              </a:p>
            </p:txBody>
          </p:sp>
        </p:grpSp>
        <p:sp>
          <p:nvSpPr>
            <p:cNvPr id="21" name="Rounded Rectangle 20"/>
            <p:cNvSpPr/>
            <p:nvPr/>
          </p:nvSpPr>
          <p:spPr>
            <a:xfrm>
              <a:off x="5265336" y="3758084"/>
              <a:ext cx="3647552" cy="97469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 name="AutoShape 2" descr="Image result for docke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descr="Image result for zephyr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63917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p:cNvSpPr>
          <p:nvPr/>
        </p:nvSpPr>
        <p:spPr>
          <a:xfrm>
            <a:off x="8883395" y="6705600"/>
            <a:ext cx="344860" cy="1524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00" kern="1200">
                <a:solidFill>
                  <a:schemeClr val="tx1">
                    <a:lumMod val="85000"/>
                    <a:lumOff val="1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fld id="{2770105C-75BA-4D3C-9737-FF2454E923E6}" type="slidenum">
              <a:rPr lang="en-US" smtClean="0">
                <a:solidFill>
                  <a:prstClr val="black">
                    <a:lumMod val="85000"/>
                    <a:lumOff val="15000"/>
                  </a:prstClr>
                </a:solidFill>
              </a:rPr>
              <a:pPr algn="ctr">
                <a:defRPr/>
              </a:pPr>
              <a:t>14</a:t>
            </a:fld>
            <a:endParaRPr lang="en-US" dirty="0">
              <a:solidFill>
                <a:prstClr val="black">
                  <a:lumMod val="85000"/>
                  <a:lumOff val="15000"/>
                </a:prstClr>
              </a:solidFill>
            </a:endParaRP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1658112" y="1616755"/>
            <a:ext cx="6002215" cy="4816702"/>
          </a:xfrm>
          <a:prstGeom prst="rect">
            <a:avLst/>
          </a:prstGeom>
          <a:noFill/>
          <a:ln>
            <a:noFill/>
          </a:ln>
        </p:spPr>
      </p:pic>
      <p:sp>
        <p:nvSpPr>
          <p:cNvPr id="6" name="Title 1"/>
          <p:cNvSpPr>
            <a:spLocks noGrp="1"/>
          </p:cNvSpPr>
          <p:nvPr>
            <p:ph type="title"/>
          </p:nvPr>
        </p:nvSpPr>
        <p:spPr>
          <a:xfrm>
            <a:off x="1590337" y="756588"/>
            <a:ext cx="7257288" cy="252703"/>
          </a:xfrm>
        </p:spPr>
        <p:txBody>
          <a:bodyPr/>
          <a:lstStyle/>
          <a:p>
            <a:r>
              <a:rPr lang="en-US" b="1" dirty="0">
                <a:latin typeface="+mj-lt"/>
              </a:rPr>
              <a:t>ShowCase – Nexant </a:t>
            </a:r>
            <a:r>
              <a:rPr lang="en-US" b="1" dirty="0" smtClean="0">
                <a:latin typeface="+mj-lt"/>
              </a:rPr>
              <a:t>iEnergy : CI Architecture</a:t>
            </a:r>
            <a:endParaRPr lang="en-US" b="1" dirty="0">
              <a:latin typeface="+mj-lt"/>
            </a:endParaRPr>
          </a:p>
        </p:txBody>
      </p:sp>
    </p:spTree>
    <p:extLst>
      <p:ext uri="{BB962C8B-B14F-4D97-AF65-F5344CB8AC3E}">
        <p14:creationId xmlns:p14="http://schemas.microsoft.com/office/powerpoint/2010/main" val="970417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p:cNvSpPr>
          <p:nvPr/>
        </p:nvSpPr>
        <p:spPr>
          <a:xfrm>
            <a:off x="8883395" y="6705600"/>
            <a:ext cx="344860" cy="1524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00" kern="1200">
                <a:solidFill>
                  <a:schemeClr val="tx1">
                    <a:lumMod val="85000"/>
                    <a:lumOff val="1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fld id="{2770105C-75BA-4D3C-9737-FF2454E923E6}" type="slidenum">
              <a:rPr lang="en-US" smtClean="0">
                <a:solidFill>
                  <a:prstClr val="black">
                    <a:lumMod val="85000"/>
                    <a:lumOff val="15000"/>
                  </a:prstClr>
                </a:solidFill>
              </a:rPr>
              <a:pPr algn="ctr">
                <a:defRPr/>
              </a:pPr>
              <a:t>15</a:t>
            </a:fld>
            <a:endParaRPr lang="en-US" dirty="0">
              <a:solidFill>
                <a:prstClr val="black">
                  <a:lumMod val="85000"/>
                  <a:lumOff val="15000"/>
                </a:prstClr>
              </a:solidFill>
            </a:endParaRPr>
          </a:p>
        </p:txBody>
      </p:sp>
      <p:pic>
        <p:nvPicPr>
          <p:cNvPr id="6" name="Picture 5" descr="C:\Users\amolsh\Desktop\ampush\New case study format\Untitled.jpg"/>
          <p:cNvPicPr/>
          <p:nvPr/>
        </p:nvPicPr>
        <p:blipFill>
          <a:blip r:embed="rId3">
            <a:extLst>
              <a:ext uri="{28A0092B-C50C-407E-A947-70E740481C1C}">
                <a14:useLocalDpi xmlns:a14="http://schemas.microsoft.com/office/drawing/2010/main" val="0"/>
              </a:ext>
            </a:extLst>
          </a:blip>
          <a:stretch>
            <a:fillRect/>
          </a:stretch>
        </p:blipFill>
        <p:spPr bwMode="auto">
          <a:xfrm>
            <a:off x="1413048" y="1564193"/>
            <a:ext cx="7023379" cy="5141407"/>
          </a:xfrm>
          <a:prstGeom prst="rect">
            <a:avLst/>
          </a:prstGeom>
          <a:noFill/>
          <a:ln>
            <a:noFill/>
          </a:ln>
        </p:spPr>
      </p:pic>
      <p:sp>
        <p:nvSpPr>
          <p:cNvPr id="5" name="Title 1"/>
          <p:cNvSpPr>
            <a:spLocks noGrp="1"/>
          </p:cNvSpPr>
          <p:nvPr>
            <p:ph type="title"/>
          </p:nvPr>
        </p:nvSpPr>
        <p:spPr>
          <a:xfrm>
            <a:off x="1590337" y="756588"/>
            <a:ext cx="7257288" cy="252703"/>
          </a:xfrm>
        </p:spPr>
        <p:txBody>
          <a:bodyPr/>
          <a:lstStyle/>
          <a:p>
            <a:r>
              <a:rPr lang="en-US" dirty="0"/>
              <a:t>ShowCase – Nexant iEnergy : </a:t>
            </a:r>
            <a:r>
              <a:rPr lang="en-US" dirty="0" smtClean="0"/>
              <a:t>CD </a:t>
            </a:r>
            <a:r>
              <a:rPr lang="en-US" dirty="0"/>
              <a:t>Architecture</a:t>
            </a:r>
            <a:endParaRPr lang="en-US" b="1" dirty="0">
              <a:latin typeface="+mj-lt"/>
            </a:endParaRPr>
          </a:p>
        </p:txBody>
      </p:sp>
    </p:spTree>
    <p:extLst>
      <p:ext uri="{BB962C8B-B14F-4D97-AF65-F5344CB8AC3E}">
        <p14:creationId xmlns:p14="http://schemas.microsoft.com/office/powerpoint/2010/main" val="2616622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mj-lt"/>
              </a:rPr>
              <a:t>ShowCase – Nexant iEnergy</a:t>
            </a:r>
          </a:p>
        </p:txBody>
      </p:sp>
      <p:sp>
        <p:nvSpPr>
          <p:cNvPr id="3" name="Text Placeholder 2"/>
          <p:cNvSpPr>
            <a:spLocks noGrp="1"/>
          </p:cNvSpPr>
          <p:nvPr>
            <p:ph type="body" sz="half" idx="11"/>
          </p:nvPr>
        </p:nvSpPr>
        <p:spPr/>
        <p:txBody>
          <a:bodyPr/>
          <a:lstStyle/>
          <a:p>
            <a:r>
              <a:rPr lang="en-US" dirty="0"/>
              <a:t>Legacy State</a:t>
            </a:r>
          </a:p>
        </p:txBody>
      </p:sp>
      <p:sp>
        <p:nvSpPr>
          <p:cNvPr id="4" name="Text Placeholder 3"/>
          <p:cNvSpPr>
            <a:spLocks noGrp="1"/>
          </p:cNvSpPr>
          <p:nvPr>
            <p:ph type="body" sz="half" idx="13"/>
          </p:nvPr>
        </p:nvSpPr>
        <p:spPr>
          <a:xfrm>
            <a:off x="5215658" y="1293937"/>
            <a:ext cx="3490194" cy="713422"/>
          </a:xfrm>
        </p:spPr>
        <p:txBody>
          <a:bodyPr/>
          <a:lstStyle/>
          <a:p>
            <a:r>
              <a:rPr lang="en-US" dirty="0">
                <a:solidFill>
                  <a:schemeClr val="accent5">
                    <a:lumMod val="50000"/>
                  </a:schemeClr>
                </a:solidFill>
              </a:rPr>
              <a:t>Cybage Solution</a:t>
            </a:r>
          </a:p>
        </p:txBody>
      </p:sp>
      <p:sp>
        <p:nvSpPr>
          <p:cNvPr id="5" name="Text Placeholder 4"/>
          <p:cNvSpPr>
            <a:spLocks noGrp="1"/>
          </p:cNvSpPr>
          <p:nvPr>
            <p:ph type="body" sz="half" idx="18"/>
          </p:nvPr>
        </p:nvSpPr>
        <p:spPr>
          <a:xfrm>
            <a:off x="2362200" y="1861531"/>
            <a:ext cx="2711498" cy="3873486"/>
          </a:xfrm>
        </p:spPr>
        <p:txBody>
          <a:bodyPr>
            <a:normAutofit/>
          </a:bodyPr>
          <a:lstStyle/>
          <a:p>
            <a:pPr>
              <a:buSzPct val="100000"/>
            </a:pPr>
            <a:r>
              <a:rPr lang="en-US" sz="1200" b="1" dirty="0"/>
              <a:t>Workflows not enforced while committing code to VCS.</a:t>
            </a:r>
          </a:p>
          <a:p>
            <a:pPr>
              <a:buSzPct val="100000"/>
            </a:pPr>
            <a:r>
              <a:rPr lang="en-US" sz="1200" b="1" dirty="0"/>
              <a:t>Environments are not immutable</a:t>
            </a:r>
          </a:p>
          <a:p>
            <a:pPr>
              <a:buSzPct val="100000"/>
            </a:pPr>
            <a:r>
              <a:rPr lang="en-US" sz="1200" b="1" dirty="0"/>
              <a:t>Environment provisioning is manual</a:t>
            </a:r>
          </a:p>
          <a:p>
            <a:pPr>
              <a:buSzPct val="100000"/>
            </a:pPr>
            <a:r>
              <a:rPr lang="en-US" sz="1200" b="1" dirty="0"/>
              <a:t>No </a:t>
            </a:r>
            <a:r>
              <a:rPr lang="en-US" sz="1200" b="1" dirty="0" smtClean="0"/>
              <a:t>process to </a:t>
            </a:r>
            <a:r>
              <a:rPr lang="en-US" sz="1200" b="1" dirty="0"/>
              <a:t>check code quality</a:t>
            </a:r>
          </a:p>
          <a:p>
            <a:pPr>
              <a:buSzPct val="100000"/>
            </a:pPr>
            <a:r>
              <a:rPr lang="en-US" sz="1200" b="1" dirty="0"/>
              <a:t>Lack of build automation, all manual process</a:t>
            </a:r>
          </a:p>
          <a:p>
            <a:pPr>
              <a:buSzPct val="100000"/>
            </a:pPr>
            <a:r>
              <a:rPr lang="en-US" sz="1200" b="1" dirty="0"/>
              <a:t>Lack of quality, visibility, governance, collaboration, process, traceability and reports.</a:t>
            </a:r>
          </a:p>
          <a:p>
            <a:pPr>
              <a:buSzPct val="100000"/>
            </a:pPr>
            <a:endParaRPr lang="en-US" sz="1200" b="1" dirty="0"/>
          </a:p>
        </p:txBody>
      </p:sp>
      <p:sp>
        <p:nvSpPr>
          <p:cNvPr id="7" name="Text Placeholder 6"/>
          <p:cNvSpPr>
            <a:spLocks noGrp="1"/>
          </p:cNvSpPr>
          <p:nvPr>
            <p:ph type="body" sz="half" idx="21"/>
          </p:nvPr>
        </p:nvSpPr>
        <p:spPr/>
        <p:txBody>
          <a:bodyPr/>
          <a:lstStyle/>
          <a:p>
            <a:r>
              <a:rPr lang="en-US" dirty="0"/>
              <a:t>Client Info</a:t>
            </a:r>
          </a:p>
        </p:txBody>
      </p:sp>
      <p:sp>
        <p:nvSpPr>
          <p:cNvPr id="8" name="Slide Number Placeholder 7"/>
          <p:cNvSpPr>
            <a:spLocks noGrp="1"/>
          </p:cNvSpPr>
          <p:nvPr>
            <p:ph type="sldNum" sz="quarter" idx="22"/>
          </p:nvPr>
        </p:nvSpPr>
        <p:spPr/>
        <p:txBody>
          <a:bodyPr/>
          <a:lstStyle/>
          <a:p>
            <a:pPr>
              <a:defRPr/>
            </a:pPr>
            <a:fld id="{2C441B02-83F8-43C4-8D46-D305778B3836}" type="slidenum">
              <a:rPr lang="en-US" smtClean="0">
                <a:solidFill>
                  <a:prstClr val="black">
                    <a:lumMod val="85000"/>
                    <a:lumOff val="15000"/>
                  </a:prstClr>
                </a:solidFill>
              </a:rPr>
              <a:pPr>
                <a:defRPr/>
              </a:pPr>
              <a:t>16</a:t>
            </a:fld>
            <a:endParaRPr lang="en-US" dirty="0">
              <a:solidFill>
                <a:prstClr val="black">
                  <a:lumMod val="85000"/>
                  <a:lumOff val="15000"/>
                </a:prstClr>
              </a:solidFill>
            </a:endParaRPr>
          </a:p>
        </p:txBody>
      </p:sp>
      <p:sp>
        <p:nvSpPr>
          <p:cNvPr id="9" name="Text Placeholder 8"/>
          <p:cNvSpPr>
            <a:spLocks noGrp="1"/>
          </p:cNvSpPr>
          <p:nvPr>
            <p:ph type="body" sz="half" idx="23"/>
          </p:nvPr>
        </p:nvSpPr>
        <p:spPr>
          <a:xfrm>
            <a:off x="32327" y="1891910"/>
            <a:ext cx="2032223" cy="2091730"/>
          </a:xfrm>
        </p:spPr>
        <p:txBody>
          <a:bodyPr>
            <a:normAutofit/>
          </a:bodyPr>
          <a:lstStyle/>
          <a:p>
            <a:pPr marL="342900" indent="-342900">
              <a:buSzPct val="100000"/>
              <a:buFont typeface="+mj-lt"/>
              <a:buAutoNum type="arabicPeriod"/>
            </a:pPr>
            <a:r>
              <a:rPr lang="en-US" sz="1200" b="1" dirty="0"/>
              <a:t>Practice: </a:t>
            </a:r>
          </a:p>
          <a:p>
            <a:pPr marL="342900" indent="-342900">
              <a:buSzPct val="100000"/>
              <a:buFont typeface="+mj-lt"/>
              <a:buAutoNum type="arabicPeriod"/>
            </a:pPr>
            <a:r>
              <a:rPr lang="en-US" sz="1200" b="1" dirty="0"/>
              <a:t>Business </a:t>
            </a:r>
            <a:r>
              <a:rPr lang="en-US" sz="1200" b="1" dirty="0" smtClean="0"/>
              <a:t>:</a:t>
            </a:r>
            <a:endParaRPr lang="en-US" sz="1200" b="1" dirty="0"/>
          </a:p>
          <a:p>
            <a:pPr marL="342900" indent="-342900">
              <a:buSzPct val="100000"/>
              <a:buFont typeface="+mj-lt"/>
              <a:buAutoNum type="arabicPeriod"/>
            </a:pPr>
            <a:r>
              <a:rPr lang="en-US" sz="1200" b="1" dirty="0"/>
              <a:t>Employees </a:t>
            </a:r>
            <a:r>
              <a:rPr lang="en-US" sz="1200" b="1" dirty="0" smtClean="0"/>
              <a:t>:</a:t>
            </a:r>
            <a:endParaRPr lang="en-US" sz="1200" b="1" dirty="0"/>
          </a:p>
          <a:p>
            <a:pPr marL="342900" indent="-342900">
              <a:buSzPct val="100000"/>
              <a:buFont typeface="+mj-lt"/>
              <a:buAutoNum type="arabicPeriod"/>
            </a:pPr>
            <a:r>
              <a:rPr lang="en-US" sz="1200" b="1" dirty="0"/>
              <a:t>Project Size </a:t>
            </a:r>
            <a:r>
              <a:rPr lang="en-US" sz="1200" b="1" dirty="0" smtClean="0"/>
              <a:t>:</a:t>
            </a:r>
            <a:endParaRPr lang="en-US" sz="1200" b="1" dirty="0"/>
          </a:p>
          <a:p>
            <a:pPr marL="0" indent="0">
              <a:buSzPct val="100000"/>
              <a:buNone/>
            </a:pPr>
            <a:endParaRPr lang="en-US" sz="1200" b="1" dirty="0"/>
          </a:p>
        </p:txBody>
      </p:sp>
      <p:sp>
        <p:nvSpPr>
          <p:cNvPr id="10" name="AutoShape 2" descr="Image result for docke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9251" y="4800599"/>
            <a:ext cx="869041" cy="671377"/>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8758" y="4800599"/>
            <a:ext cx="1304652" cy="518599"/>
          </a:xfrm>
          <a:prstGeom prst="rect">
            <a:avLst/>
          </a:prstGeom>
        </p:spPr>
      </p:pic>
      <p:pic>
        <p:nvPicPr>
          <p:cNvPr id="1028" name="Picture 4" descr="Image result for atlassian crow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0042" y="5562600"/>
            <a:ext cx="1198434" cy="424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78356" y="5469583"/>
            <a:ext cx="1277208" cy="517241"/>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8" descr="Image result for zephyr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Image result for nexus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8922" y="6107604"/>
            <a:ext cx="1000675" cy="21564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zephyr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55134" y="6086077"/>
            <a:ext cx="923652" cy="23003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10"/>
          <p:cNvSpPr>
            <a:spLocks noGrp="1"/>
          </p:cNvSpPr>
          <p:nvPr>
            <p:ph type="body" sz="half" idx="19"/>
          </p:nvPr>
        </p:nvSpPr>
        <p:spPr>
          <a:xfrm>
            <a:off x="5517650" y="1865214"/>
            <a:ext cx="3227832" cy="2965530"/>
          </a:xfrm>
        </p:spPr>
        <p:txBody>
          <a:bodyPr>
            <a:normAutofit lnSpcReduction="10000"/>
          </a:bodyPr>
          <a:lstStyle/>
          <a:p>
            <a:pPr>
              <a:buSzPct val="100000"/>
            </a:pPr>
            <a:r>
              <a:rPr lang="en-US" sz="1200" b="1" dirty="0"/>
              <a:t>Implemented Continuous Integration and Continuous delivery </a:t>
            </a:r>
          </a:p>
          <a:p>
            <a:pPr>
              <a:buSzPct val="100000"/>
            </a:pPr>
            <a:r>
              <a:rPr lang="en-US" sz="1200" b="1" dirty="0"/>
              <a:t>Versioning artifacts in binary repository management tool</a:t>
            </a:r>
          </a:p>
          <a:p>
            <a:pPr>
              <a:buSzPct val="100000"/>
            </a:pPr>
            <a:r>
              <a:rPr lang="en-US" sz="1200" b="1" dirty="0"/>
              <a:t>Environments are created using infrastructure as a code </a:t>
            </a:r>
          </a:p>
          <a:p>
            <a:pPr>
              <a:buSzPct val="100000"/>
            </a:pPr>
            <a:r>
              <a:rPr lang="en-US" sz="1200" b="1" dirty="0"/>
              <a:t>Functional test cases execution is automated</a:t>
            </a:r>
          </a:p>
          <a:p>
            <a:pPr>
              <a:buSzPct val="100000"/>
            </a:pPr>
            <a:r>
              <a:rPr lang="en-US" sz="1200" b="1" dirty="0"/>
              <a:t>Reports are generated and published on centralized server</a:t>
            </a:r>
          </a:p>
          <a:p>
            <a:pPr>
              <a:buSzPct val="100000"/>
            </a:pPr>
            <a:r>
              <a:rPr lang="en-US" sz="1200" b="1" dirty="0"/>
              <a:t>Automated feedback mechanism on failed/passed build via mail</a:t>
            </a:r>
          </a:p>
          <a:p>
            <a:pPr>
              <a:buSzPct val="100000"/>
            </a:pPr>
            <a:r>
              <a:rPr lang="en-US" sz="1200" b="1" dirty="0"/>
              <a:t>In case of any bug, it can be back tracked which war file and which code check in has introduced issue.</a:t>
            </a:r>
          </a:p>
          <a:p>
            <a:pPr>
              <a:buSzPct val="100000"/>
            </a:pPr>
            <a:endParaRPr lang="en-US" sz="1200" b="1" dirty="0"/>
          </a:p>
          <a:p>
            <a:pPr>
              <a:buSzPct val="100000"/>
            </a:pPr>
            <a:endParaRPr lang="en-US" sz="1200" b="1" dirty="0"/>
          </a:p>
        </p:txBody>
      </p:sp>
    </p:spTree>
    <p:extLst>
      <p:ext uri="{BB962C8B-B14F-4D97-AF65-F5344CB8AC3E}">
        <p14:creationId xmlns:p14="http://schemas.microsoft.com/office/powerpoint/2010/main" val="1967253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1"/>
          </p:nvPr>
        </p:nvSpPr>
        <p:spPr/>
        <p:txBody>
          <a:bodyPr/>
          <a:lstStyle/>
          <a:p>
            <a:r>
              <a:rPr lang="en-US" b="1" dirty="0" smtClean="0"/>
              <a:t>Cybage Solution</a:t>
            </a:r>
            <a:endParaRPr lang="en-US" b="1" dirty="0"/>
          </a:p>
        </p:txBody>
      </p:sp>
      <p:sp>
        <p:nvSpPr>
          <p:cNvPr id="4" name="Text Placeholder 3"/>
          <p:cNvSpPr>
            <a:spLocks noGrp="1"/>
          </p:cNvSpPr>
          <p:nvPr>
            <p:ph type="body" sz="half" idx="13"/>
          </p:nvPr>
        </p:nvSpPr>
        <p:spPr/>
        <p:txBody>
          <a:bodyPr/>
          <a:lstStyle/>
          <a:p>
            <a:r>
              <a:rPr lang="en-US" b="1" dirty="0" smtClean="0"/>
              <a:t>Impact</a:t>
            </a:r>
            <a:endParaRPr lang="en-US" b="1" dirty="0"/>
          </a:p>
        </p:txBody>
      </p:sp>
      <p:sp>
        <p:nvSpPr>
          <p:cNvPr id="5" name="Text Placeholder 4"/>
          <p:cNvSpPr>
            <a:spLocks noGrp="1"/>
          </p:cNvSpPr>
          <p:nvPr>
            <p:ph type="body" sz="half" idx="18"/>
          </p:nvPr>
        </p:nvSpPr>
        <p:spPr>
          <a:xfrm>
            <a:off x="2372968" y="1860563"/>
            <a:ext cx="2681353" cy="3654097"/>
          </a:xfrm>
        </p:spPr>
        <p:txBody>
          <a:bodyPr/>
          <a:lstStyle/>
          <a:p>
            <a:pPr lvl="0"/>
            <a:r>
              <a:rPr lang="en-US" sz="1200" b="1" dirty="0" smtClean="0"/>
              <a:t>Recommended </a:t>
            </a:r>
            <a:r>
              <a:rPr lang="en-US" sz="1200" b="1" dirty="0"/>
              <a:t>TFS 2015 and Sharepoint for Requirement Management, task management, iteration planning and end to end traceability.</a:t>
            </a:r>
          </a:p>
          <a:p>
            <a:pPr lvl="0"/>
            <a:r>
              <a:rPr lang="en-US" sz="1200" b="1" dirty="0"/>
              <a:t>Reporting server recommended for enhancing visibility.</a:t>
            </a:r>
          </a:p>
          <a:p>
            <a:pPr lvl="0"/>
            <a:r>
              <a:rPr lang="en-US" sz="1200" b="1" dirty="0"/>
              <a:t>Configured TFVC system for code versioning, maintaining history and suggested branching and merging for isolating risk of changes</a:t>
            </a:r>
            <a:r>
              <a:rPr lang="en-US" sz="1200" b="1" dirty="0" smtClean="0"/>
              <a:t>.</a:t>
            </a:r>
            <a:endParaRPr lang="en-US" sz="1200" b="1" dirty="0"/>
          </a:p>
          <a:p>
            <a:pPr lvl="0"/>
            <a:r>
              <a:rPr lang="en-US" sz="1200" b="1" dirty="0"/>
              <a:t>Automated build, deployment, rollback/ backup (on azure) and test case.</a:t>
            </a:r>
          </a:p>
          <a:p>
            <a:pPr lvl="0"/>
            <a:r>
              <a:rPr lang="en-US" sz="1200" b="1" dirty="0"/>
              <a:t>Implemented SonarQube for code quality.</a:t>
            </a:r>
          </a:p>
          <a:p>
            <a:pPr lvl="0"/>
            <a:endParaRPr lang="en-US" sz="1200" b="1" dirty="0"/>
          </a:p>
          <a:p>
            <a:endParaRPr lang="en-US" sz="1200" b="1" dirty="0" smtClean="0"/>
          </a:p>
          <a:p>
            <a:endParaRPr lang="en-US" sz="1200" b="1" dirty="0"/>
          </a:p>
          <a:p>
            <a:pPr lvl="0"/>
            <a:endParaRPr lang="en-US" sz="1200" b="1" dirty="0" smtClean="0"/>
          </a:p>
          <a:p>
            <a:pPr marL="0" lvl="0" indent="0">
              <a:buNone/>
            </a:pPr>
            <a:endParaRPr lang="en-US" sz="1200" b="1" dirty="0"/>
          </a:p>
          <a:p>
            <a:endParaRPr lang="en-US" sz="1200" b="1" dirty="0"/>
          </a:p>
        </p:txBody>
      </p:sp>
      <p:sp>
        <p:nvSpPr>
          <p:cNvPr id="7" name="Text Placeholder 6"/>
          <p:cNvSpPr>
            <a:spLocks noGrp="1"/>
          </p:cNvSpPr>
          <p:nvPr>
            <p:ph type="body" sz="half" idx="21"/>
          </p:nvPr>
        </p:nvSpPr>
        <p:spPr/>
        <p:txBody>
          <a:bodyPr/>
          <a:lstStyle/>
          <a:p>
            <a:r>
              <a:rPr lang="en-US" b="1" dirty="0" smtClean="0"/>
              <a:t>Legacy State</a:t>
            </a:r>
            <a:endParaRPr lang="en-US" b="1" dirty="0"/>
          </a:p>
        </p:txBody>
      </p:sp>
      <p:sp>
        <p:nvSpPr>
          <p:cNvPr id="8" name="Slide Number Placeholder 7"/>
          <p:cNvSpPr>
            <a:spLocks noGrp="1"/>
          </p:cNvSpPr>
          <p:nvPr>
            <p:ph type="sldNum" sz="quarter" idx="22"/>
          </p:nvPr>
        </p:nvSpPr>
        <p:spPr/>
        <p:txBody>
          <a:bodyPr/>
          <a:lstStyle/>
          <a:p>
            <a:pPr>
              <a:defRPr/>
            </a:pPr>
            <a:fld id="{2C441B02-83F8-43C4-8D46-D305778B3836}" type="slidenum">
              <a:rPr lang="en-US" smtClean="0"/>
              <a:pPr>
                <a:defRPr/>
              </a:pPr>
              <a:t>17</a:t>
            </a:fld>
            <a:endParaRPr lang="en-US" dirty="0"/>
          </a:p>
        </p:txBody>
      </p:sp>
      <p:sp>
        <p:nvSpPr>
          <p:cNvPr id="9" name="Text Placeholder 8"/>
          <p:cNvSpPr>
            <a:spLocks noGrp="1"/>
          </p:cNvSpPr>
          <p:nvPr>
            <p:ph type="body" sz="half" idx="23"/>
          </p:nvPr>
        </p:nvSpPr>
        <p:spPr>
          <a:xfrm>
            <a:off x="52705" y="1879127"/>
            <a:ext cx="2175167" cy="3081827"/>
          </a:xfrm>
        </p:spPr>
        <p:txBody>
          <a:bodyPr/>
          <a:lstStyle/>
          <a:p>
            <a:pPr lvl="0"/>
            <a:r>
              <a:rPr lang="en-US" sz="1200" b="1" dirty="0" smtClean="0"/>
              <a:t>Requirement </a:t>
            </a:r>
            <a:r>
              <a:rPr lang="en-US" sz="1200" b="1" dirty="0"/>
              <a:t>Management, task management, iteration planning were missing.</a:t>
            </a:r>
          </a:p>
          <a:p>
            <a:pPr lvl="0"/>
            <a:r>
              <a:rPr lang="en-US" sz="1200" b="1" dirty="0"/>
              <a:t>Since the requirements were gathered over email/call, it was difficult to keep a track of them.</a:t>
            </a:r>
          </a:p>
          <a:p>
            <a:pPr lvl="0"/>
            <a:r>
              <a:rPr lang="en-US" sz="1200" b="1" dirty="0"/>
              <a:t>No code versioning. Hence, difficult to maintain history.</a:t>
            </a:r>
          </a:p>
          <a:p>
            <a:pPr lvl="0"/>
            <a:r>
              <a:rPr lang="en-US" sz="1200" b="1" dirty="0"/>
              <a:t>Build, deployment, rollback/ backup and test case management were manual.</a:t>
            </a:r>
          </a:p>
          <a:p>
            <a:pPr lvl="0"/>
            <a:r>
              <a:rPr lang="en-US" sz="1200" b="1" dirty="0"/>
              <a:t>No Static Code Analysis.</a:t>
            </a:r>
          </a:p>
          <a:p>
            <a:pPr lvl="0"/>
            <a:endParaRPr lang="en-US" sz="1200" b="1" dirty="0">
              <a:solidFill>
                <a:schemeClr val="tx1">
                  <a:lumMod val="75000"/>
                  <a:lumOff val="25000"/>
                </a:schemeClr>
              </a:solidFill>
            </a:endParaRPr>
          </a:p>
        </p:txBody>
      </p:sp>
      <p:sp>
        <p:nvSpPr>
          <p:cNvPr id="12" name="Title 1"/>
          <p:cNvSpPr>
            <a:spLocks noGrp="1"/>
          </p:cNvSpPr>
          <p:nvPr>
            <p:ph type="title"/>
          </p:nvPr>
        </p:nvSpPr>
        <p:spPr/>
        <p:txBody>
          <a:bodyPr/>
          <a:lstStyle/>
          <a:p>
            <a:r>
              <a:rPr lang="en-US" b="1" dirty="0">
                <a:latin typeface="+mj-lt"/>
              </a:rPr>
              <a:t>ShowCase – </a:t>
            </a:r>
            <a:r>
              <a:rPr lang="en-US" b="1" dirty="0" err="1" smtClean="0">
                <a:latin typeface="+mj-lt"/>
              </a:rPr>
              <a:t>MSCom</a:t>
            </a:r>
            <a:endParaRPr lang="en-US" b="1" dirty="0">
              <a:latin typeface="+mj-lt"/>
            </a:endParaRPr>
          </a:p>
        </p:txBody>
      </p:sp>
      <p:grpSp>
        <p:nvGrpSpPr>
          <p:cNvPr id="13" name="Group 12"/>
          <p:cNvGrpSpPr/>
          <p:nvPr/>
        </p:nvGrpSpPr>
        <p:grpSpPr>
          <a:xfrm>
            <a:off x="5828165" y="2389001"/>
            <a:ext cx="2475863" cy="855705"/>
            <a:chOff x="5985469" y="4360988"/>
            <a:chExt cx="2555631" cy="874203"/>
          </a:xfrm>
        </p:grpSpPr>
        <p:graphicFrame>
          <p:nvGraphicFramePr>
            <p:cNvPr id="14" name="Diagram 13"/>
            <p:cNvGraphicFramePr/>
            <p:nvPr>
              <p:extLst>
                <p:ext uri="{D42A27DB-BD31-4B8C-83A1-F6EECF244321}">
                  <p14:modId xmlns:p14="http://schemas.microsoft.com/office/powerpoint/2010/main" val="3254582975"/>
                </p:ext>
              </p:extLst>
            </p:nvPr>
          </p:nvGraphicFramePr>
          <p:xfrm>
            <a:off x="5985469" y="4411505"/>
            <a:ext cx="2555631" cy="823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p:cNvSpPr txBox="1"/>
            <p:nvPr/>
          </p:nvSpPr>
          <p:spPr>
            <a:xfrm>
              <a:off x="6461090" y="4360988"/>
              <a:ext cx="1386918" cy="307777"/>
            </a:xfrm>
            <a:prstGeom prst="rect">
              <a:avLst/>
            </a:prstGeom>
            <a:noFill/>
          </p:spPr>
          <p:txBody>
            <a:bodyPr wrap="none" rtlCol="0">
              <a:spAutoFit/>
            </a:bodyPr>
            <a:lstStyle/>
            <a:p>
              <a:r>
                <a:rPr lang="en-US" sz="1400" b="1" u="sng" dirty="0" smtClean="0"/>
                <a:t>Maturity Level</a:t>
              </a:r>
              <a:endParaRPr lang="en-US" sz="1400" b="1" u="sng" dirty="0"/>
            </a:p>
          </p:txBody>
        </p:sp>
      </p:grpSp>
      <p:graphicFrame>
        <p:nvGraphicFramePr>
          <p:cNvPr id="16" name="Diagram 15"/>
          <p:cNvGraphicFramePr/>
          <p:nvPr>
            <p:extLst>
              <p:ext uri="{D42A27DB-BD31-4B8C-83A1-F6EECF244321}">
                <p14:modId xmlns:p14="http://schemas.microsoft.com/office/powerpoint/2010/main" val="1749185768"/>
              </p:ext>
            </p:extLst>
          </p:nvPr>
        </p:nvGraphicFramePr>
        <p:xfrm>
          <a:off x="5129142" y="3726594"/>
          <a:ext cx="4014858" cy="21158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649295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3"/>
          <p:cNvSpPr>
            <a:spLocks noChangeAspect="1" noChangeArrowheads="1" noTextEdit="1"/>
          </p:cNvSpPr>
          <p:nvPr/>
        </p:nvSpPr>
        <p:spPr bwMode="auto">
          <a:xfrm>
            <a:off x="1131889" y="2244725"/>
            <a:ext cx="5847860"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Title 5"/>
          <p:cNvSpPr>
            <a:spLocks noGrp="1"/>
          </p:cNvSpPr>
          <p:nvPr>
            <p:ph type="title"/>
          </p:nvPr>
        </p:nvSpPr>
        <p:spPr/>
        <p:txBody>
          <a:bodyPr/>
          <a:lstStyle/>
          <a:p>
            <a:r>
              <a:rPr lang="en-US" dirty="0" smtClean="0">
                <a:solidFill>
                  <a:sysClr val="window" lastClr="FFFFFF"/>
                </a:solidFill>
                <a:cs typeface="Microsoft Sans Serif" pitchFamily="34" charset="0"/>
              </a:rPr>
              <a:t>Our services (ALM - DevOps)</a:t>
            </a:r>
            <a:endParaRPr lang="en-US" dirty="0"/>
          </a:p>
        </p:txBody>
      </p:sp>
      <p:sp>
        <p:nvSpPr>
          <p:cNvPr id="28" name="Slide Number Placeholder 3"/>
          <p:cNvSpPr txBox="1">
            <a:spLocks/>
          </p:cNvSpPr>
          <p:nvPr/>
        </p:nvSpPr>
        <p:spPr>
          <a:xfrm>
            <a:off x="8696529" y="6705600"/>
            <a:ext cx="447472" cy="1524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00" kern="1200">
                <a:solidFill>
                  <a:schemeClr val="tx1">
                    <a:lumMod val="85000"/>
                    <a:lumOff val="1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2770105C-75BA-4D3C-9737-FF2454E923E6}" type="slidenum">
              <a:rPr lang="en-US" smtClean="0">
                <a:solidFill>
                  <a:prstClr val="black">
                    <a:lumMod val="85000"/>
                    <a:lumOff val="15000"/>
                  </a:prstClr>
                </a:solidFill>
              </a:rPr>
              <a:pPr algn="r">
                <a:defRPr/>
              </a:pPr>
              <a:t>18</a:t>
            </a:fld>
            <a:endParaRPr lang="en-US" dirty="0">
              <a:solidFill>
                <a:prstClr val="black">
                  <a:lumMod val="85000"/>
                  <a:lumOff val="15000"/>
                </a:prstClr>
              </a:solidFill>
            </a:endParaRPr>
          </a:p>
        </p:txBody>
      </p:sp>
      <p:graphicFrame>
        <p:nvGraphicFramePr>
          <p:cNvPr id="2" name="Diagram 1"/>
          <p:cNvGraphicFramePr/>
          <p:nvPr>
            <p:extLst>
              <p:ext uri="{D42A27DB-BD31-4B8C-83A1-F6EECF244321}">
                <p14:modId xmlns:p14="http://schemas.microsoft.com/office/powerpoint/2010/main" val="170554586"/>
              </p:ext>
            </p:extLst>
          </p:nvPr>
        </p:nvGraphicFramePr>
        <p:xfrm>
          <a:off x="790575" y="1273174"/>
          <a:ext cx="7096126" cy="52419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7554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335777" y="1612958"/>
            <a:ext cx="2836229" cy="970686"/>
            <a:chOff x="3484029" y="1779178"/>
            <a:chExt cx="3805675" cy="1246342"/>
          </a:xfrm>
        </p:grpSpPr>
        <p:sp>
          <p:nvSpPr>
            <p:cNvPr id="73" name="Rounded Rectangle 72"/>
            <p:cNvSpPr/>
            <p:nvPr/>
          </p:nvSpPr>
          <p:spPr>
            <a:xfrm>
              <a:off x="3484029" y="1788584"/>
              <a:ext cx="1626770" cy="1236936"/>
            </a:xfrm>
            <a:prstGeom prst="roundRect">
              <a:avLst>
                <a:gd name="adj" fmla="val 0"/>
              </a:avLst>
            </a:prstGeom>
            <a:solidFill>
              <a:srgbClr val="50AA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1" compatLnSpc="1">
              <a:prstTxWarp prst="textNoShape">
                <a:avLst/>
              </a:prstTxWarp>
            </a:bodyPr>
            <a:lstStyle/>
            <a:p>
              <a:endParaRPr lang="en-US" dirty="0">
                <a:solidFill>
                  <a:schemeClr val="tx1"/>
                </a:solidFill>
                <a:latin typeface="Arial" charset="0"/>
              </a:endParaRPr>
            </a:p>
          </p:txBody>
        </p:sp>
        <p:sp>
          <p:nvSpPr>
            <p:cNvPr id="75" name="Rectangle 74"/>
            <p:cNvSpPr/>
            <p:nvPr/>
          </p:nvSpPr>
          <p:spPr>
            <a:xfrm>
              <a:off x="3543864" y="1835949"/>
              <a:ext cx="1543593" cy="592769"/>
            </a:xfrm>
            <a:prstGeom prst="rect">
              <a:avLst/>
            </a:prstGeom>
            <a:noFill/>
          </p:spPr>
          <p:txBody>
            <a:bodyPr wrap="square" lIns="0" tIns="0" rIns="0" bIns="0" anchor="t" anchorCtr="1">
              <a:spAutoFit/>
            </a:bodyPr>
            <a:lstStyle/>
            <a:p>
              <a:pPr algn="ctr" fontAlgn="auto">
                <a:spcBef>
                  <a:spcPts val="0"/>
                </a:spcBef>
                <a:spcAft>
                  <a:spcPts val="0"/>
                </a:spcAft>
              </a:pPr>
              <a:r>
                <a:rPr lang="en-US" sz="1500" b="1" dirty="0" smtClean="0">
                  <a:solidFill>
                    <a:schemeClr val="bg1"/>
                  </a:solidFill>
                  <a:latin typeface="Calibri"/>
                </a:rPr>
                <a:t>Requirements management</a:t>
              </a:r>
              <a:endParaRPr lang="en-US" sz="1500" b="1" dirty="0">
                <a:solidFill>
                  <a:schemeClr val="bg1"/>
                </a:solidFill>
                <a:latin typeface="Calibri"/>
              </a:endParaRPr>
            </a:p>
          </p:txBody>
        </p:sp>
        <p:grpSp>
          <p:nvGrpSpPr>
            <p:cNvPr id="283" name="Group 282"/>
            <p:cNvGrpSpPr/>
            <p:nvPr/>
          </p:nvGrpSpPr>
          <p:grpSpPr>
            <a:xfrm>
              <a:off x="3736346" y="2474633"/>
              <a:ext cx="1337222" cy="315627"/>
              <a:chOff x="2881467" y="2545131"/>
              <a:chExt cx="1337222" cy="315627"/>
            </a:xfrm>
          </p:grpSpPr>
          <p:sp>
            <p:nvSpPr>
              <p:cNvPr id="268" name="Rounded Rectangle 267"/>
              <p:cNvSpPr/>
              <p:nvPr/>
            </p:nvSpPr>
            <p:spPr>
              <a:xfrm>
                <a:off x="2881467" y="2545131"/>
                <a:ext cx="1337222" cy="315627"/>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lIns="0" tIns="0" rIns="0" bIns="0" rtlCol="0" anchor="t" anchorCtr="1"/>
              <a:lstStyle/>
              <a:p>
                <a:endParaRPr lang="en-US" sz="900" b="1" kern="0" dirty="0">
                  <a:solidFill>
                    <a:srgbClr val="1F497D">
                      <a:lumMod val="60000"/>
                      <a:lumOff val="40000"/>
                      <a:alpha val="45000"/>
                    </a:srgbClr>
                  </a:solidFill>
                  <a:latin typeface="Calibri"/>
                </a:endParaRPr>
              </a:p>
            </p:txBody>
          </p:sp>
          <p:pic>
            <p:nvPicPr>
              <p:cNvPr id="74" name="Picture 4" descr="http://a9group.net/confluence_darkbluetext_large_transp.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6416" y="2554713"/>
                <a:ext cx="1127325" cy="283763"/>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ounded Rectangle 7"/>
            <p:cNvSpPr/>
            <p:nvPr/>
          </p:nvSpPr>
          <p:spPr>
            <a:xfrm>
              <a:off x="5471029" y="1789419"/>
              <a:ext cx="1749559" cy="1218983"/>
            </a:xfrm>
            <a:prstGeom prst="roundRect">
              <a:avLst>
                <a:gd name="adj" fmla="val 0"/>
              </a:avLst>
            </a:prstGeom>
            <a:solidFill>
              <a:srgbClr val="50AA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1" compatLnSpc="1">
              <a:prstTxWarp prst="textNoShape">
                <a:avLst/>
              </a:prstTxWarp>
            </a:bodyPr>
            <a:lstStyle/>
            <a:p>
              <a:endParaRPr lang="en-US" dirty="0">
                <a:solidFill>
                  <a:schemeClr val="tx1"/>
                </a:solidFill>
                <a:latin typeface="Arial" charset="0"/>
              </a:endParaRPr>
            </a:p>
          </p:txBody>
        </p:sp>
        <p:sp>
          <p:nvSpPr>
            <p:cNvPr id="19" name="Rectangle 18"/>
            <p:cNvSpPr/>
            <p:nvPr/>
          </p:nvSpPr>
          <p:spPr>
            <a:xfrm>
              <a:off x="5377460" y="1779178"/>
              <a:ext cx="1912244" cy="592769"/>
            </a:xfrm>
            <a:prstGeom prst="rect">
              <a:avLst/>
            </a:prstGeom>
          </p:spPr>
          <p:txBody>
            <a:bodyPr wrap="square" lIns="0" tIns="0" rIns="0" bIns="0" anchor="t" anchorCtr="1">
              <a:spAutoFit/>
            </a:bodyPr>
            <a:lstStyle/>
            <a:p>
              <a:pPr algn="ctr" fontAlgn="auto">
                <a:spcBef>
                  <a:spcPts val="0"/>
                </a:spcBef>
                <a:spcAft>
                  <a:spcPts val="0"/>
                </a:spcAft>
              </a:pPr>
              <a:r>
                <a:rPr lang="en-US" sz="1500" b="1" dirty="0" smtClean="0">
                  <a:solidFill>
                    <a:schemeClr val="bg1"/>
                  </a:solidFill>
                  <a:latin typeface="Calibri"/>
                </a:rPr>
                <a:t>Project</a:t>
              </a:r>
              <a:r>
                <a:rPr lang="en-US" sz="1500" b="1" dirty="0">
                  <a:solidFill>
                    <a:schemeClr val="bg1"/>
                  </a:solidFill>
                  <a:latin typeface="Calibri"/>
                </a:rPr>
                <a:t> </a:t>
              </a:r>
              <a:endParaRPr lang="en-US" sz="1500" b="1" dirty="0" smtClean="0">
                <a:solidFill>
                  <a:schemeClr val="bg1"/>
                </a:solidFill>
                <a:latin typeface="Calibri"/>
              </a:endParaRPr>
            </a:p>
            <a:p>
              <a:pPr algn="ctr" fontAlgn="auto">
                <a:spcBef>
                  <a:spcPts val="0"/>
                </a:spcBef>
                <a:spcAft>
                  <a:spcPts val="0"/>
                </a:spcAft>
              </a:pPr>
              <a:r>
                <a:rPr lang="en-US" sz="1500" b="1" dirty="0">
                  <a:solidFill>
                    <a:schemeClr val="bg1"/>
                  </a:solidFill>
                  <a:latin typeface="Calibri"/>
                </a:rPr>
                <a:t>m</a:t>
              </a:r>
              <a:r>
                <a:rPr lang="en-US" sz="1500" b="1" dirty="0" smtClean="0">
                  <a:solidFill>
                    <a:schemeClr val="bg1"/>
                  </a:solidFill>
                  <a:latin typeface="Calibri"/>
                </a:rPr>
                <a:t>anagement</a:t>
              </a:r>
              <a:endParaRPr lang="en-US" sz="1500" b="1" dirty="0">
                <a:solidFill>
                  <a:schemeClr val="bg1"/>
                </a:solidFill>
                <a:latin typeface="Calibri"/>
              </a:endParaRPr>
            </a:p>
          </p:txBody>
        </p:sp>
        <p:grpSp>
          <p:nvGrpSpPr>
            <p:cNvPr id="270" name="Group 269"/>
            <p:cNvGrpSpPr/>
            <p:nvPr/>
          </p:nvGrpSpPr>
          <p:grpSpPr>
            <a:xfrm>
              <a:off x="5576917" y="2482349"/>
              <a:ext cx="580308" cy="312078"/>
              <a:chOff x="4701372" y="2332057"/>
              <a:chExt cx="689665" cy="370888"/>
            </a:xfrm>
          </p:grpSpPr>
          <p:sp>
            <p:nvSpPr>
              <p:cNvPr id="269" name="Rounded Rectangle 268"/>
              <p:cNvSpPr/>
              <p:nvPr/>
            </p:nvSpPr>
            <p:spPr>
              <a:xfrm>
                <a:off x="4701372" y="2332057"/>
                <a:ext cx="689665" cy="370888"/>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lIns="0" tIns="0" rIns="0" bIns="0" rtlCol="0" anchor="t" anchorCtr="1"/>
              <a:lstStyle/>
              <a:p>
                <a:endParaRPr lang="en-US" sz="900" b="1" kern="0" dirty="0">
                  <a:solidFill>
                    <a:srgbClr val="1F497D">
                      <a:lumMod val="60000"/>
                      <a:lumOff val="40000"/>
                      <a:alpha val="45000"/>
                    </a:srgbClr>
                  </a:solidFill>
                  <a:latin typeface="Calibri"/>
                </a:endParaRPr>
              </a:p>
            </p:txBody>
          </p:sp>
          <p:pic>
            <p:nvPicPr>
              <p:cNvPr id="9" name="Picture 8" descr="http://upload.wikimedia.org/wikipedia/commons/3/38/JIRA.png"/>
              <p:cNvPicPr/>
              <p:nvPr/>
            </p:nvPicPr>
            <p:blipFill>
              <a:blip r:embed="rId3" cstate="print">
                <a:extLst>
                  <a:ext uri="{28A0092B-C50C-407E-A947-70E740481C1C}">
                    <a14:useLocalDpi xmlns:a14="http://schemas.microsoft.com/office/drawing/2010/main" val="0"/>
                  </a:ext>
                </a:extLst>
              </a:blip>
              <a:stretch>
                <a:fillRect/>
              </a:stretch>
            </p:blipFill>
            <p:spPr bwMode="auto">
              <a:xfrm>
                <a:off x="4738114" y="2365670"/>
                <a:ext cx="586619" cy="303663"/>
              </a:xfrm>
              <a:prstGeom prst="rect">
                <a:avLst/>
              </a:prstGeom>
              <a:noFill/>
              <a:ln>
                <a:noFill/>
              </a:ln>
            </p:spPr>
          </p:pic>
        </p:grpSp>
        <p:grpSp>
          <p:nvGrpSpPr>
            <p:cNvPr id="272" name="Group 271"/>
            <p:cNvGrpSpPr/>
            <p:nvPr/>
          </p:nvGrpSpPr>
          <p:grpSpPr>
            <a:xfrm>
              <a:off x="6221405" y="2482352"/>
              <a:ext cx="950807" cy="317000"/>
              <a:chOff x="4538003" y="2796831"/>
              <a:chExt cx="1045510" cy="348574"/>
            </a:xfrm>
          </p:grpSpPr>
          <p:sp>
            <p:nvSpPr>
              <p:cNvPr id="271" name="Rounded Rectangle 270"/>
              <p:cNvSpPr/>
              <p:nvPr/>
            </p:nvSpPr>
            <p:spPr>
              <a:xfrm>
                <a:off x="4538003" y="2796831"/>
                <a:ext cx="1045510" cy="348574"/>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lIns="0" tIns="0" rIns="0" bIns="0" rtlCol="0" anchor="t" anchorCtr="1"/>
              <a:lstStyle/>
              <a:p>
                <a:endParaRPr lang="en-US" sz="900" b="1" kern="0" dirty="0">
                  <a:solidFill>
                    <a:srgbClr val="1F497D">
                      <a:lumMod val="60000"/>
                      <a:lumOff val="40000"/>
                      <a:alpha val="45000"/>
                    </a:srgbClr>
                  </a:solidFill>
                  <a:latin typeface="Calibri"/>
                </a:endParaRPr>
              </a:p>
            </p:txBody>
          </p:sp>
          <p:pic>
            <p:nvPicPr>
              <p:cNvPr id="11" name="Picture 2" descr="JIRA Agile"/>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14961" y="2863422"/>
                <a:ext cx="918304" cy="228036"/>
              </a:xfrm>
              <a:prstGeom prst="rect">
                <a:avLst/>
              </a:prstGeom>
              <a:noFill/>
              <a:ln>
                <a:noFill/>
              </a:ln>
              <a:extLst>
                <a:ext uri="{909E8E84-426E-40DD-AFC4-6F175D3DCCD1}">
                  <a14:hiddenFill xmlns:a14="http://schemas.microsoft.com/office/drawing/2010/main">
                    <a:solidFill>
                      <a:srgbClr val="FFFFFF"/>
                    </a:solidFill>
                  </a14:hiddenFill>
                </a:ext>
              </a:extLst>
            </p:spPr>
          </p:pic>
        </p:grpSp>
        <p:cxnSp>
          <p:nvCxnSpPr>
            <p:cNvPr id="307" name="Straight Arrow Connector 306"/>
            <p:cNvCxnSpPr>
              <a:stCxn id="73" idx="3"/>
              <a:endCxn id="8" idx="1"/>
            </p:cNvCxnSpPr>
            <p:nvPr/>
          </p:nvCxnSpPr>
          <p:spPr>
            <a:xfrm flipV="1">
              <a:off x="5110800" y="2398910"/>
              <a:ext cx="360230" cy="81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3" name="Slide Number Placeholder 3"/>
          <p:cNvSpPr txBox="1">
            <a:spLocks/>
          </p:cNvSpPr>
          <p:nvPr/>
        </p:nvSpPr>
        <p:spPr>
          <a:xfrm>
            <a:off x="8899525" y="6673850"/>
            <a:ext cx="374650" cy="222250"/>
          </a:xfrm>
          <a:prstGeom prst="rect">
            <a:avLst/>
          </a:prstGeom>
        </p:spPr>
        <p:txBody>
          <a:bodyPr vert="horz" lIns="91440" tIns="45720" rIns="91440" bIns="45720" rtlCol="0" anchor="ctr"/>
          <a:lstStyle>
            <a:defPPr>
              <a:defRPr lang="en-US"/>
            </a:defPPr>
            <a:lvl1pPr algn="l" rtl="0" fontAlgn="auto">
              <a:spcBef>
                <a:spcPts val="0"/>
              </a:spcBef>
              <a:spcAft>
                <a:spcPts val="0"/>
              </a:spcAft>
              <a:defRPr sz="1000" kern="1200">
                <a:solidFill>
                  <a:schemeClr val="tx1">
                    <a:lumMod val="85000"/>
                    <a:lumOff val="1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2770105C-75BA-4D3C-9737-FF2454E923E6}" type="slidenum">
              <a:rPr lang="en-US" smtClean="0">
                <a:solidFill>
                  <a:prstClr val="black">
                    <a:lumMod val="85000"/>
                    <a:lumOff val="15000"/>
                  </a:prstClr>
                </a:solidFill>
              </a:rPr>
              <a:pPr>
                <a:defRPr/>
              </a:pPr>
              <a:t>19</a:t>
            </a:fld>
            <a:endParaRPr lang="en-US" dirty="0">
              <a:solidFill>
                <a:prstClr val="black">
                  <a:lumMod val="85000"/>
                  <a:lumOff val="15000"/>
                </a:prstClr>
              </a:solidFill>
            </a:endParaRPr>
          </a:p>
        </p:txBody>
      </p:sp>
      <p:sp>
        <p:nvSpPr>
          <p:cNvPr id="191" name="Rectangle 190"/>
          <p:cNvSpPr/>
          <p:nvPr/>
        </p:nvSpPr>
        <p:spPr>
          <a:xfrm>
            <a:off x="1253070" y="3178175"/>
            <a:ext cx="571500" cy="444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2" name="Rectangle 381"/>
          <p:cNvSpPr/>
          <p:nvPr/>
        </p:nvSpPr>
        <p:spPr>
          <a:xfrm>
            <a:off x="294980" y="2685170"/>
            <a:ext cx="3051241" cy="323165"/>
          </a:xfrm>
          <a:prstGeom prst="rect">
            <a:avLst/>
          </a:prstGeom>
        </p:spPr>
        <p:txBody>
          <a:bodyPr wrap="square">
            <a:spAutoFit/>
          </a:bodyPr>
          <a:lstStyle/>
          <a:p>
            <a:pPr algn="ctr" fontAlgn="auto">
              <a:spcBef>
                <a:spcPts val="0"/>
              </a:spcBef>
              <a:spcAft>
                <a:spcPts val="0"/>
              </a:spcAft>
            </a:pPr>
            <a:r>
              <a:rPr lang="en-US" sz="1500" b="1" dirty="0">
                <a:solidFill>
                  <a:srgbClr val="1F497D">
                    <a:lumMod val="75000"/>
                    <a:alpha val="45000"/>
                  </a:srgbClr>
                </a:solidFill>
                <a:latin typeface="Calibri"/>
              </a:rPr>
              <a:t> </a:t>
            </a:r>
            <a:r>
              <a:rPr lang="en-US" sz="1500" b="1" dirty="0" smtClean="0">
                <a:solidFill>
                  <a:schemeClr val="bg1"/>
                </a:solidFill>
                <a:latin typeface="Calibri"/>
              </a:rPr>
              <a:t>Development</a:t>
            </a:r>
            <a:endParaRPr lang="en-US" sz="1500" b="1" dirty="0">
              <a:solidFill>
                <a:schemeClr val="bg1"/>
              </a:solidFill>
              <a:latin typeface="Calibri"/>
            </a:endParaRPr>
          </a:p>
        </p:txBody>
      </p:sp>
      <p:grpSp>
        <p:nvGrpSpPr>
          <p:cNvPr id="2" name="Group 1"/>
          <p:cNvGrpSpPr/>
          <p:nvPr/>
        </p:nvGrpSpPr>
        <p:grpSpPr>
          <a:xfrm>
            <a:off x="2941962" y="1608931"/>
            <a:ext cx="3967049" cy="970906"/>
            <a:chOff x="2857292" y="1666081"/>
            <a:chExt cx="3967049" cy="970906"/>
          </a:xfrm>
        </p:grpSpPr>
        <p:sp>
          <p:nvSpPr>
            <p:cNvPr id="170" name="Rounded Rectangle 169"/>
            <p:cNvSpPr/>
            <p:nvPr/>
          </p:nvSpPr>
          <p:spPr>
            <a:xfrm>
              <a:off x="5428961" y="1687609"/>
              <a:ext cx="1303882" cy="949378"/>
            </a:xfrm>
            <a:prstGeom prst="roundRect">
              <a:avLst>
                <a:gd name="adj" fmla="val 0"/>
              </a:avLst>
            </a:prstGeom>
            <a:solidFill>
              <a:srgbClr val="50AA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US" dirty="0">
                <a:solidFill>
                  <a:schemeClr val="tx1"/>
                </a:solidFill>
                <a:latin typeface="Arial" charset="0"/>
              </a:endParaRPr>
            </a:p>
          </p:txBody>
        </p:sp>
        <p:sp>
          <p:nvSpPr>
            <p:cNvPr id="171" name="Rectangle 170"/>
            <p:cNvSpPr/>
            <p:nvPr/>
          </p:nvSpPr>
          <p:spPr>
            <a:xfrm>
              <a:off x="5319124" y="1666081"/>
              <a:ext cx="1505217" cy="553998"/>
            </a:xfrm>
            <a:prstGeom prst="rect">
              <a:avLst/>
            </a:prstGeom>
            <a:noFill/>
          </p:spPr>
          <p:txBody>
            <a:bodyPr wrap="square" lIns="91440" rIns="0">
              <a:spAutoFit/>
            </a:bodyPr>
            <a:lstStyle/>
            <a:p>
              <a:pPr algn="ctr" fontAlgn="auto">
                <a:spcBef>
                  <a:spcPts val="0"/>
                </a:spcBef>
                <a:spcAft>
                  <a:spcPts val="0"/>
                </a:spcAft>
              </a:pPr>
              <a:r>
                <a:rPr lang="en-US" sz="1500" b="1" dirty="0">
                  <a:solidFill>
                    <a:schemeClr val="bg1"/>
                  </a:solidFill>
                  <a:latin typeface="Calibri"/>
                </a:rPr>
                <a:t>Architecture </a:t>
              </a:r>
              <a:br>
                <a:rPr lang="en-US" sz="1500" b="1" dirty="0">
                  <a:solidFill>
                    <a:schemeClr val="bg1"/>
                  </a:solidFill>
                  <a:latin typeface="Calibri"/>
                </a:rPr>
              </a:br>
              <a:r>
                <a:rPr lang="en-US" sz="1500" b="1" dirty="0">
                  <a:solidFill>
                    <a:schemeClr val="bg1"/>
                  </a:solidFill>
                  <a:latin typeface="Calibri"/>
                </a:rPr>
                <a:t>&amp; Design</a:t>
              </a:r>
            </a:p>
          </p:txBody>
        </p:sp>
        <p:pic>
          <p:nvPicPr>
            <p:cNvPr id="1026" name="Picture 2" descr="http://www.visiocafe.com/images/logo-msvisio-152x6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7889" y="2211748"/>
              <a:ext cx="721298" cy="322687"/>
            </a:xfrm>
            <a:prstGeom prst="rect">
              <a:avLst/>
            </a:prstGeom>
            <a:noFill/>
            <a:extLst>
              <a:ext uri="{909E8E84-426E-40DD-AFC4-6F175D3DCCD1}">
                <a14:hiddenFill xmlns:a14="http://schemas.microsoft.com/office/drawing/2010/main">
                  <a:solidFill>
                    <a:srgbClr val="FFFFFF"/>
                  </a:solidFill>
                </a14:hiddenFill>
              </a:ext>
            </a:extLst>
          </p:spPr>
        </p:pic>
        <p:cxnSp>
          <p:nvCxnSpPr>
            <p:cNvPr id="208" name="Elbow Connector 207"/>
            <p:cNvCxnSpPr>
              <a:stCxn id="73" idx="0"/>
              <a:endCxn id="170" idx="0"/>
            </p:cNvCxnSpPr>
            <p:nvPr/>
          </p:nvCxnSpPr>
          <p:spPr>
            <a:xfrm rot="16200000" flipH="1">
              <a:off x="4464009" y="70717"/>
              <a:ext cx="10175" cy="3223609"/>
            </a:xfrm>
            <a:prstGeom prst="bentConnector3">
              <a:avLst>
                <a:gd name="adj1" fmla="val -1039509"/>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93" name="Rectangle 192"/>
          <p:cNvSpPr/>
          <p:nvPr/>
        </p:nvSpPr>
        <p:spPr>
          <a:xfrm>
            <a:off x="294980" y="2742474"/>
            <a:ext cx="3051241" cy="323165"/>
          </a:xfrm>
          <a:prstGeom prst="rect">
            <a:avLst/>
          </a:prstGeom>
        </p:spPr>
        <p:txBody>
          <a:bodyPr wrap="square">
            <a:spAutoFit/>
          </a:bodyPr>
          <a:lstStyle/>
          <a:p>
            <a:pPr algn="ctr" fontAlgn="auto">
              <a:spcBef>
                <a:spcPts val="0"/>
              </a:spcBef>
              <a:spcAft>
                <a:spcPts val="0"/>
              </a:spcAft>
            </a:pPr>
            <a:r>
              <a:rPr lang="en-US" sz="1500" b="1" dirty="0">
                <a:solidFill>
                  <a:srgbClr val="1F497D">
                    <a:lumMod val="75000"/>
                    <a:alpha val="45000"/>
                  </a:srgbClr>
                </a:solidFill>
                <a:latin typeface="Calibri"/>
              </a:rPr>
              <a:t> </a:t>
            </a:r>
            <a:r>
              <a:rPr lang="en-US" sz="1500" b="1" dirty="0" smtClean="0">
                <a:solidFill>
                  <a:schemeClr val="bg1"/>
                </a:solidFill>
                <a:latin typeface="Calibri"/>
              </a:rPr>
              <a:t>Development</a:t>
            </a:r>
            <a:endParaRPr lang="en-US" sz="1500" b="1" dirty="0">
              <a:solidFill>
                <a:schemeClr val="bg1"/>
              </a:solidFill>
              <a:latin typeface="Calibri"/>
            </a:endParaRPr>
          </a:p>
        </p:txBody>
      </p:sp>
      <p:grpSp>
        <p:nvGrpSpPr>
          <p:cNvPr id="31" name="Group 30"/>
          <p:cNvGrpSpPr/>
          <p:nvPr/>
        </p:nvGrpSpPr>
        <p:grpSpPr>
          <a:xfrm>
            <a:off x="109118" y="2570312"/>
            <a:ext cx="8916348" cy="2834356"/>
            <a:chOff x="24448" y="2627462"/>
            <a:chExt cx="8916348" cy="2834356"/>
          </a:xfrm>
        </p:grpSpPr>
        <p:cxnSp>
          <p:nvCxnSpPr>
            <p:cNvPr id="422" name="Straight Arrow Connector 421"/>
            <p:cNvCxnSpPr/>
            <p:nvPr/>
          </p:nvCxnSpPr>
          <p:spPr>
            <a:xfrm>
              <a:off x="4630458" y="2627462"/>
              <a:ext cx="0" cy="88726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24448" y="2627462"/>
              <a:ext cx="8916348" cy="2834356"/>
              <a:chOff x="24448" y="2627462"/>
              <a:chExt cx="8916348" cy="2834356"/>
            </a:xfrm>
          </p:grpSpPr>
          <p:cxnSp>
            <p:nvCxnSpPr>
              <p:cNvPr id="421" name="Elbow Connector 420"/>
              <p:cNvCxnSpPr>
                <a:endCxn id="8" idx="2"/>
              </p:cNvCxnSpPr>
              <p:nvPr/>
            </p:nvCxnSpPr>
            <p:spPr>
              <a:xfrm flipV="1">
                <a:off x="3454258" y="2627462"/>
                <a:ext cx="929628" cy="48441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3" name="Straight Arrow Connector 422"/>
              <p:cNvCxnSpPr/>
              <p:nvPr/>
            </p:nvCxnSpPr>
            <p:spPr>
              <a:xfrm flipV="1">
                <a:off x="3454258" y="4591792"/>
                <a:ext cx="191436" cy="48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2" name="Straight Arrow Connector 461"/>
              <p:cNvCxnSpPr/>
              <p:nvPr/>
            </p:nvCxnSpPr>
            <p:spPr>
              <a:xfrm flipV="1">
                <a:off x="7473036" y="4596689"/>
                <a:ext cx="228600" cy="0"/>
              </a:xfrm>
              <a:prstGeom prst="straightConnector1">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463" name="Elbow Connector 462"/>
              <p:cNvCxnSpPr/>
              <p:nvPr/>
            </p:nvCxnSpPr>
            <p:spPr>
              <a:xfrm>
                <a:off x="4876693" y="2627462"/>
                <a:ext cx="2819507" cy="464585"/>
              </a:xfrm>
              <a:prstGeom prst="bentConnector3">
                <a:avLst>
                  <a:gd name="adj1" fmla="val 2"/>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3640803" y="3499909"/>
                <a:ext cx="3865515" cy="1830877"/>
                <a:chOff x="3640803" y="3499909"/>
                <a:chExt cx="3865515" cy="1830877"/>
              </a:xfrm>
            </p:grpSpPr>
            <p:sp>
              <p:nvSpPr>
                <p:cNvPr id="424" name="Rounded Rectangle 423"/>
                <p:cNvSpPr/>
                <p:nvPr/>
              </p:nvSpPr>
              <p:spPr>
                <a:xfrm>
                  <a:off x="3640803" y="3519428"/>
                  <a:ext cx="3865515" cy="1811358"/>
                </a:xfrm>
                <a:prstGeom prst="roundRect">
                  <a:avLst>
                    <a:gd name="adj" fmla="val 0"/>
                  </a:avLst>
                </a:prstGeom>
                <a:solidFill>
                  <a:srgbClr val="50AA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425" name="Rectangle 424"/>
                <p:cNvSpPr/>
                <p:nvPr/>
              </p:nvSpPr>
              <p:spPr>
                <a:xfrm>
                  <a:off x="3640803" y="3499909"/>
                  <a:ext cx="3672075" cy="323165"/>
                </a:xfrm>
                <a:prstGeom prst="rect">
                  <a:avLst/>
                </a:prstGeom>
              </p:spPr>
              <p:txBody>
                <a:bodyPr wrap="square">
                  <a:spAutoFit/>
                </a:bodyPr>
                <a:lstStyle/>
                <a:p>
                  <a:pPr algn="ctr" fontAlgn="auto">
                    <a:spcBef>
                      <a:spcPts val="0"/>
                    </a:spcBef>
                    <a:spcAft>
                      <a:spcPts val="0"/>
                    </a:spcAft>
                  </a:pPr>
                  <a:r>
                    <a:rPr lang="en-US" sz="1500" b="1" dirty="0">
                      <a:solidFill>
                        <a:schemeClr val="bg1"/>
                      </a:solidFill>
                      <a:latin typeface="Calibri"/>
                    </a:rPr>
                    <a:t>Continuous </a:t>
                  </a:r>
                  <a:r>
                    <a:rPr lang="en-US" sz="1500" b="1" dirty="0" smtClean="0">
                      <a:solidFill>
                        <a:schemeClr val="bg1"/>
                      </a:solidFill>
                      <a:latin typeface="Calibri"/>
                    </a:rPr>
                    <a:t>Integration</a:t>
                  </a:r>
                  <a:endParaRPr lang="en-US" sz="1500" b="1" dirty="0">
                    <a:solidFill>
                      <a:schemeClr val="bg1"/>
                    </a:solidFill>
                    <a:latin typeface="Calibri"/>
                  </a:endParaRPr>
                </a:p>
              </p:txBody>
            </p:sp>
            <p:grpSp>
              <p:nvGrpSpPr>
                <p:cNvPr id="436" name="Group 435"/>
                <p:cNvGrpSpPr/>
                <p:nvPr/>
              </p:nvGrpSpPr>
              <p:grpSpPr>
                <a:xfrm>
                  <a:off x="6097237" y="3798770"/>
                  <a:ext cx="1219200" cy="1467068"/>
                  <a:chOff x="6094813" y="3807116"/>
                  <a:chExt cx="1219200" cy="1467068"/>
                </a:xfrm>
              </p:grpSpPr>
              <p:sp>
                <p:nvSpPr>
                  <p:cNvPr id="437" name="Rounded Rectangle 436"/>
                  <p:cNvSpPr/>
                  <p:nvPr/>
                </p:nvSpPr>
                <p:spPr>
                  <a:xfrm>
                    <a:off x="6132913" y="3807116"/>
                    <a:ext cx="1143000" cy="1467068"/>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438" name="TextBox 437"/>
                  <p:cNvSpPr txBox="1"/>
                  <p:nvPr/>
                </p:nvSpPr>
                <p:spPr>
                  <a:xfrm flipH="1">
                    <a:off x="6094813" y="3842887"/>
                    <a:ext cx="1219200" cy="405624"/>
                  </a:xfrm>
                  <a:prstGeom prst="rect">
                    <a:avLst/>
                  </a:prstGeom>
                  <a:noFill/>
                </p:spPr>
                <p:txBody>
                  <a:bodyPr wrap="square" rtlCol="0">
                    <a:spAutoFit/>
                  </a:bodyPr>
                  <a:lstStyle/>
                  <a:p>
                    <a:pPr algn="ctr" fontAlgn="auto">
                      <a:lnSpc>
                        <a:spcPts val="1200"/>
                      </a:lnSpc>
                      <a:spcBef>
                        <a:spcPts val="0"/>
                      </a:spcBef>
                      <a:spcAft>
                        <a:spcPts val="0"/>
                      </a:spcAft>
                    </a:pPr>
                    <a:r>
                      <a:rPr lang="en-US" sz="1300" b="1" dirty="0" smtClean="0">
                        <a:latin typeface="Calibri"/>
                      </a:rPr>
                      <a:t>Artifactory</a:t>
                    </a:r>
                  </a:p>
                  <a:p>
                    <a:pPr algn="ctr" fontAlgn="auto">
                      <a:lnSpc>
                        <a:spcPts val="1200"/>
                      </a:lnSpc>
                      <a:spcBef>
                        <a:spcPts val="0"/>
                      </a:spcBef>
                      <a:spcAft>
                        <a:spcPts val="0"/>
                      </a:spcAft>
                    </a:pPr>
                    <a:r>
                      <a:rPr lang="en-US" sz="1300" b="1" dirty="0" smtClean="0">
                        <a:latin typeface="Calibri"/>
                      </a:rPr>
                      <a:t> </a:t>
                    </a:r>
                    <a:r>
                      <a:rPr lang="en-US" sz="1400" b="1" dirty="0">
                        <a:latin typeface="Calibri"/>
                      </a:rPr>
                      <a:t>m</a:t>
                    </a:r>
                    <a:r>
                      <a:rPr lang="en-US" sz="1300" b="1" dirty="0" smtClean="0">
                        <a:latin typeface="Calibri"/>
                      </a:rPr>
                      <a:t>anagement </a:t>
                    </a:r>
                    <a:endParaRPr lang="en-US" sz="1300" b="1" dirty="0">
                      <a:latin typeface="Calibri"/>
                    </a:endParaRPr>
                  </a:p>
                </p:txBody>
              </p:sp>
              <p:sp>
                <p:nvSpPr>
                  <p:cNvPr id="439" name="TextBox 438"/>
                  <p:cNvSpPr txBox="1"/>
                  <p:nvPr/>
                </p:nvSpPr>
                <p:spPr>
                  <a:xfrm>
                    <a:off x="6552013" y="4660587"/>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grpSp>
                <p:nvGrpSpPr>
                  <p:cNvPr id="440" name="Group 439"/>
                  <p:cNvGrpSpPr/>
                  <p:nvPr/>
                </p:nvGrpSpPr>
                <p:grpSpPr>
                  <a:xfrm>
                    <a:off x="6345414" y="4926327"/>
                    <a:ext cx="717998" cy="233838"/>
                    <a:chOff x="6158890" y="4816649"/>
                    <a:chExt cx="717998" cy="233838"/>
                  </a:xfrm>
                </p:grpSpPr>
                <p:sp>
                  <p:nvSpPr>
                    <p:cNvPr id="444" name="Rounded Rectangle 443"/>
                    <p:cNvSpPr/>
                    <p:nvPr/>
                  </p:nvSpPr>
                  <p:spPr>
                    <a:xfrm>
                      <a:off x="6158890" y="4816649"/>
                      <a:ext cx="717998" cy="233838"/>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pic>
                  <p:nvPicPr>
                    <p:cNvPr id="445" name="Picture 22" descr="https://jaxenter.com/wp-content/uploads/2012/02/Nexus-logo.1.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14251" b="19034"/>
                    <a:stretch/>
                  </p:blipFill>
                  <p:spPr bwMode="auto">
                    <a:xfrm>
                      <a:off x="6199629" y="4839563"/>
                      <a:ext cx="594360" cy="177470"/>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441" name="Group 440"/>
                  <p:cNvGrpSpPr/>
                  <p:nvPr/>
                </p:nvGrpSpPr>
                <p:grpSpPr>
                  <a:xfrm>
                    <a:off x="6338795" y="4348299"/>
                    <a:ext cx="717998" cy="233838"/>
                    <a:chOff x="6152271" y="4131073"/>
                    <a:chExt cx="717998" cy="233838"/>
                  </a:xfrm>
                </p:grpSpPr>
                <p:sp>
                  <p:nvSpPr>
                    <p:cNvPr id="442" name="Rounded Rectangle 441"/>
                    <p:cNvSpPr/>
                    <p:nvPr/>
                  </p:nvSpPr>
                  <p:spPr>
                    <a:xfrm>
                      <a:off x="6152271" y="4131073"/>
                      <a:ext cx="717998" cy="233838"/>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pic>
                  <p:nvPicPr>
                    <p:cNvPr id="443" name="Picture 16" descr="https://encrypted-tbn2.gstatic.com/images?q=tbn:ANd9GcSUZe866MYzttRP5NX-0tSDszIRXuIRJLrkDWjZjo-rrVfqMDuM"/>
                    <p:cNvPicPr>
                      <a:picLocks noChangeAspect="1" noChangeArrowheads="1"/>
                    </p:cNvPicPr>
                    <p:nvPr/>
                  </p:nvPicPr>
                  <p:blipFill rotWithShape="1">
                    <a:blip r:embed="rId7">
                      <a:extLst>
                        <a:ext uri="{28A0092B-C50C-407E-A947-70E740481C1C}">
                          <a14:useLocalDpi xmlns:a14="http://schemas.microsoft.com/office/drawing/2010/main" val="0"/>
                        </a:ext>
                      </a:extLst>
                    </a:blip>
                    <a:srcRect t="17145" b="20036"/>
                    <a:stretch/>
                  </p:blipFill>
                  <p:spPr bwMode="auto">
                    <a:xfrm>
                      <a:off x="6194689" y="4167229"/>
                      <a:ext cx="604254" cy="187837"/>
                    </a:xfrm>
                    <a:prstGeom prst="rect">
                      <a:avLst/>
                    </a:prstGeom>
                    <a:noFill/>
                    <a:ln>
                      <a:noFill/>
                    </a:ln>
                    <a:extLst>
                      <a:ext uri="{909E8E84-426E-40DD-AFC4-6F175D3DCCD1}">
                        <a14:hiddenFill xmlns:a14="http://schemas.microsoft.com/office/drawing/2010/main">
                          <a:solidFill>
                            <a:srgbClr val="FFFFFF"/>
                          </a:solidFill>
                        </a14:hiddenFill>
                      </a:ext>
                    </a:extLst>
                  </p:spPr>
                </p:pic>
              </p:grpSp>
            </p:grpSp>
            <p:grpSp>
              <p:nvGrpSpPr>
                <p:cNvPr id="446" name="Group 445"/>
                <p:cNvGrpSpPr/>
                <p:nvPr/>
              </p:nvGrpSpPr>
              <p:grpSpPr>
                <a:xfrm>
                  <a:off x="4678261" y="3798768"/>
                  <a:ext cx="1407572" cy="1467069"/>
                  <a:chOff x="4802243" y="4267611"/>
                  <a:chExt cx="1407572" cy="1006574"/>
                </a:xfrm>
              </p:grpSpPr>
              <p:sp>
                <p:nvSpPr>
                  <p:cNvPr id="447" name="Rounded Rectangle 446"/>
                  <p:cNvSpPr/>
                  <p:nvPr/>
                </p:nvSpPr>
                <p:spPr>
                  <a:xfrm>
                    <a:off x="4802243" y="4267611"/>
                    <a:ext cx="1407572" cy="1006574"/>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448" name="TextBox 447"/>
                  <p:cNvSpPr txBox="1"/>
                  <p:nvPr/>
                </p:nvSpPr>
                <p:spPr>
                  <a:xfrm flipH="1">
                    <a:off x="5023673" y="4270062"/>
                    <a:ext cx="964713" cy="292388"/>
                  </a:xfrm>
                  <a:prstGeom prst="rect">
                    <a:avLst/>
                  </a:prstGeom>
                  <a:noFill/>
                </p:spPr>
                <p:txBody>
                  <a:bodyPr wrap="square" rtlCol="0">
                    <a:spAutoFit/>
                  </a:bodyPr>
                  <a:lstStyle/>
                  <a:p>
                    <a:pPr algn="ctr" fontAlgn="auto">
                      <a:spcBef>
                        <a:spcPts val="0"/>
                      </a:spcBef>
                      <a:spcAft>
                        <a:spcPts val="0"/>
                      </a:spcAft>
                    </a:pPr>
                    <a:r>
                      <a:rPr lang="en-US" sz="1300" b="1" dirty="0" smtClean="0">
                        <a:latin typeface="Calibri"/>
                      </a:rPr>
                      <a:t>CI server</a:t>
                    </a:r>
                    <a:endParaRPr lang="en-US" sz="1300" b="1" dirty="0">
                      <a:latin typeface="Calibri"/>
                    </a:endParaRPr>
                  </a:p>
                </p:txBody>
              </p:sp>
              <p:sp>
                <p:nvSpPr>
                  <p:cNvPr id="449" name="TextBox 448"/>
                  <p:cNvSpPr txBox="1"/>
                  <p:nvPr/>
                </p:nvSpPr>
                <p:spPr>
                  <a:xfrm>
                    <a:off x="5353629" y="4752499"/>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grpSp>
                <p:nvGrpSpPr>
                  <p:cNvPr id="450" name="Group 449"/>
                  <p:cNvGrpSpPr/>
                  <p:nvPr/>
                </p:nvGrpSpPr>
                <p:grpSpPr>
                  <a:xfrm>
                    <a:off x="4956090" y="4472636"/>
                    <a:ext cx="1010708" cy="243398"/>
                    <a:chOff x="4549382" y="4620966"/>
                    <a:chExt cx="1010708" cy="243398"/>
                  </a:xfrm>
                </p:grpSpPr>
                <p:sp>
                  <p:nvSpPr>
                    <p:cNvPr id="454" name="Rounded Rectangle 453"/>
                    <p:cNvSpPr/>
                    <p:nvPr/>
                  </p:nvSpPr>
                  <p:spPr>
                    <a:xfrm>
                      <a:off x="4549382" y="4625745"/>
                      <a:ext cx="1010708" cy="233838"/>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pic>
                  <p:nvPicPr>
                    <p:cNvPr id="455" name="Picture 454" descr="https://wiki.jenkins-ci.org/download/attachments/2916393/logo-title.png?version=1&amp;modificationDate=1302753947000"/>
                    <p:cNvPicPr/>
                    <p:nvPr/>
                  </p:nvPicPr>
                  <p:blipFill>
                    <a:blip r:embed="rId8" cstate="print">
                      <a:extLst>
                        <a:ext uri="{28A0092B-C50C-407E-A947-70E740481C1C}">
                          <a14:useLocalDpi xmlns:a14="http://schemas.microsoft.com/office/drawing/2010/main" val="0"/>
                        </a:ext>
                      </a:extLst>
                    </a:blip>
                    <a:stretch>
                      <a:fillRect/>
                    </a:stretch>
                  </p:blipFill>
                  <p:spPr bwMode="auto">
                    <a:xfrm>
                      <a:off x="4610439" y="4620966"/>
                      <a:ext cx="888595" cy="243398"/>
                    </a:xfrm>
                    <a:prstGeom prst="rect">
                      <a:avLst/>
                    </a:prstGeom>
                    <a:noFill/>
                    <a:ln>
                      <a:noFill/>
                    </a:ln>
                  </p:spPr>
                </p:pic>
              </p:grpSp>
              <p:grpSp>
                <p:nvGrpSpPr>
                  <p:cNvPr id="451" name="Group 450"/>
                  <p:cNvGrpSpPr/>
                  <p:nvPr/>
                </p:nvGrpSpPr>
                <p:grpSpPr>
                  <a:xfrm>
                    <a:off x="5000675" y="4979805"/>
                    <a:ext cx="1010708" cy="233838"/>
                    <a:chOff x="4593967" y="5074814"/>
                    <a:chExt cx="1010708" cy="233838"/>
                  </a:xfrm>
                </p:grpSpPr>
                <p:sp>
                  <p:nvSpPr>
                    <p:cNvPr id="452" name="Rounded Rectangle 451"/>
                    <p:cNvSpPr/>
                    <p:nvPr/>
                  </p:nvSpPr>
                  <p:spPr>
                    <a:xfrm>
                      <a:off x="4593967" y="5074814"/>
                      <a:ext cx="1010708" cy="233838"/>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pic>
                  <p:nvPicPr>
                    <p:cNvPr id="453" name="Picture 8" descr="https://www.atlassian.com/wac/software/bamboo/productLogo/imageBinary/bamboo_logo_landing.png"/>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4727067" y="5085088"/>
                      <a:ext cx="744508" cy="213291"/>
                    </a:xfrm>
                    <a:prstGeom prst="rect">
                      <a:avLst/>
                    </a:prstGeom>
                    <a:noFill/>
                    <a:ln>
                      <a:noFill/>
                    </a:ln>
                    <a:extLst>
                      <a:ext uri="{909E8E84-426E-40DD-AFC4-6F175D3DCCD1}">
                        <a14:hiddenFill xmlns:a14="http://schemas.microsoft.com/office/drawing/2010/main">
                          <a:solidFill>
                            <a:srgbClr val="FFFFFF"/>
                          </a:solidFill>
                        </a14:hiddenFill>
                      </a:ext>
                    </a:extLst>
                  </p:spPr>
                </p:pic>
              </p:grpSp>
            </p:grpSp>
            <p:grpSp>
              <p:nvGrpSpPr>
                <p:cNvPr id="27" name="Group 26"/>
                <p:cNvGrpSpPr/>
                <p:nvPr/>
              </p:nvGrpSpPr>
              <p:grpSpPr>
                <a:xfrm>
                  <a:off x="3674318" y="3802342"/>
                  <a:ext cx="953053" cy="1463496"/>
                  <a:chOff x="3674318" y="3802342"/>
                  <a:chExt cx="953053" cy="1463496"/>
                </a:xfrm>
              </p:grpSpPr>
              <p:sp>
                <p:nvSpPr>
                  <p:cNvPr id="426" name="Rounded Rectangle 425"/>
                  <p:cNvSpPr/>
                  <p:nvPr/>
                </p:nvSpPr>
                <p:spPr>
                  <a:xfrm>
                    <a:off x="3674318" y="3803081"/>
                    <a:ext cx="953053" cy="1462757"/>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427" name="TextBox 426"/>
                  <p:cNvSpPr txBox="1"/>
                  <p:nvPr/>
                </p:nvSpPr>
                <p:spPr>
                  <a:xfrm flipH="1">
                    <a:off x="3677143" y="3802342"/>
                    <a:ext cx="950228" cy="292388"/>
                  </a:xfrm>
                  <a:prstGeom prst="rect">
                    <a:avLst/>
                  </a:prstGeom>
                  <a:noFill/>
                </p:spPr>
                <p:txBody>
                  <a:bodyPr wrap="square" rtlCol="0">
                    <a:spAutoFit/>
                  </a:bodyPr>
                  <a:lstStyle/>
                  <a:p>
                    <a:pPr algn="ctr" fontAlgn="auto">
                      <a:spcBef>
                        <a:spcPts val="0"/>
                      </a:spcBef>
                      <a:spcAft>
                        <a:spcPts val="0"/>
                      </a:spcAft>
                    </a:pPr>
                    <a:r>
                      <a:rPr lang="en-US" sz="1300" b="1" dirty="0" smtClean="0">
                        <a:latin typeface="Calibri"/>
                      </a:rPr>
                      <a:t>Build </a:t>
                    </a:r>
                    <a:endParaRPr lang="en-US" sz="1300" b="1" dirty="0">
                      <a:latin typeface="Calibri"/>
                    </a:endParaRPr>
                  </a:p>
                </p:txBody>
              </p:sp>
              <p:sp>
                <p:nvSpPr>
                  <p:cNvPr id="428" name="TextBox 427"/>
                  <p:cNvSpPr txBox="1"/>
                  <p:nvPr/>
                </p:nvSpPr>
                <p:spPr>
                  <a:xfrm>
                    <a:off x="4011861" y="4729492"/>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sp>
                <p:nvSpPr>
                  <p:cNvPr id="429" name="TextBox 428"/>
                  <p:cNvSpPr txBox="1"/>
                  <p:nvPr/>
                </p:nvSpPr>
                <p:spPr>
                  <a:xfrm>
                    <a:off x="4011861" y="4291599"/>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grpSp>
                <p:nvGrpSpPr>
                  <p:cNvPr id="430" name="Group 429"/>
                  <p:cNvGrpSpPr/>
                  <p:nvPr/>
                </p:nvGrpSpPr>
                <p:grpSpPr>
                  <a:xfrm>
                    <a:off x="3805262" y="4091131"/>
                    <a:ext cx="717998" cy="233838"/>
                    <a:chOff x="3774261" y="4217959"/>
                    <a:chExt cx="717998" cy="233838"/>
                  </a:xfrm>
                </p:grpSpPr>
                <p:sp>
                  <p:nvSpPr>
                    <p:cNvPr id="431" name="Rounded Rectangle 430"/>
                    <p:cNvSpPr/>
                    <p:nvPr/>
                  </p:nvSpPr>
                  <p:spPr>
                    <a:xfrm>
                      <a:off x="3774261" y="4217959"/>
                      <a:ext cx="717998" cy="233838"/>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pic>
                  <p:nvPicPr>
                    <p:cNvPr id="432" name="Picture 2"/>
                    <p:cNvPicPr>
                      <a:picLocks noChangeAspect="1" noChangeArrowheads="1"/>
                    </p:cNvPicPr>
                    <p:nvPr/>
                  </p:nvPicPr>
                  <p:blipFill rotWithShape="1">
                    <a:blip r:embed="rId10" cstate="print">
                      <a:extLst>
                        <a:ext uri="{28A0092B-C50C-407E-A947-70E740481C1C}">
                          <a14:useLocalDpi xmlns:a14="http://schemas.microsoft.com/office/drawing/2010/main" val="0"/>
                        </a:ext>
                      </a:extLst>
                    </a:blip>
                    <a:stretch/>
                  </p:blipFill>
                  <p:spPr bwMode="auto">
                    <a:xfrm>
                      <a:off x="3802904" y="4259082"/>
                      <a:ext cx="660712" cy="151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33" name="Group 432"/>
                  <p:cNvGrpSpPr/>
                  <p:nvPr/>
                </p:nvGrpSpPr>
                <p:grpSpPr>
                  <a:xfrm>
                    <a:off x="3805262" y="4935195"/>
                    <a:ext cx="717998" cy="245237"/>
                    <a:chOff x="3814506" y="4994438"/>
                    <a:chExt cx="717998" cy="245237"/>
                  </a:xfrm>
                </p:grpSpPr>
                <p:sp>
                  <p:nvSpPr>
                    <p:cNvPr id="434" name="Rounded Rectangle 433"/>
                    <p:cNvSpPr/>
                    <p:nvPr/>
                  </p:nvSpPr>
                  <p:spPr>
                    <a:xfrm>
                      <a:off x="3814506" y="5000137"/>
                      <a:ext cx="717998" cy="233838"/>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pic>
                  <p:nvPicPr>
                    <p:cNvPr id="435" name="Picture 3"/>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3907485" y="4994438"/>
                      <a:ext cx="532040" cy="245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64" name="Rounded Rectangle 463"/>
                  <p:cNvSpPr/>
                  <p:nvPr/>
                </p:nvSpPr>
                <p:spPr>
                  <a:xfrm>
                    <a:off x="3805262" y="4514815"/>
                    <a:ext cx="717998" cy="233838"/>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sp>
                <p:nvSpPr>
                  <p:cNvPr id="465" name="TextBox 464"/>
                  <p:cNvSpPr txBox="1"/>
                  <p:nvPr/>
                </p:nvSpPr>
                <p:spPr>
                  <a:xfrm>
                    <a:off x="3863104" y="4486954"/>
                    <a:ext cx="602314" cy="292388"/>
                  </a:xfrm>
                  <a:prstGeom prst="rect">
                    <a:avLst/>
                  </a:prstGeom>
                  <a:noFill/>
                </p:spPr>
                <p:txBody>
                  <a:bodyPr wrap="square" rtlCol="0">
                    <a:spAutoFit/>
                  </a:bodyPr>
                  <a:lstStyle/>
                  <a:p>
                    <a:pPr algn="ctr" fontAlgn="auto">
                      <a:spcBef>
                        <a:spcPts val="0"/>
                      </a:spcBef>
                      <a:spcAft>
                        <a:spcPts val="0"/>
                      </a:spcAft>
                    </a:pPr>
                    <a:r>
                      <a:rPr lang="en-US" sz="1300" b="1" dirty="0">
                        <a:solidFill>
                          <a:srgbClr val="0A0A0A"/>
                        </a:solidFill>
                        <a:latin typeface="Calibri"/>
                      </a:rPr>
                      <a:t>ANT</a:t>
                    </a:r>
                  </a:p>
                </p:txBody>
              </p:sp>
            </p:grpSp>
          </p:grpSp>
          <p:grpSp>
            <p:nvGrpSpPr>
              <p:cNvPr id="29" name="Group 28"/>
              <p:cNvGrpSpPr/>
              <p:nvPr/>
            </p:nvGrpSpPr>
            <p:grpSpPr>
              <a:xfrm>
                <a:off x="7669098" y="2676409"/>
                <a:ext cx="1271698" cy="2785409"/>
                <a:chOff x="7669098" y="2676409"/>
                <a:chExt cx="1271698" cy="2785409"/>
              </a:xfrm>
            </p:grpSpPr>
            <p:sp>
              <p:nvSpPr>
                <p:cNvPr id="412" name="Rounded Rectangle 411"/>
                <p:cNvSpPr/>
                <p:nvPr/>
              </p:nvSpPr>
              <p:spPr>
                <a:xfrm>
                  <a:off x="7696200" y="2733185"/>
                  <a:ext cx="1243234" cy="2728633"/>
                </a:xfrm>
                <a:prstGeom prst="roundRect">
                  <a:avLst>
                    <a:gd name="adj" fmla="val 0"/>
                  </a:avLst>
                </a:prstGeom>
                <a:solidFill>
                  <a:srgbClr val="50AA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413" name="Rectangle 412"/>
                <p:cNvSpPr/>
                <p:nvPr/>
              </p:nvSpPr>
              <p:spPr>
                <a:xfrm>
                  <a:off x="7925498" y="2676409"/>
                  <a:ext cx="784638" cy="323165"/>
                </a:xfrm>
                <a:prstGeom prst="rect">
                  <a:avLst/>
                </a:prstGeom>
              </p:spPr>
              <p:txBody>
                <a:bodyPr wrap="none">
                  <a:spAutoFit/>
                </a:bodyPr>
                <a:lstStyle/>
                <a:p>
                  <a:pPr algn="ctr" fontAlgn="auto">
                    <a:spcBef>
                      <a:spcPts val="0"/>
                    </a:spcBef>
                    <a:spcAft>
                      <a:spcPts val="0"/>
                    </a:spcAft>
                  </a:pPr>
                  <a:r>
                    <a:rPr lang="en-US" sz="1500" b="1" dirty="0">
                      <a:solidFill>
                        <a:schemeClr val="bg1"/>
                      </a:solidFill>
                      <a:latin typeface="Calibri"/>
                    </a:rPr>
                    <a:t> Testing</a:t>
                  </a:r>
                </a:p>
              </p:txBody>
            </p:sp>
            <p:sp>
              <p:nvSpPr>
                <p:cNvPr id="149" name="Rounded Rectangle 148"/>
                <p:cNvSpPr/>
                <p:nvPr/>
              </p:nvSpPr>
              <p:spPr>
                <a:xfrm>
                  <a:off x="7767921" y="2966233"/>
                  <a:ext cx="1088211" cy="1636425"/>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150" name="TextBox 149"/>
                <p:cNvSpPr txBox="1"/>
                <p:nvPr/>
              </p:nvSpPr>
              <p:spPr>
                <a:xfrm>
                  <a:off x="8140020" y="3677566"/>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grpSp>
              <p:nvGrpSpPr>
                <p:cNvPr id="151" name="Group 150"/>
                <p:cNvGrpSpPr/>
                <p:nvPr/>
              </p:nvGrpSpPr>
              <p:grpSpPr>
                <a:xfrm>
                  <a:off x="7981639" y="3419495"/>
                  <a:ext cx="613403" cy="294163"/>
                  <a:chOff x="7660530" y="3867801"/>
                  <a:chExt cx="1026269" cy="492157"/>
                </a:xfrm>
              </p:grpSpPr>
              <p:sp>
                <p:nvSpPr>
                  <p:cNvPr id="152" name="Rounded Rectangle 151"/>
                  <p:cNvSpPr/>
                  <p:nvPr/>
                </p:nvSpPr>
                <p:spPr>
                  <a:xfrm>
                    <a:off x="7660530" y="3867801"/>
                    <a:ext cx="1026269" cy="492157"/>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pic>
                <p:nvPicPr>
                  <p:cNvPr id="153" name="Picture 2" descr="Testlink logo.png"/>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7728873" y="3903563"/>
                    <a:ext cx="912686" cy="420630"/>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7981638" y="3895441"/>
                  <a:ext cx="621981" cy="224617"/>
                  <a:chOff x="7812303" y="4300815"/>
                  <a:chExt cx="621981" cy="224617"/>
                </a:xfrm>
              </p:grpSpPr>
              <p:sp>
                <p:nvSpPr>
                  <p:cNvPr id="158" name="Rounded Rectangle 157"/>
                  <p:cNvSpPr/>
                  <p:nvPr/>
                </p:nvSpPr>
                <p:spPr>
                  <a:xfrm>
                    <a:off x="7812303" y="4300815"/>
                    <a:ext cx="621981" cy="224617"/>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pic>
                <p:nvPicPr>
                  <p:cNvPr id="159" name="Picture 158" descr="http://www.associationforsoftwaretesting.org/wp-content/uploads/zephyr_logo_1000x350.png"/>
                  <p:cNvPicPr/>
                  <p:nvPr/>
                </p:nvPicPr>
                <p:blipFill>
                  <a:blip r:embed="rId13" cstate="print">
                    <a:extLst>
                      <a:ext uri="{28A0092B-C50C-407E-A947-70E740481C1C}">
                        <a14:useLocalDpi xmlns:a14="http://schemas.microsoft.com/office/drawing/2010/main" val="0"/>
                      </a:ext>
                    </a:extLst>
                  </a:blip>
                  <a:stretch>
                    <a:fillRect/>
                  </a:stretch>
                </p:blipFill>
                <p:spPr bwMode="auto">
                  <a:xfrm>
                    <a:off x="7870131" y="4337591"/>
                    <a:ext cx="508864" cy="161224"/>
                  </a:xfrm>
                  <a:prstGeom prst="rect">
                    <a:avLst/>
                  </a:prstGeom>
                  <a:noFill/>
                  <a:ln>
                    <a:noFill/>
                  </a:ln>
                </p:spPr>
              </p:pic>
            </p:grpSp>
            <p:sp>
              <p:nvSpPr>
                <p:cNvPr id="161" name="TextBox 160"/>
                <p:cNvSpPr txBox="1"/>
                <p:nvPr/>
              </p:nvSpPr>
              <p:spPr>
                <a:xfrm>
                  <a:off x="8140020" y="4113176"/>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pic>
              <p:nvPicPr>
                <p:cNvPr id="163" name="Picture 2" descr="http://xenon.jadeglobal.com/wp-content/uploads/2015/03/testrail.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t="22348" b="21779"/>
                <a:stretch/>
              </p:blipFill>
              <p:spPr bwMode="auto">
                <a:xfrm>
                  <a:off x="7921412" y="4316928"/>
                  <a:ext cx="770201" cy="22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Rectangle 164"/>
                <p:cNvSpPr/>
                <p:nvPr/>
              </p:nvSpPr>
              <p:spPr>
                <a:xfrm>
                  <a:off x="7755467" y="2979093"/>
                  <a:ext cx="1109134" cy="405624"/>
                </a:xfrm>
                <a:prstGeom prst="rect">
                  <a:avLst/>
                </a:prstGeom>
              </p:spPr>
              <p:txBody>
                <a:bodyPr wrap="square">
                  <a:spAutoFit/>
                </a:bodyPr>
                <a:lstStyle/>
                <a:p>
                  <a:pPr algn="ctr" fontAlgn="auto">
                    <a:lnSpc>
                      <a:spcPts val="1200"/>
                    </a:lnSpc>
                    <a:spcBef>
                      <a:spcPts val="0"/>
                    </a:spcBef>
                    <a:spcAft>
                      <a:spcPts val="0"/>
                    </a:spcAft>
                  </a:pPr>
                  <a:r>
                    <a:rPr lang="en-US" sz="1500" b="1" dirty="0">
                      <a:solidFill>
                        <a:srgbClr val="1F497D">
                          <a:lumMod val="75000"/>
                          <a:alpha val="45000"/>
                        </a:srgbClr>
                      </a:solidFill>
                      <a:latin typeface="Calibri"/>
                    </a:rPr>
                    <a:t> </a:t>
                  </a:r>
                  <a:r>
                    <a:rPr lang="en-US" sz="1300" b="1" dirty="0" smtClean="0">
                      <a:solidFill>
                        <a:srgbClr val="0A0A0A"/>
                      </a:solidFill>
                      <a:latin typeface="Calibri"/>
                    </a:rPr>
                    <a:t>Test case management</a:t>
                  </a:r>
                  <a:endParaRPr lang="en-US" sz="1300" b="1" dirty="0">
                    <a:solidFill>
                      <a:srgbClr val="0A0A0A"/>
                    </a:solidFill>
                    <a:latin typeface="Calibri"/>
                  </a:endParaRPr>
                </a:p>
              </p:txBody>
            </p:sp>
            <p:sp>
              <p:nvSpPr>
                <p:cNvPr id="183" name="Rounded Rectangle 182"/>
                <p:cNvSpPr/>
                <p:nvPr/>
              </p:nvSpPr>
              <p:spPr>
                <a:xfrm>
                  <a:off x="7767916" y="4672527"/>
                  <a:ext cx="1096684" cy="738472"/>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185" name="Rectangle 184"/>
                <p:cNvSpPr/>
                <p:nvPr/>
              </p:nvSpPr>
              <p:spPr>
                <a:xfrm>
                  <a:off x="7669098" y="4625921"/>
                  <a:ext cx="1271698" cy="492443"/>
                </a:xfrm>
                <a:prstGeom prst="rect">
                  <a:avLst/>
                </a:prstGeom>
              </p:spPr>
              <p:txBody>
                <a:bodyPr wrap="square">
                  <a:spAutoFit/>
                </a:bodyPr>
                <a:lstStyle/>
                <a:p>
                  <a:pPr algn="ctr" fontAlgn="auto">
                    <a:spcBef>
                      <a:spcPts val="0"/>
                    </a:spcBef>
                    <a:spcAft>
                      <a:spcPts val="0"/>
                    </a:spcAft>
                  </a:pPr>
                  <a:r>
                    <a:rPr lang="en-US" sz="1300" b="1" dirty="0" smtClean="0">
                      <a:latin typeface="Calibri"/>
                    </a:rPr>
                    <a:t>Automation</a:t>
                  </a:r>
                </a:p>
                <a:p>
                  <a:pPr algn="ctr" fontAlgn="auto">
                    <a:spcBef>
                      <a:spcPts val="0"/>
                    </a:spcBef>
                    <a:spcAft>
                      <a:spcPts val="0"/>
                    </a:spcAft>
                  </a:pPr>
                  <a:r>
                    <a:rPr lang="en-US" sz="1300" b="1" dirty="0" smtClean="0">
                      <a:latin typeface="Calibri"/>
                    </a:rPr>
                    <a:t>testing</a:t>
                  </a:r>
                  <a:endParaRPr lang="en-US" sz="1300" b="1" dirty="0">
                    <a:latin typeface="Calibri"/>
                  </a:endParaRPr>
                </a:p>
              </p:txBody>
            </p:sp>
            <p:pic>
              <p:nvPicPr>
                <p:cNvPr id="2055" name="Picture 1" descr="http://www.seleniumhq.org/images/big-logo.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123112" y="5063991"/>
                  <a:ext cx="397932" cy="360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90" name="Elbow Connector 189"/>
              <p:cNvCxnSpPr/>
              <p:nvPr/>
            </p:nvCxnSpPr>
            <p:spPr>
              <a:xfrm flipV="1">
                <a:off x="3435732" y="2630814"/>
                <a:ext cx="2626644" cy="714924"/>
              </a:xfrm>
              <a:prstGeom prst="bentConnector3">
                <a:avLst>
                  <a:gd name="adj1" fmla="val 100192"/>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24448" y="2763322"/>
                <a:ext cx="3422964" cy="2567464"/>
                <a:chOff x="80345" y="2763322"/>
                <a:chExt cx="3422964" cy="2567464"/>
              </a:xfrm>
            </p:grpSpPr>
            <p:sp>
              <p:nvSpPr>
                <p:cNvPr id="238" name="Rounded Rectangle 237"/>
                <p:cNvSpPr/>
                <p:nvPr/>
              </p:nvSpPr>
              <p:spPr>
                <a:xfrm>
                  <a:off x="91895" y="2763322"/>
                  <a:ext cx="3411414" cy="2567464"/>
                </a:xfrm>
                <a:prstGeom prst="roundRect">
                  <a:avLst>
                    <a:gd name="adj" fmla="val 0"/>
                  </a:avLst>
                </a:prstGeom>
                <a:solidFill>
                  <a:srgbClr val="50AA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grpSp>
              <p:nvGrpSpPr>
                <p:cNvPr id="239" name="Group 238"/>
                <p:cNvGrpSpPr/>
                <p:nvPr/>
              </p:nvGrpSpPr>
              <p:grpSpPr>
                <a:xfrm>
                  <a:off x="141162" y="4364828"/>
                  <a:ext cx="3287067" cy="901009"/>
                  <a:chOff x="4234724" y="5700756"/>
                  <a:chExt cx="3265096" cy="901009"/>
                </a:xfrm>
              </p:grpSpPr>
              <p:sp>
                <p:nvSpPr>
                  <p:cNvPr id="240" name="Rounded Rectangle 239"/>
                  <p:cNvSpPr/>
                  <p:nvPr/>
                </p:nvSpPr>
                <p:spPr>
                  <a:xfrm>
                    <a:off x="4234724" y="5735003"/>
                    <a:ext cx="3265096" cy="866762"/>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241" name="TextBox 240"/>
                  <p:cNvSpPr txBox="1"/>
                  <p:nvPr/>
                </p:nvSpPr>
                <p:spPr>
                  <a:xfrm>
                    <a:off x="4821426" y="5700756"/>
                    <a:ext cx="2147729" cy="292388"/>
                  </a:xfrm>
                  <a:prstGeom prst="rect">
                    <a:avLst/>
                  </a:prstGeom>
                  <a:noFill/>
                </p:spPr>
                <p:txBody>
                  <a:bodyPr wrap="square" rtlCol="0">
                    <a:spAutoFit/>
                  </a:bodyPr>
                  <a:lstStyle/>
                  <a:p>
                    <a:pPr algn="ctr" fontAlgn="auto">
                      <a:spcBef>
                        <a:spcPts val="0"/>
                      </a:spcBef>
                      <a:spcAft>
                        <a:spcPts val="0"/>
                      </a:spcAft>
                    </a:pPr>
                    <a:r>
                      <a:rPr lang="en-US" sz="1300" b="1" dirty="0" smtClean="0">
                        <a:solidFill>
                          <a:srgbClr val="0A0A0A"/>
                        </a:solidFill>
                        <a:latin typeface="Calibri"/>
                      </a:rPr>
                      <a:t>Repository </a:t>
                    </a:r>
                    <a:r>
                      <a:rPr lang="en-US" sz="1300" b="1" dirty="0" smtClean="0">
                        <a:latin typeface="Calibri"/>
                      </a:rPr>
                      <a:t>management</a:t>
                    </a:r>
                    <a:endParaRPr lang="en-US" sz="1300" b="1" dirty="0">
                      <a:latin typeface="Calibri"/>
                    </a:endParaRPr>
                  </a:p>
                </p:txBody>
              </p:sp>
              <p:sp>
                <p:nvSpPr>
                  <p:cNvPr id="242" name="TextBox 241"/>
                  <p:cNvSpPr txBox="1"/>
                  <p:nvPr/>
                </p:nvSpPr>
                <p:spPr>
                  <a:xfrm>
                    <a:off x="4986159" y="6094049"/>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sp>
                <p:nvSpPr>
                  <p:cNvPr id="243" name="TextBox 242"/>
                  <p:cNvSpPr txBox="1"/>
                  <p:nvPr/>
                </p:nvSpPr>
                <p:spPr>
                  <a:xfrm>
                    <a:off x="6460632" y="6094049"/>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&amp;</a:t>
                    </a:r>
                    <a:endParaRPr lang="en-US" sz="1000" dirty="0">
                      <a:solidFill>
                        <a:prstClr val="black"/>
                      </a:solidFill>
                      <a:latin typeface="Calibri"/>
                    </a:endParaRPr>
                  </a:p>
                </p:txBody>
              </p:sp>
              <p:pic>
                <p:nvPicPr>
                  <p:cNvPr id="244" name="Picture 8" descr="https://www.atlassian.com/wac/software/bitbucket/productLogo/imageBinary/bitbucket_logo_productspage.png"/>
                  <p:cNvPicPr>
                    <a:picLocks noChangeAspect="1" noChangeArrowheads="1"/>
                  </p:cNvPicPr>
                  <p:nvPr/>
                </p:nvPicPr>
                <p:blipFill>
                  <a:blip r:embed="rId16" cstate="print">
                    <a:extLst>
                      <a:ext uri="{28A0092B-C50C-407E-A947-70E740481C1C}">
                        <a14:useLocalDpi xmlns:a14="http://schemas.microsoft.com/office/drawing/2010/main" val="0"/>
                      </a:ext>
                    </a:extLst>
                  </a:blip>
                  <a:stretch>
                    <a:fillRect/>
                  </a:stretch>
                </p:blipFill>
                <p:spPr bwMode="auto">
                  <a:xfrm>
                    <a:off x="4281030" y="6151667"/>
                    <a:ext cx="702160" cy="182424"/>
                  </a:xfrm>
                  <a:prstGeom prst="rect">
                    <a:avLst/>
                  </a:prstGeom>
                  <a:solidFill>
                    <a:schemeClr val="bg1"/>
                  </a:solidFill>
                  <a:ln w="28575"/>
                  <a:effectLst/>
                  <a:extLst/>
                </p:spPr>
              </p:pic>
              <p:pic>
                <p:nvPicPr>
                  <p:cNvPr id="245" name="Picture 2" descr="Fisheye Logo"/>
                  <p:cNvPicPr>
                    <a:picLocks noChangeAspect="1" noChangeArrowheads="1"/>
                  </p:cNvPicPr>
                  <p:nvPr/>
                </p:nvPicPr>
                <p:blipFill>
                  <a:blip r:embed="rId17" cstate="print">
                    <a:extLst>
                      <a:ext uri="{28A0092B-C50C-407E-A947-70E740481C1C}">
                        <a14:useLocalDpi xmlns:a14="http://schemas.microsoft.com/office/drawing/2010/main" val="0"/>
                      </a:ext>
                    </a:extLst>
                  </a:blip>
                  <a:stretch>
                    <a:fillRect/>
                  </a:stretch>
                </p:blipFill>
                <p:spPr bwMode="auto">
                  <a:xfrm>
                    <a:off x="5829456" y="6118808"/>
                    <a:ext cx="673580" cy="208770"/>
                  </a:xfrm>
                  <a:prstGeom prst="rect">
                    <a:avLst/>
                  </a:prstGeom>
                  <a:solidFill>
                    <a:schemeClr val="bg1"/>
                  </a:solidFill>
                  <a:ln w="28575"/>
                  <a:effectLst/>
                  <a:extLst/>
                </p:spPr>
              </p:pic>
              <p:pic>
                <p:nvPicPr>
                  <p:cNvPr id="246" name="Picture 4" descr="Crucible Logo"/>
                  <p:cNvPicPr>
                    <a:picLocks noChangeAspect="1" noChangeArrowheads="1"/>
                  </p:cNvPicPr>
                  <p:nvPr/>
                </p:nvPicPr>
                <p:blipFill>
                  <a:blip r:embed="rId18">
                    <a:extLst>
                      <a:ext uri="{28A0092B-C50C-407E-A947-70E740481C1C}">
                        <a14:useLocalDpi xmlns:a14="http://schemas.microsoft.com/office/drawing/2010/main" val="0"/>
                      </a:ext>
                    </a:extLst>
                  </a:blip>
                  <a:stretch>
                    <a:fillRect/>
                  </a:stretch>
                </p:blipFill>
                <p:spPr bwMode="auto">
                  <a:xfrm>
                    <a:off x="6706022" y="6114582"/>
                    <a:ext cx="724420" cy="221932"/>
                  </a:xfrm>
                  <a:prstGeom prst="rect">
                    <a:avLst/>
                  </a:prstGeom>
                  <a:solidFill>
                    <a:schemeClr val="bg1"/>
                  </a:solidFill>
                  <a:ln w="28575"/>
                  <a:effectLst/>
                  <a:extLst/>
                </p:spPr>
              </p:pic>
              <p:pic>
                <p:nvPicPr>
                  <p:cNvPr id="247" name="Picture 2" descr="https://www.ostraining.com/cdn/images/coding/github_logo_blog1.png"/>
                  <p:cNvPicPr>
                    <a:picLocks noChangeAspect="1" noChangeArrowheads="1"/>
                  </p:cNvPicPr>
                  <p:nvPr/>
                </p:nvPicPr>
                <p:blipFill>
                  <a:blip r:embed="rId19" cstate="print">
                    <a:extLst>
                      <a:ext uri="{28A0092B-C50C-407E-A947-70E740481C1C}">
                        <a14:useLocalDpi xmlns:a14="http://schemas.microsoft.com/office/drawing/2010/main" val="0"/>
                      </a:ext>
                    </a:extLst>
                  </a:blip>
                  <a:stretch>
                    <a:fillRect/>
                  </a:stretch>
                </p:blipFill>
                <p:spPr bwMode="auto">
                  <a:xfrm>
                    <a:off x="5233957" y="6056547"/>
                    <a:ext cx="346465" cy="356619"/>
                  </a:xfrm>
                  <a:prstGeom prst="rect">
                    <a:avLst/>
                  </a:prstGeom>
                  <a:solidFill>
                    <a:schemeClr val="bg1"/>
                  </a:solidFill>
                  <a:ln w="28575"/>
                  <a:effectLst/>
                  <a:extLst/>
                </p:spPr>
              </p:pic>
              <p:sp>
                <p:nvSpPr>
                  <p:cNvPr id="248" name="TextBox 247"/>
                  <p:cNvSpPr txBox="1"/>
                  <p:nvPr/>
                </p:nvSpPr>
                <p:spPr>
                  <a:xfrm>
                    <a:off x="5556689" y="6094049"/>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grpSp>
            <p:grpSp>
              <p:nvGrpSpPr>
                <p:cNvPr id="249" name="Group 248"/>
                <p:cNvGrpSpPr/>
                <p:nvPr/>
              </p:nvGrpSpPr>
              <p:grpSpPr>
                <a:xfrm>
                  <a:off x="1209390" y="3151866"/>
                  <a:ext cx="1246470" cy="1056184"/>
                  <a:chOff x="5401159" y="2141144"/>
                  <a:chExt cx="1246470" cy="1056184"/>
                </a:xfrm>
              </p:grpSpPr>
              <p:sp>
                <p:nvSpPr>
                  <p:cNvPr id="250" name="Rounded Rectangle 249"/>
                  <p:cNvSpPr/>
                  <p:nvPr/>
                </p:nvSpPr>
                <p:spPr>
                  <a:xfrm>
                    <a:off x="5401159" y="2141144"/>
                    <a:ext cx="1246470" cy="1056184"/>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251" name="TextBox 250"/>
                  <p:cNvSpPr txBox="1"/>
                  <p:nvPr/>
                </p:nvSpPr>
                <p:spPr>
                  <a:xfrm flipH="1">
                    <a:off x="5717991" y="2211271"/>
                    <a:ext cx="612806" cy="292388"/>
                  </a:xfrm>
                  <a:prstGeom prst="rect">
                    <a:avLst/>
                  </a:prstGeom>
                  <a:noFill/>
                </p:spPr>
                <p:txBody>
                  <a:bodyPr wrap="square" rtlCol="0">
                    <a:spAutoFit/>
                  </a:bodyPr>
                  <a:lstStyle/>
                  <a:p>
                    <a:pPr algn="ctr" fontAlgn="auto">
                      <a:spcBef>
                        <a:spcPts val="0"/>
                      </a:spcBef>
                      <a:spcAft>
                        <a:spcPts val="0"/>
                      </a:spcAft>
                    </a:pPr>
                    <a:r>
                      <a:rPr lang="en-US" sz="1300" b="1" dirty="0" smtClean="0">
                        <a:solidFill>
                          <a:srgbClr val="0A0A0A"/>
                        </a:solidFill>
                        <a:latin typeface="Calibri"/>
                      </a:rPr>
                      <a:t>SCM</a:t>
                    </a:r>
                    <a:endParaRPr lang="en-US" sz="1300" b="1" dirty="0">
                      <a:solidFill>
                        <a:srgbClr val="0A0A0A"/>
                      </a:solidFill>
                      <a:latin typeface="Calibri"/>
                    </a:endParaRPr>
                  </a:p>
                </p:txBody>
              </p:sp>
              <p:sp>
                <p:nvSpPr>
                  <p:cNvPr id="252" name="TextBox 251"/>
                  <p:cNvSpPr txBox="1"/>
                  <p:nvPr/>
                </p:nvSpPr>
                <p:spPr>
                  <a:xfrm>
                    <a:off x="5888928" y="2783253"/>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pic>
                <p:nvPicPr>
                  <p:cNvPr id="253" name="Picture 2" descr="http://git-scm.com/images/logos/downloads/Git-Logo-1788C.png"/>
                  <p:cNvPicPr>
                    <a:picLocks noChangeAspect="1" noChangeArrowheads="1"/>
                  </p:cNvPicPr>
                  <p:nvPr/>
                </p:nvPicPr>
                <p:blipFill>
                  <a:blip r:embed="rId20" cstate="print">
                    <a:extLst>
                      <a:ext uri="{28A0092B-C50C-407E-A947-70E740481C1C}">
                        <a14:useLocalDpi xmlns:a14="http://schemas.microsoft.com/office/drawing/2010/main" val="0"/>
                      </a:ext>
                    </a:extLst>
                  </a:blip>
                  <a:stretch>
                    <a:fillRect/>
                  </a:stretch>
                </p:blipFill>
                <p:spPr bwMode="auto">
                  <a:xfrm>
                    <a:off x="5421768" y="2796635"/>
                    <a:ext cx="528689" cy="219456"/>
                  </a:xfrm>
                  <a:prstGeom prst="rect">
                    <a:avLst/>
                  </a:prstGeom>
                  <a:solidFill>
                    <a:schemeClr val="bg1"/>
                  </a:solidFill>
                  <a:ln>
                    <a:noFill/>
                  </a:ln>
                  <a:extLst/>
                </p:spPr>
              </p:pic>
              <p:pic>
                <p:nvPicPr>
                  <p:cNvPr id="254" name="Picture 10" descr="http://www.midwinter-dg.com/images/blog_images/subversion-icon.png"/>
                  <p:cNvPicPr>
                    <a:picLocks noChangeAspect="1" noChangeArrowheads="1"/>
                  </p:cNvPicPr>
                  <p:nvPr/>
                </p:nvPicPr>
                <p:blipFill rotWithShape="1">
                  <a:blip r:embed="rId21" cstate="print">
                    <a:extLst>
                      <a:ext uri="{28A0092B-C50C-407E-A947-70E740481C1C}">
                        <a14:useLocalDpi xmlns:a14="http://schemas.microsoft.com/office/drawing/2010/main" val="0"/>
                      </a:ext>
                    </a:extLst>
                  </a:blip>
                  <a:stretch/>
                </p:blipFill>
                <p:spPr bwMode="auto">
                  <a:xfrm>
                    <a:off x="6143900" y="2746343"/>
                    <a:ext cx="460284" cy="320040"/>
                  </a:xfrm>
                  <a:prstGeom prst="rect">
                    <a:avLst/>
                  </a:prstGeom>
                  <a:noFill/>
                  <a:ln>
                    <a:noFill/>
                  </a:ln>
                  <a:extLst/>
                </p:spPr>
              </p:pic>
            </p:grpSp>
            <p:grpSp>
              <p:nvGrpSpPr>
                <p:cNvPr id="255" name="Group 254"/>
                <p:cNvGrpSpPr/>
                <p:nvPr/>
              </p:nvGrpSpPr>
              <p:grpSpPr>
                <a:xfrm>
                  <a:off x="2455860" y="3151867"/>
                  <a:ext cx="1035059" cy="1056184"/>
                  <a:chOff x="6647629" y="2141145"/>
                  <a:chExt cx="1035059" cy="1056184"/>
                </a:xfrm>
              </p:grpSpPr>
              <p:sp>
                <p:nvSpPr>
                  <p:cNvPr id="256" name="Rounded Rectangle 255"/>
                  <p:cNvSpPr/>
                  <p:nvPr/>
                </p:nvSpPr>
                <p:spPr>
                  <a:xfrm>
                    <a:off x="6729832" y="2141145"/>
                    <a:ext cx="890167" cy="1056184"/>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257" name="TextBox 256"/>
                  <p:cNvSpPr txBox="1"/>
                  <p:nvPr/>
                </p:nvSpPr>
                <p:spPr>
                  <a:xfrm>
                    <a:off x="6647629" y="2211271"/>
                    <a:ext cx="1035059" cy="292388"/>
                  </a:xfrm>
                  <a:prstGeom prst="rect">
                    <a:avLst/>
                  </a:prstGeom>
                  <a:noFill/>
                </p:spPr>
                <p:txBody>
                  <a:bodyPr wrap="square" rtlCol="0">
                    <a:spAutoFit/>
                  </a:bodyPr>
                  <a:lstStyle/>
                  <a:p>
                    <a:pPr algn="ctr" fontAlgn="auto">
                      <a:spcBef>
                        <a:spcPts val="0"/>
                      </a:spcBef>
                      <a:spcAft>
                        <a:spcPts val="0"/>
                      </a:spcAft>
                    </a:pPr>
                    <a:r>
                      <a:rPr lang="en-US" sz="1300" b="1" dirty="0" smtClean="0">
                        <a:solidFill>
                          <a:srgbClr val="0A0A0A"/>
                        </a:solidFill>
                        <a:latin typeface="Calibri"/>
                      </a:rPr>
                      <a:t>SCA</a:t>
                    </a:r>
                    <a:endParaRPr lang="en-US" sz="1300" b="1" dirty="0">
                      <a:latin typeface="Calibri"/>
                    </a:endParaRPr>
                  </a:p>
                </p:txBody>
              </p:sp>
              <p:pic>
                <p:nvPicPr>
                  <p:cNvPr id="258" name="Picture 2" descr="https://camo.githubusercontent.com/c008717a1d1438f1da3bbe8ea229a0aed7856a21/687474703a2f2f75706c6f61642e77696b696d656469612e6f72672f77696b6970656469612f636f6d6d6f6e732f652f65362f536f6e6172717562652d3438783230302e706e6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56067" y="2620271"/>
                    <a:ext cx="786146" cy="4082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9" name="Group 258"/>
                <p:cNvGrpSpPr/>
                <p:nvPr/>
              </p:nvGrpSpPr>
              <p:grpSpPr>
                <a:xfrm>
                  <a:off x="80345" y="3151866"/>
                  <a:ext cx="1040602" cy="1056184"/>
                  <a:chOff x="4272114" y="2141144"/>
                  <a:chExt cx="1040602" cy="1056184"/>
                </a:xfrm>
              </p:grpSpPr>
              <p:sp>
                <p:nvSpPr>
                  <p:cNvPr id="260" name="Rounded Rectangle 259"/>
                  <p:cNvSpPr/>
                  <p:nvPr/>
                </p:nvSpPr>
                <p:spPr>
                  <a:xfrm>
                    <a:off x="4316417" y="2141144"/>
                    <a:ext cx="996299" cy="1056184"/>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261" name="TextBox 260"/>
                  <p:cNvSpPr txBox="1"/>
                  <p:nvPr/>
                </p:nvSpPr>
                <p:spPr>
                  <a:xfrm>
                    <a:off x="4272114" y="2141144"/>
                    <a:ext cx="1040602" cy="492443"/>
                  </a:xfrm>
                  <a:prstGeom prst="rect">
                    <a:avLst/>
                  </a:prstGeom>
                  <a:noFill/>
                </p:spPr>
                <p:txBody>
                  <a:bodyPr wrap="square" rtlCol="0">
                    <a:spAutoFit/>
                  </a:bodyPr>
                  <a:lstStyle/>
                  <a:p>
                    <a:pPr algn="ctr" fontAlgn="auto">
                      <a:spcBef>
                        <a:spcPts val="0"/>
                      </a:spcBef>
                      <a:spcAft>
                        <a:spcPts val="0"/>
                      </a:spcAft>
                    </a:pPr>
                    <a:r>
                      <a:rPr lang="en-US" sz="1300" b="1" dirty="0" smtClean="0">
                        <a:solidFill>
                          <a:srgbClr val="0A0A0A"/>
                        </a:solidFill>
                        <a:latin typeface="Calibri"/>
                      </a:rPr>
                      <a:t>Unit </a:t>
                    </a:r>
                  </a:p>
                  <a:p>
                    <a:pPr algn="ctr" fontAlgn="auto">
                      <a:spcBef>
                        <a:spcPts val="0"/>
                      </a:spcBef>
                      <a:spcAft>
                        <a:spcPts val="0"/>
                      </a:spcAft>
                    </a:pPr>
                    <a:r>
                      <a:rPr lang="en-US" sz="1300" b="1" dirty="0" smtClean="0">
                        <a:latin typeface="Calibri"/>
                      </a:rPr>
                      <a:t>testing</a:t>
                    </a:r>
                    <a:endParaRPr lang="en-US" sz="1300" b="1" dirty="0">
                      <a:latin typeface="Calibri"/>
                    </a:endParaRPr>
                  </a:p>
                </p:txBody>
              </p:sp>
              <p:pic>
                <p:nvPicPr>
                  <p:cNvPr id="262" name="Picture 2" descr="http://www.javacodegeeks.com/wp-content/uploads/2012/10/junit-logo.jp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4359789" y="2677070"/>
                    <a:ext cx="373202" cy="403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3" name="Picture 3" descr="http://m.c.lnkd.licdn.com/mpr/mpr/AAEAAQAAAAAAAAVWAAAAJGQwNGFiNzVkLTMyOWMtNDZhMC04ZGQ4LWQ3ZDdlMTUzNjRlOQ.jp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4923581" y="2677072"/>
                    <a:ext cx="389135" cy="40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4" name="TextBox 263"/>
                  <p:cNvSpPr txBox="1"/>
                  <p:nvPr/>
                </p:nvSpPr>
                <p:spPr>
                  <a:xfrm>
                    <a:off x="4678432" y="2770850"/>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grpSp>
            <p:sp>
              <p:nvSpPr>
                <p:cNvPr id="265" name="Rectangle 264"/>
                <p:cNvSpPr/>
                <p:nvPr/>
              </p:nvSpPr>
              <p:spPr>
                <a:xfrm>
                  <a:off x="259074" y="2771721"/>
                  <a:ext cx="3051241" cy="323165"/>
                </a:xfrm>
                <a:prstGeom prst="rect">
                  <a:avLst/>
                </a:prstGeom>
              </p:spPr>
              <p:txBody>
                <a:bodyPr wrap="square">
                  <a:spAutoFit/>
                </a:bodyPr>
                <a:lstStyle/>
                <a:p>
                  <a:pPr algn="ctr" fontAlgn="auto">
                    <a:spcBef>
                      <a:spcPts val="0"/>
                    </a:spcBef>
                    <a:spcAft>
                      <a:spcPts val="0"/>
                    </a:spcAft>
                  </a:pPr>
                  <a:r>
                    <a:rPr lang="en-US" sz="1500" b="1" dirty="0">
                      <a:solidFill>
                        <a:srgbClr val="1F497D">
                          <a:lumMod val="75000"/>
                          <a:alpha val="45000"/>
                        </a:srgbClr>
                      </a:solidFill>
                      <a:latin typeface="Calibri"/>
                    </a:rPr>
                    <a:t> </a:t>
                  </a:r>
                  <a:r>
                    <a:rPr lang="en-US" sz="1500" b="1" dirty="0" smtClean="0">
                      <a:solidFill>
                        <a:schemeClr val="bg1"/>
                      </a:solidFill>
                      <a:latin typeface="Calibri"/>
                    </a:rPr>
                    <a:t>Development</a:t>
                  </a:r>
                  <a:endParaRPr lang="en-US" sz="1500" b="1" dirty="0">
                    <a:solidFill>
                      <a:schemeClr val="bg1"/>
                    </a:solidFill>
                    <a:latin typeface="Calibri"/>
                  </a:endParaRPr>
                </a:p>
              </p:txBody>
            </p:sp>
          </p:grpSp>
        </p:grpSp>
      </p:grpSp>
      <p:grpSp>
        <p:nvGrpSpPr>
          <p:cNvPr id="15" name="Group 14"/>
          <p:cNvGrpSpPr/>
          <p:nvPr/>
        </p:nvGrpSpPr>
        <p:grpSpPr>
          <a:xfrm>
            <a:off x="1692508" y="5238895"/>
            <a:ext cx="7335070" cy="1446633"/>
            <a:chOff x="1463899" y="5329913"/>
            <a:chExt cx="7335070" cy="1446633"/>
          </a:xfrm>
        </p:grpSpPr>
        <p:grpSp>
          <p:nvGrpSpPr>
            <p:cNvPr id="17" name="Group 16"/>
            <p:cNvGrpSpPr/>
            <p:nvPr/>
          </p:nvGrpSpPr>
          <p:grpSpPr>
            <a:xfrm>
              <a:off x="1463899" y="5329913"/>
              <a:ext cx="7335070" cy="1446633"/>
              <a:chOff x="1463899" y="5177513"/>
              <a:chExt cx="7335070" cy="1446633"/>
            </a:xfrm>
          </p:grpSpPr>
          <p:cxnSp>
            <p:nvCxnSpPr>
              <p:cNvPr id="318" name="Elbow Connector 317"/>
              <p:cNvCxnSpPr/>
              <p:nvPr/>
            </p:nvCxnSpPr>
            <p:spPr>
              <a:xfrm rot="16200000" flipV="1">
                <a:off x="1652011" y="5036344"/>
                <a:ext cx="938034" cy="1314257"/>
              </a:xfrm>
              <a:prstGeom prst="bentConnector3">
                <a:avLst>
                  <a:gd name="adj1" fmla="val 29765"/>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2743200" y="5397857"/>
                <a:ext cx="6055769" cy="1226289"/>
              </a:xfrm>
              <a:prstGeom prst="roundRect">
                <a:avLst>
                  <a:gd name="adj" fmla="val 0"/>
                </a:avLst>
              </a:prstGeom>
              <a:solidFill>
                <a:srgbClr val="50AA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24" name="Rectangle 23"/>
              <p:cNvSpPr/>
              <p:nvPr/>
            </p:nvSpPr>
            <p:spPr>
              <a:xfrm>
                <a:off x="3197212" y="5349171"/>
                <a:ext cx="5124866" cy="323165"/>
              </a:xfrm>
              <a:prstGeom prst="rect">
                <a:avLst/>
              </a:prstGeom>
            </p:spPr>
            <p:txBody>
              <a:bodyPr wrap="square" anchor="ctr">
                <a:spAutoFit/>
              </a:bodyPr>
              <a:lstStyle/>
              <a:p>
                <a:pPr algn="ctr" fontAlgn="auto">
                  <a:spcBef>
                    <a:spcPts val="0"/>
                  </a:spcBef>
                  <a:spcAft>
                    <a:spcPts val="0"/>
                  </a:spcAft>
                </a:pPr>
                <a:r>
                  <a:rPr lang="en-US" sz="1500" b="1" dirty="0" smtClean="0">
                    <a:solidFill>
                      <a:schemeClr val="bg1"/>
                    </a:solidFill>
                    <a:latin typeface="Calibri"/>
                  </a:rPr>
                  <a:t>Continuous Delivery/Deployment using DevOps</a:t>
                </a:r>
                <a:endParaRPr lang="en-US" sz="1500" b="1" dirty="0">
                  <a:solidFill>
                    <a:schemeClr val="bg1"/>
                  </a:solidFill>
                  <a:latin typeface="Calibri"/>
                </a:endParaRPr>
              </a:p>
            </p:txBody>
          </p:sp>
          <p:grpSp>
            <p:nvGrpSpPr>
              <p:cNvPr id="231" name="Group 230"/>
              <p:cNvGrpSpPr/>
              <p:nvPr/>
            </p:nvGrpSpPr>
            <p:grpSpPr>
              <a:xfrm>
                <a:off x="5440083" y="5659664"/>
                <a:ext cx="1327006" cy="892189"/>
                <a:chOff x="5580744" y="5839052"/>
                <a:chExt cx="1327006" cy="892189"/>
              </a:xfrm>
            </p:grpSpPr>
            <p:sp>
              <p:nvSpPr>
                <p:cNvPr id="77" name="Rounded Rectangle 76"/>
                <p:cNvSpPr/>
                <p:nvPr/>
              </p:nvSpPr>
              <p:spPr>
                <a:xfrm>
                  <a:off x="5580744" y="5839052"/>
                  <a:ext cx="1327006" cy="892189"/>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t" anchorCtr="1" compatLnSpc="1">
                  <a:prstTxWarp prst="textNoShape">
                    <a:avLst/>
                  </a:prstTxWarp>
                </a:bodyPr>
                <a:lstStyle/>
                <a:p>
                  <a:pPr algn="ctr"/>
                  <a:r>
                    <a:rPr lang="en-US" sz="1300" b="1" dirty="0">
                      <a:latin typeface="+mn-lt"/>
                    </a:rPr>
                    <a:t>Containerization</a:t>
                  </a:r>
                </a:p>
              </p:txBody>
            </p:sp>
            <p:grpSp>
              <p:nvGrpSpPr>
                <p:cNvPr id="229" name="Group 228"/>
                <p:cNvGrpSpPr/>
                <p:nvPr/>
              </p:nvGrpSpPr>
              <p:grpSpPr>
                <a:xfrm>
                  <a:off x="5983412" y="6141996"/>
                  <a:ext cx="519327" cy="518854"/>
                  <a:chOff x="5878468" y="6113341"/>
                  <a:chExt cx="677809" cy="677192"/>
                </a:xfrm>
              </p:grpSpPr>
              <p:sp>
                <p:nvSpPr>
                  <p:cNvPr id="226" name="Rounded Rectangle 225"/>
                  <p:cNvSpPr/>
                  <p:nvPr/>
                </p:nvSpPr>
                <p:spPr>
                  <a:xfrm>
                    <a:off x="5878468" y="6113341"/>
                    <a:ext cx="677809" cy="659957"/>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pic>
                <p:nvPicPr>
                  <p:cNvPr id="79" name="Picture 6" descr="https://www.icewarp.com/en/img/webrtc/documents/docker-logo.png"/>
                  <p:cNvPicPr>
                    <a:picLocks noChangeAspect="1" noChangeArrowheads="1"/>
                  </p:cNvPicPr>
                  <p:nvPr/>
                </p:nvPicPr>
                <p:blipFill>
                  <a:blip r:embed="rId25" cstate="print">
                    <a:extLst>
                      <a:ext uri="{28A0092B-C50C-407E-A947-70E740481C1C}">
                        <a14:useLocalDpi xmlns:a14="http://schemas.microsoft.com/office/drawing/2010/main" val="0"/>
                      </a:ext>
                    </a:extLst>
                  </a:blip>
                  <a:stretch>
                    <a:fillRect/>
                  </a:stretch>
                </p:blipFill>
                <p:spPr bwMode="auto">
                  <a:xfrm>
                    <a:off x="5879417" y="6202784"/>
                    <a:ext cx="675910" cy="587749"/>
                  </a:xfrm>
                  <a:prstGeom prst="rect">
                    <a:avLst/>
                  </a:prstGeom>
                  <a:noFill/>
                  <a:ln>
                    <a:noFill/>
                  </a:ln>
                  <a:extLst>
                    <a:ext uri="{909E8E84-426E-40DD-AFC4-6F175D3DCCD1}">
                      <a14:hiddenFill xmlns:a14="http://schemas.microsoft.com/office/drawing/2010/main">
                        <a:solidFill>
                          <a:srgbClr val="FFFFFF"/>
                        </a:solidFill>
                      </a14:hiddenFill>
                    </a:ext>
                  </a:extLst>
                </p:spPr>
              </p:pic>
            </p:grpSp>
          </p:grpSp>
          <p:cxnSp>
            <p:nvCxnSpPr>
              <p:cNvPr id="324" name="Straight Arrow Connector 323"/>
              <p:cNvCxnSpPr/>
              <p:nvPr/>
            </p:nvCxnSpPr>
            <p:spPr>
              <a:xfrm flipH="1" flipV="1">
                <a:off x="3761376" y="5177513"/>
                <a:ext cx="3924" cy="229909"/>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9" name="Elbow Connector 338"/>
              <p:cNvCxnSpPr>
                <a:stCxn id="424" idx="2"/>
                <a:endCxn id="12" idx="0"/>
              </p:cNvCxnSpPr>
              <p:nvPr/>
            </p:nvCxnSpPr>
            <p:spPr>
              <a:xfrm rot="16200000" flipH="1">
                <a:off x="5507552" y="5134323"/>
                <a:ext cx="185603" cy="341463"/>
              </a:xfrm>
              <a:prstGeom prst="bentConnector3">
                <a:avLst>
                  <a:gd name="adj1" fmla="val 50000"/>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172" name="Rounded Rectangle 171"/>
              <p:cNvSpPr/>
              <p:nvPr/>
            </p:nvSpPr>
            <p:spPr>
              <a:xfrm>
                <a:off x="6854541" y="5655741"/>
                <a:ext cx="1900523" cy="896112"/>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t" anchorCtr="1" compatLnSpc="1">
                <a:prstTxWarp prst="textNoShape">
                  <a:avLst/>
                </a:prstTxWarp>
              </a:bodyPr>
              <a:lstStyle/>
              <a:p>
                <a:pPr algn="ctr"/>
                <a:r>
                  <a:rPr lang="en-US" sz="1300" b="1" dirty="0">
                    <a:latin typeface="+mn-lt"/>
                  </a:rPr>
                  <a:t>Continuous Monitoring</a:t>
                </a:r>
              </a:p>
            </p:txBody>
          </p:sp>
          <p:sp>
            <p:nvSpPr>
              <p:cNvPr id="175" name="Rounded Rectangle 174"/>
              <p:cNvSpPr/>
              <p:nvPr/>
            </p:nvSpPr>
            <p:spPr>
              <a:xfrm>
                <a:off x="6925587" y="6002134"/>
                <a:ext cx="358999" cy="331073"/>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lIns="0" rIns="0" rtlCol="0" anchor="ctr" anchorCtr="1"/>
              <a:lstStyle/>
              <a:p>
                <a:pPr algn="ctr"/>
                <a:r>
                  <a:rPr lang="en-US" sz="1200" b="1" dirty="0" smtClean="0">
                    <a:solidFill>
                      <a:srgbClr val="0A0A0A"/>
                    </a:solidFill>
                  </a:rPr>
                  <a:t>ELK</a:t>
                </a:r>
                <a:endParaRPr lang="en-US" sz="1200" b="1" dirty="0">
                  <a:solidFill>
                    <a:srgbClr val="0A0A0A"/>
                  </a:solidFill>
                </a:endParaRPr>
              </a:p>
            </p:txBody>
          </p:sp>
          <p:sp>
            <p:nvSpPr>
              <p:cNvPr id="176" name="Rounded Rectangle 175"/>
              <p:cNvSpPr/>
              <p:nvPr/>
            </p:nvSpPr>
            <p:spPr>
              <a:xfrm>
                <a:off x="7379899" y="6002134"/>
                <a:ext cx="582674" cy="329184"/>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lIns="0" rIns="0" rtlCol="0" anchor="ctr" anchorCtr="1"/>
              <a:lstStyle/>
              <a:p>
                <a:pPr algn="ctr"/>
                <a:r>
                  <a:rPr lang="en-US" sz="1200" b="1" dirty="0">
                    <a:solidFill>
                      <a:srgbClr val="0A0A0A"/>
                    </a:solidFill>
                  </a:rPr>
                  <a:t>Sysdig</a:t>
                </a:r>
              </a:p>
            </p:txBody>
          </p:sp>
          <p:sp>
            <p:nvSpPr>
              <p:cNvPr id="179" name="Rounded Rectangle 178"/>
              <p:cNvSpPr/>
              <p:nvPr/>
            </p:nvSpPr>
            <p:spPr>
              <a:xfrm>
                <a:off x="8057887" y="6002134"/>
                <a:ext cx="631292" cy="331474"/>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lIns="0" rIns="0" rtlCol="0" anchor="ctr" anchorCtr="1"/>
              <a:lstStyle/>
              <a:p>
                <a:pPr algn="ctr"/>
                <a:r>
                  <a:rPr lang="en-US" sz="1200" b="1" dirty="0">
                    <a:solidFill>
                      <a:srgbClr val="0A0A0A"/>
                    </a:solidFill>
                  </a:rPr>
                  <a:t>cadvisor</a:t>
                </a:r>
              </a:p>
            </p:txBody>
          </p:sp>
        </p:grpSp>
        <p:grpSp>
          <p:nvGrpSpPr>
            <p:cNvPr id="13" name="Group 12"/>
            <p:cNvGrpSpPr/>
            <p:nvPr/>
          </p:nvGrpSpPr>
          <p:grpSpPr>
            <a:xfrm>
              <a:off x="2843357" y="5816554"/>
              <a:ext cx="2509274" cy="897180"/>
              <a:chOff x="2843357" y="5816554"/>
              <a:chExt cx="2509274" cy="897180"/>
            </a:xfrm>
          </p:grpSpPr>
          <p:sp>
            <p:nvSpPr>
              <p:cNvPr id="199" name="Rounded Rectangle 198"/>
              <p:cNvSpPr/>
              <p:nvPr/>
            </p:nvSpPr>
            <p:spPr>
              <a:xfrm>
                <a:off x="2843357" y="5816554"/>
                <a:ext cx="2509274" cy="897180"/>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t" anchorCtr="1" compatLnSpc="1">
                <a:prstTxWarp prst="textNoShape">
                  <a:avLst/>
                </a:prstTxWarp>
              </a:bodyPr>
              <a:lstStyle/>
              <a:p>
                <a:pPr algn="ctr"/>
                <a:r>
                  <a:rPr lang="en-US" sz="1300" b="1" dirty="0">
                    <a:latin typeface="+mn-lt"/>
                  </a:rPr>
                  <a:t>Configuration management</a:t>
                </a:r>
                <a:endParaRPr lang="en-US" sz="1300" b="1" dirty="0">
                  <a:solidFill>
                    <a:schemeClr val="tx1"/>
                  </a:solidFill>
                  <a:latin typeface="+mn-lt"/>
                </a:endParaRPr>
              </a:p>
            </p:txBody>
          </p:sp>
          <p:sp>
            <p:nvSpPr>
              <p:cNvPr id="201" name="TextBox 200"/>
              <p:cNvSpPr txBox="1"/>
              <p:nvPr/>
            </p:nvSpPr>
            <p:spPr>
              <a:xfrm>
                <a:off x="4388443" y="6242476"/>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sp>
            <p:nvSpPr>
              <p:cNvPr id="202" name="TextBox 201"/>
              <p:cNvSpPr txBox="1"/>
              <p:nvPr/>
            </p:nvSpPr>
            <p:spPr>
              <a:xfrm>
                <a:off x="3492689" y="6242476"/>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sp>
            <p:nvSpPr>
              <p:cNvPr id="203" name="Rounded Rectangle 202"/>
              <p:cNvSpPr/>
              <p:nvPr/>
            </p:nvSpPr>
            <p:spPr>
              <a:xfrm>
                <a:off x="2916527" y="6092294"/>
                <a:ext cx="561370" cy="546585"/>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pic>
            <p:nvPicPr>
              <p:cNvPr id="204" name="Picture 203" descr="http://www.jayway.com/wp-content/uploads/2015/07/cloudformation.jpg"/>
              <p:cNvPicPr>
                <a:picLocks noChangeAspect="1" noChangeArrowheads="1"/>
              </p:cNvPicPr>
              <p:nvPr/>
            </p:nvPicPr>
            <p:blipFill>
              <a:blip r:embed="rId26" cstate="print">
                <a:extLst>
                  <a:ext uri="{28A0092B-C50C-407E-A947-70E740481C1C}">
                    <a14:useLocalDpi xmlns:a14="http://schemas.microsoft.com/office/drawing/2010/main" val="0"/>
                  </a:ext>
                </a:extLst>
              </a:blip>
              <a:stretch>
                <a:fillRect/>
              </a:stretch>
            </p:blipFill>
            <p:spPr bwMode="auto">
              <a:xfrm>
                <a:off x="2954526" y="6126343"/>
                <a:ext cx="485372" cy="47848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5" name="Rounded Rectangle 204"/>
              <p:cNvSpPr/>
              <p:nvPr/>
            </p:nvSpPr>
            <p:spPr>
              <a:xfrm>
                <a:off x="3812279" y="6092294"/>
                <a:ext cx="561369" cy="546585"/>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pic>
            <p:nvPicPr>
              <p:cNvPr id="206" name="Picture 18" descr="http://3.bp.blogspot.com/-zCKRCEjz2Uw/UuevU8l-x3I/AAAAAAAAA4s/p6TPSHE1zl4/s1600/chef_logo.png"/>
              <p:cNvPicPr>
                <a:picLocks noChangeAspect="1" noChangeArrowheads="1"/>
              </p:cNvPicPr>
              <p:nvPr/>
            </p:nvPicPr>
            <p:blipFill>
              <a:blip r:embed="rId27" cstate="print">
                <a:extLst>
                  <a:ext uri="{28A0092B-C50C-407E-A947-70E740481C1C}">
                    <a14:useLocalDpi xmlns:a14="http://schemas.microsoft.com/office/drawing/2010/main" val="0"/>
                  </a:ext>
                </a:extLst>
              </a:blip>
              <a:stretch>
                <a:fillRect/>
              </a:stretch>
            </p:blipFill>
            <p:spPr bwMode="auto">
              <a:xfrm>
                <a:off x="3839559" y="6164015"/>
                <a:ext cx="506807" cy="40314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7" name="Rounded Rectangle 206"/>
              <p:cNvSpPr/>
              <p:nvPr/>
            </p:nvSpPr>
            <p:spPr>
              <a:xfrm>
                <a:off x="4708034" y="6092294"/>
                <a:ext cx="561370" cy="546585"/>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pic>
            <p:nvPicPr>
              <p:cNvPr id="209" name="Picture 4" descr="http://larriereguichet.fr/img/logo/techno/ansible-logo.png"/>
              <p:cNvPicPr>
                <a:picLocks noChangeAspect="1" noChangeArrowheads="1"/>
              </p:cNvPicPr>
              <p:nvPr/>
            </p:nvPicPr>
            <p:blipFill>
              <a:blip r:embed="rId28">
                <a:extLst>
                  <a:ext uri="{28A0092B-C50C-407E-A947-70E740481C1C}">
                    <a14:useLocalDpi xmlns:a14="http://schemas.microsoft.com/office/drawing/2010/main" val="0"/>
                  </a:ext>
                </a:extLst>
              </a:blip>
              <a:stretch>
                <a:fillRect/>
              </a:stretch>
            </p:blipFill>
            <p:spPr bwMode="auto">
              <a:xfrm>
                <a:off x="4741489" y="6118355"/>
                <a:ext cx="494458" cy="494458"/>
              </a:xfrm>
              <a:prstGeom prst="rect">
                <a:avLst/>
              </a:prstGeom>
              <a:noFill/>
              <a:ln>
                <a:noFill/>
              </a:ln>
              <a:extLst>
                <a:ext uri="{909E8E84-426E-40DD-AFC4-6F175D3DCCD1}">
                  <a14:hiddenFill xmlns:a14="http://schemas.microsoft.com/office/drawing/2010/main">
                    <a:solidFill>
                      <a:srgbClr val="FFFFFF"/>
                    </a:solidFill>
                  </a14:hiddenFill>
                </a:ext>
              </a:extLst>
            </p:spPr>
          </p:pic>
        </p:grpSp>
      </p:grpSp>
      <p:grpSp>
        <p:nvGrpSpPr>
          <p:cNvPr id="21" name="Group 20"/>
          <p:cNvGrpSpPr/>
          <p:nvPr/>
        </p:nvGrpSpPr>
        <p:grpSpPr>
          <a:xfrm>
            <a:off x="7142039" y="1633852"/>
            <a:ext cx="1873598" cy="949378"/>
            <a:chOff x="7065836" y="1657134"/>
            <a:chExt cx="1873598" cy="949378"/>
          </a:xfrm>
        </p:grpSpPr>
        <p:sp>
          <p:nvSpPr>
            <p:cNvPr id="219" name="Rounded Rectangle 218"/>
            <p:cNvSpPr/>
            <p:nvPr/>
          </p:nvSpPr>
          <p:spPr>
            <a:xfrm>
              <a:off x="7065836" y="1657134"/>
              <a:ext cx="1873598" cy="949378"/>
            </a:xfrm>
            <a:prstGeom prst="roundRect">
              <a:avLst>
                <a:gd name="adj" fmla="val 0"/>
              </a:avLst>
            </a:prstGeom>
            <a:solidFill>
              <a:srgbClr val="50AA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endParaRPr lang="en-US" dirty="0">
                <a:solidFill>
                  <a:schemeClr val="tx1"/>
                </a:solidFill>
                <a:latin typeface="Arial" charset="0"/>
              </a:endParaRPr>
            </a:p>
          </p:txBody>
        </p:sp>
        <p:sp>
          <p:nvSpPr>
            <p:cNvPr id="184" name="Rectangle 183"/>
            <p:cNvSpPr/>
            <p:nvPr/>
          </p:nvSpPr>
          <p:spPr>
            <a:xfrm>
              <a:off x="7326518" y="1698934"/>
              <a:ext cx="1472451" cy="323165"/>
            </a:xfrm>
            <a:prstGeom prst="rect">
              <a:avLst/>
            </a:prstGeom>
          </p:spPr>
          <p:txBody>
            <a:bodyPr wrap="square" anchor="ctr">
              <a:spAutoFit/>
            </a:bodyPr>
            <a:lstStyle/>
            <a:p>
              <a:pPr algn="ctr" fontAlgn="auto">
                <a:spcBef>
                  <a:spcPts val="0"/>
                </a:spcBef>
                <a:spcAft>
                  <a:spcPts val="0"/>
                </a:spcAft>
              </a:pPr>
              <a:r>
                <a:rPr lang="en-US" sz="1500" b="1" dirty="0" smtClean="0">
                  <a:solidFill>
                    <a:schemeClr val="bg1"/>
                  </a:solidFill>
                  <a:latin typeface="Calibri"/>
                </a:rPr>
                <a:t>Cloud provider</a:t>
              </a:r>
              <a:endParaRPr lang="en-US" sz="1500" b="1" dirty="0">
                <a:solidFill>
                  <a:schemeClr val="bg1"/>
                </a:solidFill>
                <a:latin typeface="Calibri"/>
              </a:endParaRPr>
            </a:p>
          </p:txBody>
        </p:sp>
        <p:pic>
          <p:nvPicPr>
            <p:cNvPr id="217" name="Picture 2" descr="https://codereviewvideos.com/blog/wp-content/uploads/2015/09/AWS-Logo.png"/>
            <p:cNvPicPr>
              <a:picLocks noChangeAspect="1" noChangeArrowheads="1"/>
            </p:cNvPicPr>
            <p:nvPr/>
          </p:nvPicPr>
          <p:blipFill>
            <a:blip r:embed="rId29" cstate="print">
              <a:extLst>
                <a:ext uri="{28A0092B-C50C-407E-A947-70E740481C1C}">
                  <a14:useLocalDpi xmlns:a14="http://schemas.microsoft.com/office/drawing/2010/main" val="0"/>
                </a:ext>
              </a:extLst>
            </a:blip>
            <a:stretch>
              <a:fillRect/>
            </a:stretch>
          </p:blipFill>
          <p:spPr bwMode="auto">
            <a:xfrm>
              <a:off x="7113553" y="2101578"/>
              <a:ext cx="868722" cy="32836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8" name="Picture 2" descr="C:\Users\pradeepbo\Desktop\microsoft_azure.jpg"/>
            <p:cNvPicPr>
              <a:picLocks noChangeAspect="1" noChangeArrowheads="1"/>
            </p:cNvPicPr>
            <p:nvPr/>
          </p:nvPicPr>
          <p:blipFill>
            <a:blip r:embed="rId30" cstate="print">
              <a:extLst>
                <a:ext uri="{28A0092B-C50C-407E-A947-70E740481C1C}">
                  <a14:useLocalDpi xmlns:a14="http://schemas.microsoft.com/office/drawing/2010/main" val="0"/>
                </a:ext>
              </a:extLst>
            </a:blip>
            <a:stretch>
              <a:fillRect/>
            </a:stretch>
          </p:blipFill>
          <p:spPr bwMode="auto">
            <a:xfrm>
              <a:off x="8034611" y="2101578"/>
              <a:ext cx="868680" cy="336665"/>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60" name="TextBox 159"/>
          <p:cNvSpPr txBox="1"/>
          <p:nvPr/>
        </p:nvSpPr>
        <p:spPr>
          <a:xfrm>
            <a:off x="-72909" y="6635064"/>
            <a:ext cx="3593311" cy="253916"/>
          </a:xfrm>
          <a:prstGeom prst="rect">
            <a:avLst/>
          </a:prstGeom>
          <a:noFill/>
        </p:spPr>
        <p:txBody>
          <a:bodyPr wrap="square" rtlCol="0">
            <a:spAutoFit/>
          </a:bodyPr>
          <a:lstStyle/>
          <a:p>
            <a:pPr fontAlgn="auto">
              <a:spcBef>
                <a:spcPts val="0"/>
              </a:spcBef>
              <a:spcAft>
                <a:spcPts val="0"/>
              </a:spcAft>
            </a:pPr>
            <a:r>
              <a:rPr lang="en-US" sz="1050" b="1" dirty="0" smtClean="0">
                <a:solidFill>
                  <a:srgbClr val="0A0A0A"/>
                </a:solidFill>
                <a:latin typeface="Calibri"/>
              </a:rPr>
              <a:t>Note: Solution offering for on-premise &amp; on-cloud</a:t>
            </a:r>
            <a:endParaRPr lang="en-US" sz="1050" b="1" dirty="0">
              <a:solidFill>
                <a:srgbClr val="0A0A0A"/>
              </a:solidFill>
              <a:latin typeface="Calibri"/>
            </a:endParaRPr>
          </a:p>
        </p:txBody>
      </p:sp>
      <p:sp>
        <p:nvSpPr>
          <p:cNvPr id="155" name="Title 3"/>
          <p:cNvSpPr>
            <a:spLocks noGrp="1"/>
          </p:cNvSpPr>
          <p:nvPr>
            <p:ph type="title"/>
          </p:nvPr>
        </p:nvSpPr>
        <p:spPr/>
        <p:txBody>
          <a:bodyPr/>
          <a:lstStyle/>
          <a:p>
            <a:r>
              <a:rPr lang="en-US" dirty="0"/>
              <a:t>ALM Tools </a:t>
            </a:r>
            <a:r>
              <a:rPr lang="en-US" dirty="0" smtClean="0"/>
              <a:t>Integration (Open Source)</a:t>
            </a:r>
            <a:endParaRPr lang="en-US" dirty="0"/>
          </a:p>
        </p:txBody>
      </p:sp>
    </p:spTree>
    <p:extLst>
      <p:ext uri="{BB962C8B-B14F-4D97-AF65-F5344CB8AC3E}">
        <p14:creationId xmlns:p14="http://schemas.microsoft.com/office/powerpoint/2010/main" val="3392343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dirty="0" smtClean="0"/>
              <a:t>Agenda</a:t>
            </a:r>
            <a:endParaRPr lang="en-US" dirty="0"/>
          </a:p>
        </p:txBody>
      </p:sp>
      <p:sp>
        <p:nvSpPr>
          <p:cNvPr id="11" name="Text Placeholder 2"/>
          <p:cNvSpPr>
            <a:spLocks noGrp="1"/>
          </p:cNvSpPr>
          <p:nvPr>
            <p:ph type="body" sz="half" idx="2"/>
          </p:nvPr>
        </p:nvSpPr>
        <p:spPr>
          <a:xfrm>
            <a:off x="1424603" y="1445355"/>
            <a:ext cx="7269734" cy="4734381"/>
          </a:xfrm>
        </p:spPr>
        <p:txBody>
          <a:bodyPr>
            <a:normAutofit fontScale="92500" lnSpcReduction="10000"/>
          </a:bodyPr>
          <a:lstStyle/>
          <a:p>
            <a:pPr eaLnBrk="1" hangingPunct="1">
              <a:lnSpc>
                <a:spcPct val="150000"/>
              </a:lnSpc>
              <a:spcBef>
                <a:spcPts val="0"/>
              </a:spcBef>
              <a:buClr>
                <a:srgbClr val="0075B0"/>
              </a:buClr>
              <a:buFont typeface="Arial" pitchFamily="34" charset="0"/>
              <a:buChar char="•"/>
            </a:pPr>
            <a:r>
              <a:rPr lang="en-US" sz="1800" dirty="0">
                <a:latin typeface="+mj-lt"/>
              </a:rPr>
              <a:t>Industry state</a:t>
            </a:r>
          </a:p>
          <a:p>
            <a:pPr eaLnBrk="1" hangingPunct="1">
              <a:lnSpc>
                <a:spcPct val="150000"/>
              </a:lnSpc>
              <a:spcBef>
                <a:spcPts val="0"/>
              </a:spcBef>
              <a:buClr>
                <a:srgbClr val="0075B0"/>
              </a:buClr>
              <a:buFont typeface="Arial" pitchFamily="34" charset="0"/>
              <a:buChar char="•"/>
            </a:pPr>
            <a:r>
              <a:rPr lang="en-US" sz="1800" dirty="0">
                <a:latin typeface="+mj-lt"/>
              </a:rPr>
              <a:t>Impact and future of ALM and DevOps</a:t>
            </a:r>
          </a:p>
          <a:p>
            <a:pPr eaLnBrk="1" hangingPunct="1">
              <a:lnSpc>
                <a:spcPct val="150000"/>
              </a:lnSpc>
              <a:spcBef>
                <a:spcPts val="0"/>
              </a:spcBef>
              <a:buClr>
                <a:srgbClr val="0075B0"/>
              </a:buClr>
              <a:buFont typeface="Arial" pitchFamily="34" charset="0"/>
              <a:buChar char="•"/>
            </a:pPr>
            <a:r>
              <a:rPr lang="en-US" sz="1800" dirty="0">
                <a:latin typeface="+mj-lt"/>
              </a:rPr>
              <a:t>How ALM-DevOps helps Business</a:t>
            </a:r>
          </a:p>
          <a:p>
            <a:pPr eaLnBrk="1" hangingPunct="1">
              <a:lnSpc>
                <a:spcPct val="150000"/>
              </a:lnSpc>
              <a:spcBef>
                <a:spcPts val="0"/>
              </a:spcBef>
              <a:buClr>
                <a:srgbClr val="0075B0"/>
              </a:buClr>
              <a:buFont typeface="Arial" pitchFamily="34" charset="0"/>
              <a:buChar char="•"/>
            </a:pPr>
            <a:r>
              <a:rPr lang="en-US" sz="1800" dirty="0">
                <a:latin typeface="+mj-lt"/>
              </a:rPr>
              <a:t>Cybage ALM - DevOps Facts</a:t>
            </a:r>
          </a:p>
          <a:p>
            <a:pPr eaLnBrk="1" hangingPunct="1">
              <a:lnSpc>
                <a:spcPct val="150000"/>
              </a:lnSpc>
              <a:spcBef>
                <a:spcPts val="0"/>
              </a:spcBef>
              <a:buClr>
                <a:srgbClr val="0075B0"/>
              </a:buClr>
              <a:buFont typeface="Arial" pitchFamily="34" charset="0"/>
              <a:buChar char="•"/>
            </a:pPr>
            <a:r>
              <a:rPr lang="en-US" sz="1800" dirty="0">
                <a:latin typeface="+mj-lt"/>
              </a:rPr>
              <a:t>Cybage - Capability &amp; Experience</a:t>
            </a:r>
          </a:p>
          <a:p>
            <a:pPr eaLnBrk="1" hangingPunct="1">
              <a:lnSpc>
                <a:spcPct val="150000"/>
              </a:lnSpc>
              <a:spcBef>
                <a:spcPts val="0"/>
              </a:spcBef>
              <a:buClr>
                <a:srgbClr val="0075B0"/>
              </a:buClr>
              <a:buFont typeface="Arial" pitchFamily="34" charset="0"/>
              <a:buChar char="•"/>
            </a:pPr>
            <a:r>
              <a:rPr lang="en-US" sz="1800" dirty="0">
                <a:latin typeface="+mj-lt"/>
              </a:rPr>
              <a:t>ALM - DevOps Maturity Model</a:t>
            </a:r>
          </a:p>
          <a:p>
            <a:pPr eaLnBrk="1" hangingPunct="1">
              <a:lnSpc>
                <a:spcPct val="150000"/>
              </a:lnSpc>
              <a:spcBef>
                <a:spcPts val="0"/>
              </a:spcBef>
              <a:buClr>
                <a:srgbClr val="0075B0"/>
              </a:buClr>
              <a:buFont typeface="Arial" pitchFamily="34" charset="0"/>
              <a:buChar char="•"/>
            </a:pPr>
            <a:r>
              <a:rPr lang="en-US" sz="1800" dirty="0">
                <a:latin typeface="+mj-lt"/>
              </a:rPr>
              <a:t>Showcase</a:t>
            </a:r>
          </a:p>
          <a:p>
            <a:pPr eaLnBrk="1" hangingPunct="1">
              <a:lnSpc>
                <a:spcPct val="150000"/>
              </a:lnSpc>
              <a:spcBef>
                <a:spcPts val="0"/>
              </a:spcBef>
              <a:buClr>
                <a:srgbClr val="0075B0"/>
              </a:buClr>
              <a:buFont typeface="Arial" pitchFamily="34" charset="0"/>
              <a:buChar char="•"/>
            </a:pPr>
            <a:r>
              <a:rPr lang="en-US" sz="1800" dirty="0">
                <a:latin typeface="+mj-lt"/>
              </a:rPr>
              <a:t>Cybage Services (ALM &amp; DevOps)</a:t>
            </a:r>
          </a:p>
          <a:p>
            <a:pPr eaLnBrk="1" hangingPunct="1">
              <a:lnSpc>
                <a:spcPct val="150000"/>
              </a:lnSpc>
              <a:spcBef>
                <a:spcPts val="0"/>
              </a:spcBef>
              <a:buClr>
                <a:srgbClr val="0075B0"/>
              </a:buClr>
              <a:buFont typeface="Arial" pitchFamily="34" charset="0"/>
              <a:buChar char="•"/>
            </a:pPr>
            <a:r>
              <a:rPr lang="en-US" sz="1800" dirty="0">
                <a:latin typeface="+mj-lt"/>
              </a:rPr>
              <a:t>ALM Tools Stack ( LT &amp; Microsoft)</a:t>
            </a:r>
          </a:p>
          <a:p>
            <a:pPr eaLnBrk="1" hangingPunct="1">
              <a:lnSpc>
                <a:spcPct val="150000"/>
              </a:lnSpc>
              <a:spcBef>
                <a:spcPts val="0"/>
              </a:spcBef>
              <a:buClr>
                <a:srgbClr val="0075B0"/>
              </a:buClr>
              <a:buFont typeface="Arial" pitchFamily="34" charset="0"/>
              <a:buChar char="•"/>
            </a:pPr>
            <a:r>
              <a:rPr lang="en-US" sz="1800" dirty="0">
                <a:latin typeface="+mj-lt"/>
              </a:rPr>
              <a:t>DevOps Ecosystem ( LT &amp; Microsoft)</a:t>
            </a:r>
          </a:p>
          <a:p>
            <a:pPr eaLnBrk="1" hangingPunct="1">
              <a:lnSpc>
                <a:spcPct val="150000"/>
              </a:lnSpc>
              <a:spcBef>
                <a:spcPts val="0"/>
              </a:spcBef>
              <a:buClr>
                <a:srgbClr val="0075B0"/>
              </a:buClr>
              <a:buFont typeface="Arial" pitchFamily="34" charset="0"/>
              <a:buChar char="•"/>
            </a:pPr>
            <a:r>
              <a:rPr lang="en-US" sz="1800" dirty="0">
                <a:latin typeface="+mj-lt"/>
              </a:rPr>
              <a:t>Docker Ecosystem for DevOps</a:t>
            </a:r>
          </a:p>
          <a:p>
            <a:pPr eaLnBrk="1" hangingPunct="1">
              <a:lnSpc>
                <a:spcPct val="150000"/>
              </a:lnSpc>
              <a:spcBef>
                <a:spcPts val="0"/>
              </a:spcBef>
              <a:buClr>
                <a:srgbClr val="0075B0"/>
              </a:buClr>
              <a:buFont typeface="Arial" pitchFamily="34" charset="0"/>
              <a:buChar char="•"/>
            </a:pPr>
            <a:r>
              <a:rPr lang="en-US" sz="1800" dirty="0" smtClean="0">
                <a:latin typeface="+mj-lt"/>
              </a:rPr>
              <a:t>Cybage Approach for Implementation</a:t>
            </a:r>
            <a:endParaRPr lang="en-US" sz="1800" dirty="0">
              <a:latin typeface="+mj-lt"/>
            </a:endParaRPr>
          </a:p>
        </p:txBody>
      </p:sp>
      <p:sp>
        <p:nvSpPr>
          <p:cNvPr id="12" name="Slide Number Placeholder 3"/>
          <p:cNvSpPr txBox="1">
            <a:spLocks/>
          </p:cNvSpPr>
          <p:nvPr/>
        </p:nvSpPr>
        <p:spPr>
          <a:xfrm>
            <a:off x="8915400" y="6705600"/>
            <a:ext cx="228600" cy="1524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00" kern="1200">
                <a:solidFill>
                  <a:schemeClr val="tx1">
                    <a:lumMod val="85000"/>
                    <a:lumOff val="1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2770105C-75BA-4D3C-9737-FF2454E923E6}" type="slidenum">
              <a:rPr lang="en-US" smtClean="0">
                <a:solidFill>
                  <a:prstClr val="black">
                    <a:lumMod val="85000"/>
                    <a:lumOff val="15000"/>
                  </a:prstClr>
                </a:solidFill>
              </a:rPr>
              <a:pPr>
                <a:defRPr/>
              </a:pPr>
              <a:t>2</a:t>
            </a:fld>
            <a:endParaRPr lang="en-US" dirty="0">
              <a:solidFill>
                <a:prstClr val="black">
                  <a:lumMod val="85000"/>
                  <a:lumOff val="1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Effect transition="in" filter="fade">
                                      <p:cBhvr>
                                        <p:cTn id="13" dur="1000"/>
                                        <p:tgtEl>
                                          <p:spTgt spid="11">
                                            <p:txEl>
                                              <p:pRg st="1" end="1"/>
                                            </p:txEl>
                                          </p:spTgt>
                                        </p:tgtEl>
                                      </p:cBhvr>
                                    </p:animEffect>
                                    <p:anim calcmode="lin" valueType="num">
                                      <p:cBhvr>
                                        <p:cTn id="14"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fade">
                                      <p:cBhvr>
                                        <p:cTn id="19" dur="1000"/>
                                        <p:tgtEl>
                                          <p:spTgt spid="11">
                                            <p:txEl>
                                              <p:pRg st="2" end="2"/>
                                            </p:txEl>
                                          </p:spTgt>
                                        </p:tgtEl>
                                      </p:cBhvr>
                                    </p:animEffect>
                                    <p:anim calcmode="lin" valueType="num">
                                      <p:cBhvr>
                                        <p:cTn id="20"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Effect transition="in" filter="fade">
                                      <p:cBhvr>
                                        <p:cTn id="25" dur="1000"/>
                                        <p:tgtEl>
                                          <p:spTgt spid="11">
                                            <p:txEl>
                                              <p:pRg st="3" end="3"/>
                                            </p:txEl>
                                          </p:spTgt>
                                        </p:tgtEl>
                                      </p:cBhvr>
                                    </p:animEffect>
                                    <p:anim calcmode="lin" valueType="num">
                                      <p:cBhvr>
                                        <p:cTn id="26"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Effect transition="in" filter="fade">
                                      <p:cBhvr>
                                        <p:cTn id="31" dur="1000"/>
                                        <p:tgtEl>
                                          <p:spTgt spid="11">
                                            <p:txEl>
                                              <p:pRg st="4" end="4"/>
                                            </p:txEl>
                                          </p:spTgt>
                                        </p:tgtEl>
                                      </p:cBhvr>
                                    </p:animEffect>
                                    <p:anim calcmode="lin" valueType="num">
                                      <p:cBhvr>
                                        <p:cTn id="32"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fade">
                                      <p:cBhvr>
                                        <p:cTn id="37" dur="1000"/>
                                        <p:tgtEl>
                                          <p:spTgt spid="11">
                                            <p:txEl>
                                              <p:pRg st="5" end="5"/>
                                            </p:txEl>
                                          </p:spTgt>
                                        </p:tgtEl>
                                      </p:cBhvr>
                                    </p:animEffect>
                                    <p:anim calcmode="lin" valueType="num">
                                      <p:cBhvr>
                                        <p:cTn id="38"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Effect transition="in" filter="fade">
                                      <p:cBhvr>
                                        <p:cTn id="43" dur="1000"/>
                                        <p:tgtEl>
                                          <p:spTgt spid="11">
                                            <p:txEl>
                                              <p:pRg st="6" end="6"/>
                                            </p:txEl>
                                          </p:spTgt>
                                        </p:tgtEl>
                                      </p:cBhvr>
                                    </p:animEffect>
                                    <p:anim calcmode="lin" valueType="num">
                                      <p:cBhvr>
                                        <p:cTn id="44"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11">
                                            <p:txEl>
                                              <p:pRg st="7" end="7"/>
                                            </p:txEl>
                                          </p:spTgt>
                                        </p:tgtEl>
                                        <p:attrNameLst>
                                          <p:attrName>style.visibility</p:attrName>
                                        </p:attrNameLst>
                                      </p:cBhvr>
                                      <p:to>
                                        <p:strVal val="visible"/>
                                      </p:to>
                                    </p:set>
                                    <p:animEffect transition="in" filter="fade">
                                      <p:cBhvr>
                                        <p:cTn id="49" dur="1000"/>
                                        <p:tgtEl>
                                          <p:spTgt spid="11">
                                            <p:txEl>
                                              <p:pRg st="7" end="7"/>
                                            </p:txEl>
                                          </p:spTgt>
                                        </p:tgtEl>
                                      </p:cBhvr>
                                    </p:animEffect>
                                    <p:anim calcmode="lin" valueType="num">
                                      <p:cBhvr>
                                        <p:cTn id="50"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11">
                                            <p:txEl>
                                              <p:pRg st="8" end="8"/>
                                            </p:txEl>
                                          </p:spTgt>
                                        </p:tgtEl>
                                        <p:attrNameLst>
                                          <p:attrName>style.visibility</p:attrName>
                                        </p:attrNameLst>
                                      </p:cBhvr>
                                      <p:to>
                                        <p:strVal val="visible"/>
                                      </p:to>
                                    </p:set>
                                    <p:animEffect transition="in" filter="fade">
                                      <p:cBhvr>
                                        <p:cTn id="55" dur="1000"/>
                                        <p:tgtEl>
                                          <p:spTgt spid="11">
                                            <p:txEl>
                                              <p:pRg st="8" end="8"/>
                                            </p:txEl>
                                          </p:spTgt>
                                        </p:tgtEl>
                                      </p:cBhvr>
                                    </p:animEffect>
                                    <p:anim calcmode="lin" valueType="num">
                                      <p:cBhvr>
                                        <p:cTn id="56"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11">
                                            <p:txEl>
                                              <p:pRg st="9" end="9"/>
                                            </p:txEl>
                                          </p:spTgt>
                                        </p:tgtEl>
                                        <p:attrNameLst>
                                          <p:attrName>style.visibility</p:attrName>
                                        </p:attrNameLst>
                                      </p:cBhvr>
                                      <p:to>
                                        <p:strVal val="visible"/>
                                      </p:to>
                                    </p:set>
                                    <p:animEffect transition="in" filter="fade">
                                      <p:cBhvr>
                                        <p:cTn id="61" dur="1000"/>
                                        <p:tgtEl>
                                          <p:spTgt spid="11">
                                            <p:txEl>
                                              <p:pRg st="9" end="9"/>
                                            </p:txEl>
                                          </p:spTgt>
                                        </p:tgtEl>
                                      </p:cBhvr>
                                    </p:animEffect>
                                    <p:anim calcmode="lin" valueType="num">
                                      <p:cBhvr>
                                        <p:cTn id="62"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63" dur="1000" fill="hold"/>
                                        <p:tgtEl>
                                          <p:spTgt spid="11">
                                            <p:txEl>
                                              <p:pRg st="9" end="9"/>
                                            </p:txEl>
                                          </p:spTgt>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grpId="0" nodeType="afterEffect">
                                  <p:stCondLst>
                                    <p:cond delay="0"/>
                                  </p:stCondLst>
                                  <p:childTnLst>
                                    <p:set>
                                      <p:cBhvr>
                                        <p:cTn id="66" dur="1" fill="hold">
                                          <p:stCondLst>
                                            <p:cond delay="0"/>
                                          </p:stCondLst>
                                        </p:cTn>
                                        <p:tgtEl>
                                          <p:spTgt spid="11">
                                            <p:txEl>
                                              <p:pRg st="10" end="10"/>
                                            </p:txEl>
                                          </p:spTgt>
                                        </p:tgtEl>
                                        <p:attrNameLst>
                                          <p:attrName>style.visibility</p:attrName>
                                        </p:attrNameLst>
                                      </p:cBhvr>
                                      <p:to>
                                        <p:strVal val="visible"/>
                                      </p:to>
                                    </p:set>
                                    <p:animEffect transition="in" filter="fade">
                                      <p:cBhvr>
                                        <p:cTn id="67" dur="1000"/>
                                        <p:tgtEl>
                                          <p:spTgt spid="11">
                                            <p:txEl>
                                              <p:pRg st="10" end="10"/>
                                            </p:txEl>
                                          </p:spTgt>
                                        </p:tgtEl>
                                      </p:cBhvr>
                                    </p:animEffect>
                                    <p:anim calcmode="lin" valueType="num">
                                      <p:cBhvr>
                                        <p:cTn id="68" dur="1000" fill="hold"/>
                                        <p:tgtEl>
                                          <p:spTgt spid="11">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11">
                                            <p:txEl>
                                              <p:pRg st="10" end="10"/>
                                            </p:txEl>
                                          </p:spTgt>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11">
                                            <p:txEl>
                                              <p:pRg st="11" end="11"/>
                                            </p:txEl>
                                          </p:spTgt>
                                        </p:tgtEl>
                                        <p:attrNameLst>
                                          <p:attrName>style.visibility</p:attrName>
                                        </p:attrNameLst>
                                      </p:cBhvr>
                                      <p:to>
                                        <p:strVal val="visible"/>
                                      </p:to>
                                    </p:set>
                                    <p:animEffect transition="in" filter="fade">
                                      <p:cBhvr>
                                        <p:cTn id="73" dur="1000"/>
                                        <p:tgtEl>
                                          <p:spTgt spid="11">
                                            <p:txEl>
                                              <p:pRg st="11" end="11"/>
                                            </p:txEl>
                                          </p:spTgt>
                                        </p:tgtEl>
                                      </p:cBhvr>
                                    </p:animEffect>
                                    <p:anim calcmode="lin" valueType="num">
                                      <p:cBhvr>
                                        <p:cTn id="74" dur="1000" fill="hold"/>
                                        <p:tgtEl>
                                          <p:spTgt spid="11">
                                            <p:txEl>
                                              <p:pRg st="11" end="11"/>
                                            </p:txEl>
                                          </p:spTgt>
                                        </p:tgtEl>
                                        <p:attrNameLst>
                                          <p:attrName>ppt_x</p:attrName>
                                        </p:attrNameLst>
                                      </p:cBhvr>
                                      <p:tavLst>
                                        <p:tav tm="0">
                                          <p:val>
                                            <p:strVal val="#ppt_x"/>
                                          </p:val>
                                        </p:tav>
                                        <p:tav tm="100000">
                                          <p:val>
                                            <p:strVal val="#ppt_x"/>
                                          </p:val>
                                        </p:tav>
                                      </p:tavLst>
                                    </p:anim>
                                    <p:anim calcmode="lin" valueType="num">
                                      <p:cBhvr>
                                        <p:cTn id="75" dur="1000" fill="hold"/>
                                        <p:tgtEl>
                                          <p:spTgt spid="11">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Group 104"/>
          <p:cNvGrpSpPr/>
          <p:nvPr/>
        </p:nvGrpSpPr>
        <p:grpSpPr>
          <a:xfrm>
            <a:off x="2129704" y="1601069"/>
            <a:ext cx="3090357" cy="991666"/>
            <a:chOff x="2082914" y="1652793"/>
            <a:chExt cx="3090357" cy="991666"/>
          </a:xfrm>
        </p:grpSpPr>
        <p:sp>
          <p:nvSpPr>
            <p:cNvPr id="106" name="Rounded Rectangle 105"/>
            <p:cNvSpPr/>
            <p:nvPr/>
          </p:nvSpPr>
          <p:spPr>
            <a:xfrm>
              <a:off x="3780582" y="1684339"/>
              <a:ext cx="1280160" cy="960120"/>
            </a:xfrm>
            <a:prstGeom prst="roundRect">
              <a:avLst>
                <a:gd name="adj" fmla="val 0"/>
              </a:avLst>
            </a:prstGeom>
            <a:solidFill>
              <a:srgbClr val="50AA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107" name="Rectangle 106"/>
            <p:cNvSpPr/>
            <p:nvPr/>
          </p:nvSpPr>
          <p:spPr>
            <a:xfrm>
              <a:off x="3668054" y="1665029"/>
              <a:ext cx="1505217" cy="553998"/>
            </a:xfrm>
            <a:prstGeom prst="rect">
              <a:avLst/>
            </a:prstGeom>
            <a:noFill/>
          </p:spPr>
          <p:txBody>
            <a:bodyPr wrap="square" lIns="91440" rIns="0">
              <a:spAutoFit/>
            </a:bodyPr>
            <a:lstStyle/>
            <a:p>
              <a:pPr algn="ctr" fontAlgn="auto">
                <a:spcBef>
                  <a:spcPts val="0"/>
                </a:spcBef>
                <a:spcAft>
                  <a:spcPts val="0"/>
                </a:spcAft>
              </a:pPr>
              <a:r>
                <a:rPr lang="en-US" sz="1500" b="1" dirty="0" smtClean="0">
                  <a:solidFill>
                    <a:schemeClr val="bg1"/>
                  </a:solidFill>
                  <a:latin typeface="Calibri"/>
                </a:rPr>
                <a:t>Project</a:t>
              </a:r>
            </a:p>
            <a:p>
              <a:pPr algn="ctr" fontAlgn="auto">
                <a:spcBef>
                  <a:spcPts val="0"/>
                </a:spcBef>
                <a:spcAft>
                  <a:spcPts val="0"/>
                </a:spcAft>
              </a:pPr>
              <a:r>
                <a:rPr lang="en-US" sz="1500" b="1" dirty="0" smtClean="0">
                  <a:solidFill>
                    <a:schemeClr val="bg1"/>
                  </a:solidFill>
                  <a:latin typeface="Calibri"/>
                </a:rPr>
                <a:t>Management</a:t>
              </a:r>
              <a:endParaRPr lang="en-US" sz="1500" b="1" dirty="0">
                <a:solidFill>
                  <a:schemeClr val="bg1"/>
                </a:solidFill>
                <a:latin typeface="Calibri"/>
              </a:endParaRPr>
            </a:p>
          </p:txBody>
        </p:sp>
        <p:sp>
          <p:nvSpPr>
            <p:cNvPr id="108" name="Rounded Rectangle 107"/>
            <p:cNvSpPr/>
            <p:nvPr/>
          </p:nvSpPr>
          <p:spPr>
            <a:xfrm>
              <a:off x="2273299" y="1681628"/>
              <a:ext cx="1234440" cy="960120"/>
            </a:xfrm>
            <a:prstGeom prst="roundRect">
              <a:avLst>
                <a:gd name="adj" fmla="val 0"/>
              </a:avLst>
            </a:prstGeom>
            <a:solidFill>
              <a:srgbClr val="50AA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109" name="Rectangle 108"/>
            <p:cNvSpPr/>
            <p:nvPr/>
          </p:nvSpPr>
          <p:spPr>
            <a:xfrm>
              <a:off x="2082914" y="1652793"/>
              <a:ext cx="1505217" cy="553998"/>
            </a:xfrm>
            <a:prstGeom prst="rect">
              <a:avLst/>
            </a:prstGeom>
            <a:noFill/>
          </p:spPr>
          <p:txBody>
            <a:bodyPr wrap="square" lIns="91440" rIns="0">
              <a:spAutoFit/>
            </a:bodyPr>
            <a:lstStyle/>
            <a:p>
              <a:pPr algn="ctr" fontAlgn="auto">
                <a:spcBef>
                  <a:spcPts val="0"/>
                </a:spcBef>
                <a:spcAft>
                  <a:spcPts val="0"/>
                </a:spcAft>
              </a:pPr>
              <a:r>
                <a:rPr lang="en-US" sz="1500" b="1" dirty="0" smtClean="0">
                  <a:solidFill>
                    <a:schemeClr val="bg1"/>
                  </a:solidFill>
                  <a:latin typeface="Calibri"/>
                </a:rPr>
                <a:t>Requirement Management</a:t>
              </a:r>
              <a:endParaRPr lang="en-US" sz="1500" b="1" dirty="0">
                <a:solidFill>
                  <a:schemeClr val="bg1"/>
                </a:solidFill>
                <a:latin typeface="Calibri"/>
              </a:endParaRPr>
            </a:p>
          </p:txBody>
        </p:sp>
        <p:cxnSp>
          <p:nvCxnSpPr>
            <p:cNvPr id="110" name="Straight Arrow Connector 109"/>
            <p:cNvCxnSpPr/>
            <p:nvPr/>
          </p:nvCxnSpPr>
          <p:spPr>
            <a:xfrm flipV="1">
              <a:off x="3495664" y="2176150"/>
              <a:ext cx="289820" cy="0"/>
            </a:xfrm>
            <a:prstGeom prst="straightConnector1">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1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237" y="2210606"/>
              <a:ext cx="7048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8037" y="2200029"/>
              <a:ext cx="7048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89" name="Rounded Rectangle 288"/>
          <p:cNvSpPr/>
          <p:nvPr/>
        </p:nvSpPr>
        <p:spPr>
          <a:xfrm>
            <a:off x="317314" y="3813216"/>
            <a:ext cx="756345" cy="213673"/>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sp>
        <p:nvSpPr>
          <p:cNvPr id="295" name="Title 3"/>
          <p:cNvSpPr>
            <a:spLocks noGrp="1"/>
          </p:cNvSpPr>
          <p:nvPr>
            <p:ph type="title"/>
          </p:nvPr>
        </p:nvSpPr>
        <p:spPr/>
        <p:txBody>
          <a:bodyPr/>
          <a:lstStyle/>
          <a:p>
            <a:r>
              <a:rPr lang="en-US" dirty="0"/>
              <a:t>ALM Tools </a:t>
            </a:r>
            <a:r>
              <a:rPr lang="en-US" dirty="0" smtClean="0"/>
              <a:t>Integration (</a:t>
            </a:r>
            <a:r>
              <a:rPr lang="en-US" dirty="0"/>
              <a:t>Microsoft)</a:t>
            </a:r>
          </a:p>
        </p:txBody>
      </p:sp>
      <p:grpSp>
        <p:nvGrpSpPr>
          <p:cNvPr id="36" name="Group 35"/>
          <p:cNvGrpSpPr/>
          <p:nvPr/>
        </p:nvGrpSpPr>
        <p:grpSpPr>
          <a:xfrm>
            <a:off x="2937309" y="1609594"/>
            <a:ext cx="4333872" cy="1034837"/>
            <a:chOff x="2920375" y="1666744"/>
            <a:chExt cx="4333872" cy="1034837"/>
          </a:xfrm>
        </p:grpSpPr>
        <p:grpSp>
          <p:nvGrpSpPr>
            <p:cNvPr id="113" name="Group 112"/>
            <p:cNvGrpSpPr/>
            <p:nvPr/>
          </p:nvGrpSpPr>
          <p:grpSpPr>
            <a:xfrm>
              <a:off x="5242432" y="1666744"/>
              <a:ext cx="2011815" cy="1034837"/>
              <a:chOff x="5212576" y="1661318"/>
              <a:chExt cx="2011815" cy="1034837"/>
            </a:xfrm>
          </p:grpSpPr>
          <p:sp>
            <p:nvSpPr>
              <p:cNvPr id="115" name="Rectangle 114"/>
              <p:cNvSpPr/>
              <p:nvPr/>
            </p:nvSpPr>
            <p:spPr>
              <a:xfrm>
                <a:off x="5719174" y="1723231"/>
                <a:ext cx="1505217" cy="553998"/>
              </a:xfrm>
              <a:prstGeom prst="rect">
                <a:avLst/>
              </a:prstGeom>
              <a:noFill/>
            </p:spPr>
            <p:txBody>
              <a:bodyPr wrap="square" lIns="91440" rIns="0">
                <a:spAutoFit/>
              </a:bodyPr>
              <a:lstStyle/>
              <a:p>
                <a:pPr algn="ctr" fontAlgn="auto">
                  <a:spcBef>
                    <a:spcPts val="0"/>
                  </a:spcBef>
                  <a:spcAft>
                    <a:spcPts val="0"/>
                  </a:spcAft>
                </a:pPr>
                <a:r>
                  <a:rPr lang="en-US" sz="1500" b="1" dirty="0">
                    <a:solidFill>
                      <a:schemeClr val="bg1"/>
                    </a:solidFill>
                    <a:latin typeface="Calibri"/>
                  </a:rPr>
                  <a:t>Architecture </a:t>
                </a:r>
                <a:br>
                  <a:rPr lang="en-US" sz="1500" b="1" dirty="0">
                    <a:solidFill>
                      <a:schemeClr val="bg1"/>
                    </a:solidFill>
                    <a:latin typeface="Calibri"/>
                  </a:rPr>
                </a:br>
                <a:r>
                  <a:rPr lang="en-US" sz="1500" b="1" dirty="0">
                    <a:solidFill>
                      <a:schemeClr val="bg1"/>
                    </a:solidFill>
                    <a:latin typeface="Calibri"/>
                  </a:rPr>
                  <a:t>&amp; Design</a:t>
                </a:r>
              </a:p>
            </p:txBody>
          </p:sp>
          <p:sp>
            <p:nvSpPr>
              <p:cNvPr id="308" name="Rounded Rectangle 307"/>
              <p:cNvSpPr/>
              <p:nvPr/>
            </p:nvSpPr>
            <p:spPr>
              <a:xfrm>
                <a:off x="5406685" y="1690315"/>
                <a:ext cx="1280160" cy="1005840"/>
              </a:xfrm>
              <a:prstGeom prst="roundRect">
                <a:avLst>
                  <a:gd name="adj" fmla="val 0"/>
                </a:avLst>
              </a:prstGeom>
              <a:solidFill>
                <a:srgbClr val="50AA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309" name="Rectangle 308"/>
              <p:cNvSpPr/>
              <p:nvPr/>
            </p:nvSpPr>
            <p:spPr>
              <a:xfrm>
                <a:off x="5212576" y="1661318"/>
                <a:ext cx="1505217" cy="553998"/>
              </a:xfrm>
              <a:prstGeom prst="rect">
                <a:avLst/>
              </a:prstGeom>
              <a:noFill/>
            </p:spPr>
            <p:txBody>
              <a:bodyPr wrap="square" lIns="91440" rIns="0">
                <a:spAutoFit/>
              </a:bodyPr>
              <a:lstStyle/>
              <a:p>
                <a:pPr algn="ctr" fontAlgn="auto">
                  <a:spcBef>
                    <a:spcPts val="0"/>
                  </a:spcBef>
                  <a:spcAft>
                    <a:spcPts val="0"/>
                  </a:spcAft>
                </a:pPr>
                <a:r>
                  <a:rPr lang="en-US" sz="1500" b="1" dirty="0">
                    <a:solidFill>
                      <a:schemeClr val="bg1"/>
                    </a:solidFill>
                    <a:latin typeface="Calibri"/>
                  </a:rPr>
                  <a:t>Architecture </a:t>
                </a:r>
                <a:br>
                  <a:rPr lang="en-US" sz="1500" b="1" dirty="0">
                    <a:solidFill>
                      <a:schemeClr val="bg1"/>
                    </a:solidFill>
                    <a:latin typeface="Calibri"/>
                  </a:rPr>
                </a:br>
                <a:r>
                  <a:rPr lang="en-US" sz="1500" b="1" dirty="0">
                    <a:solidFill>
                      <a:schemeClr val="bg1"/>
                    </a:solidFill>
                    <a:latin typeface="Calibri"/>
                  </a:rPr>
                  <a:t>&amp; Design</a:t>
                </a:r>
              </a:p>
            </p:txBody>
          </p:sp>
          <p:pic>
            <p:nvPicPr>
              <p:cNvPr id="310" name="Picture 30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9146" y="2240267"/>
                <a:ext cx="807266" cy="418959"/>
              </a:xfrm>
              <a:prstGeom prst="rect">
                <a:avLst/>
              </a:prstGeom>
            </p:spPr>
          </p:pic>
        </p:grpSp>
        <p:cxnSp>
          <p:nvCxnSpPr>
            <p:cNvPr id="12" name="Elbow Connector 11"/>
            <p:cNvCxnSpPr>
              <a:stCxn id="108" idx="0"/>
              <a:endCxn id="308" idx="0"/>
            </p:cNvCxnSpPr>
            <p:nvPr/>
          </p:nvCxnSpPr>
          <p:spPr>
            <a:xfrm rot="16200000" flipH="1">
              <a:off x="4494154" y="113274"/>
              <a:ext cx="8687" cy="3156246"/>
            </a:xfrm>
            <a:prstGeom prst="bentConnector3">
              <a:avLst>
                <a:gd name="adj1" fmla="val -1485116"/>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63" name="Group 162"/>
          <p:cNvGrpSpPr/>
          <p:nvPr/>
        </p:nvGrpSpPr>
        <p:grpSpPr>
          <a:xfrm>
            <a:off x="7096010" y="1639403"/>
            <a:ext cx="1911257" cy="1005840"/>
            <a:chOff x="7063941" y="1654753"/>
            <a:chExt cx="1911257" cy="1005840"/>
          </a:xfrm>
        </p:grpSpPr>
        <p:sp>
          <p:nvSpPr>
            <p:cNvPr id="164" name="Rounded Rectangle 163"/>
            <p:cNvSpPr/>
            <p:nvPr/>
          </p:nvSpPr>
          <p:spPr>
            <a:xfrm>
              <a:off x="7063941" y="1654753"/>
              <a:ext cx="1911257" cy="1005840"/>
            </a:xfrm>
            <a:prstGeom prst="roundRect">
              <a:avLst>
                <a:gd name="adj" fmla="val 0"/>
              </a:avLst>
            </a:prstGeom>
            <a:solidFill>
              <a:srgbClr val="50AA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0" bIns="0" numCol="1" anchor="t" anchorCtr="1" compatLnSpc="1">
              <a:prstTxWarp prst="textNoShape">
                <a:avLst/>
              </a:prstTxWarp>
            </a:bodyPr>
            <a:lstStyle/>
            <a:p>
              <a:pPr algn="ctr"/>
              <a:r>
                <a:rPr lang="en-US" sz="1500" b="1" dirty="0">
                  <a:solidFill>
                    <a:schemeClr val="bg1"/>
                  </a:solidFill>
                  <a:latin typeface="Calibri"/>
                </a:rPr>
                <a:t>Cloud provider</a:t>
              </a:r>
            </a:p>
            <a:p>
              <a:pPr algn="ctr"/>
              <a:endParaRPr lang="en-US" sz="1500" dirty="0">
                <a:solidFill>
                  <a:schemeClr val="tx1"/>
                </a:solidFill>
              </a:endParaRPr>
            </a:p>
          </p:txBody>
        </p:sp>
        <p:pic>
          <p:nvPicPr>
            <p:cNvPr id="166" name="Picture 2" descr="https://codereviewvideos.com/blog/wp-content/uploads/2015/09/AWS-Logo.pn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026702" y="2279384"/>
              <a:ext cx="895069" cy="338328"/>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67" name="Picture 2" descr="C:\Users\pradeepbo\Desktop\microsoft_azure.jpg"/>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7118095" y="2279385"/>
              <a:ext cx="868680" cy="336665"/>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452014" y="5130555"/>
            <a:ext cx="8339163" cy="1562225"/>
            <a:chOff x="435080" y="5263905"/>
            <a:chExt cx="8339163" cy="1562225"/>
          </a:xfrm>
        </p:grpSpPr>
        <p:grpSp>
          <p:nvGrpSpPr>
            <p:cNvPr id="307" name="Group 306"/>
            <p:cNvGrpSpPr/>
            <p:nvPr/>
          </p:nvGrpSpPr>
          <p:grpSpPr>
            <a:xfrm>
              <a:off x="435080" y="5263905"/>
              <a:ext cx="8339163" cy="1562225"/>
              <a:chOff x="435080" y="5263905"/>
              <a:chExt cx="8339163" cy="1562225"/>
            </a:xfrm>
          </p:grpSpPr>
          <p:grpSp>
            <p:nvGrpSpPr>
              <p:cNvPr id="232" name="Group 231"/>
              <p:cNvGrpSpPr/>
              <p:nvPr/>
            </p:nvGrpSpPr>
            <p:grpSpPr>
              <a:xfrm>
                <a:off x="435080" y="5263905"/>
                <a:ext cx="8339163" cy="1562225"/>
                <a:chOff x="478856" y="5215379"/>
                <a:chExt cx="8339163" cy="1562225"/>
              </a:xfrm>
            </p:grpSpPr>
            <p:grpSp>
              <p:nvGrpSpPr>
                <p:cNvPr id="233" name="Group 232"/>
                <p:cNvGrpSpPr/>
                <p:nvPr/>
              </p:nvGrpSpPr>
              <p:grpSpPr>
                <a:xfrm>
                  <a:off x="478856" y="5215379"/>
                  <a:ext cx="8339163" cy="1562225"/>
                  <a:chOff x="478856" y="5062979"/>
                  <a:chExt cx="8339163" cy="1562225"/>
                </a:xfrm>
              </p:grpSpPr>
              <p:cxnSp>
                <p:nvCxnSpPr>
                  <p:cNvPr id="245" name="Elbow Connector 244"/>
                  <p:cNvCxnSpPr/>
                  <p:nvPr/>
                </p:nvCxnSpPr>
                <p:spPr>
                  <a:xfrm rot="10800000">
                    <a:off x="478856" y="5205350"/>
                    <a:ext cx="860515" cy="628728"/>
                  </a:xfrm>
                  <a:prstGeom prst="bentConnector3">
                    <a:avLst>
                      <a:gd name="adj1" fmla="val 100917"/>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246" name="Rounded Rectangle 245"/>
                  <p:cNvSpPr/>
                  <p:nvPr/>
                </p:nvSpPr>
                <p:spPr>
                  <a:xfrm>
                    <a:off x="1349954" y="5398915"/>
                    <a:ext cx="7468065" cy="1226289"/>
                  </a:xfrm>
                  <a:prstGeom prst="roundRect">
                    <a:avLst>
                      <a:gd name="adj" fmla="val 0"/>
                    </a:avLst>
                  </a:prstGeom>
                  <a:solidFill>
                    <a:srgbClr val="50AA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247" name="Rectangle 246"/>
                  <p:cNvSpPr/>
                  <p:nvPr/>
                </p:nvSpPr>
                <p:spPr>
                  <a:xfrm>
                    <a:off x="2482688" y="5377746"/>
                    <a:ext cx="5186410" cy="323165"/>
                  </a:xfrm>
                  <a:prstGeom prst="rect">
                    <a:avLst/>
                  </a:prstGeom>
                </p:spPr>
                <p:txBody>
                  <a:bodyPr wrap="square" anchor="ctr">
                    <a:spAutoFit/>
                  </a:bodyPr>
                  <a:lstStyle/>
                  <a:p>
                    <a:pPr algn="ctr" fontAlgn="auto">
                      <a:spcBef>
                        <a:spcPts val="0"/>
                      </a:spcBef>
                      <a:spcAft>
                        <a:spcPts val="0"/>
                      </a:spcAft>
                    </a:pPr>
                    <a:r>
                      <a:rPr lang="en-US" sz="1500" b="1" dirty="0" smtClean="0">
                        <a:solidFill>
                          <a:schemeClr val="bg1"/>
                        </a:solidFill>
                        <a:latin typeface="Calibri"/>
                      </a:rPr>
                      <a:t>Continuous Delivery/Deployment using DevOps</a:t>
                    </a:r>
                    <a:endParaRPr lang="en-US" sz="1500" b="1" dirty="0">
                      <a:solidFill>
                        <a:schemeClr val="bg1"/>
                      </a:solidFill>
                      <a:latin typeface="Calibri"/>
                    </a:endParaRPr>
                  </a:p>
                </p:txBody>
              </p:sp>
              <p:grpSp>
                <p:nvGrpSpPr>
                  <p:cNvPr id="248" name="Group 247"/>
                  <p:cNvGrpSpPr/>
                  <p:nvPr/>
                </p:nvGrpSpPr>
                <p:grpSpPr>
                  <a:xfrm>
                    <a:off x="5085933" y="5688239"/>
                    <a:ext cx="1698519" cy="892189"/>
                    <a:chOff x="5226594" y="5867627"/>
                    <a:chExt cx="1698519" cy="892189"/>
                  </a:xfrm>
                </p:grpSpPr>
                <p:sp>
                  <p:nvSpPr>
                    <p:cNvPr id="259" name="Rounded Rectangle 258"/>
                    <p:cNvSpPr/>
                    <p:nvPr/>
                  </p:nvSpPr>
                  <p:spPr>
                    <a:xfrm>
                      <a:off x="5226594" y="5867627"/>
                      <a:ext cx="1698519" cy="892189"/>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t" anchorCtr="1" compatLnSpc="1">
                      <a:prstTxWarp prst="textNoShape">
                        <a:avLst/>
                      </a:prstTxWarp>
                    </a:bodyPr>
                    <a:lstStyle/>
                    <a:p>
                      <a:pPr algn="ctr"/>
                      <a:r>
                        <a:rPr lang="en-US" sz="1300" b="1" dirty="0" smtClean="0">
                          <a:solidFill>
                            <a:srgbClr val="0A0A0A"/>
                          </a:solidFill>
                          <a:latin typeface="Calibri"/>
                        </a:rPr>
                        <a:t>Containerization</a:t>
                      </a:r>
                      <a:endParaRPr lang="en-US" sz="1300" b="1" dirty="0">
                        <a:solidFill>
                          <a:srgbClr val="0A0A0A"/>
                        </a:solidFill>
                        <a:latin typeface="Calibri"/>
                      </a:endParaRPr>
                    </a:p>
                  </p:txBody>
                </p:sp>
                <p:grpSp>
                  <p:nvGrpSpPr>
                    <p:cNvPr id="261" name="Group 260"/>
                    <p:cNvGrpSpPr/>
                    <p:nvPr/>
                  </p:nvGrpSpPr>
                  <p:grpSpPr>
                    <a:xfrm>
                      <a:off x="6167107" y="6122907"/>
                      <a:ext cx="640080" cy="585216"/>
                      <a:chOff x="6118222" y="6088440"/>
                      <a:chExt cx="835412" cy="763807"/>
                    </a:xfrm>
                  </p:grpSpPr>
                  <p:sp>
                    <p:nvSpPr>
                      <p:cNvPr id="262" name="Rounded Rectangle 261"/>
                      <p:cNvSpPr/>
                      <p:nvPr/>
                    </p:nvSpPr>
                    <p:spPr>
                      <a:xfrm>
                        <a:off x="6118222" y="6088440"/>
                        <a:ext cx="835412" cy="763807"/>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pic>
                    <p:nvPicPr>
                      <p:cNvPr id="263" name="Picture 6" descr="https://www.icewarp.com/en/img/webrtc/documents/docker-logo.png"/>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6177894" y="6159008"/>
                        <a:ext cx="716067" cy="622671"/>
                      </a:xfrm>
                      <a:prstGeom prst="rect">
                        <a:avLst/>
                      </a:prstGeom>
                      <a:noFill/>
                      <a:ln>
                        <a:noFill/>
                      </a:ln>
                      <a:extLst>
                        <a:ext uri="{909E8E84-426E-40DD-AFC4-6F175D3DCCD1}">
                          <a14:hiddenFill xmlns:a14="http://schemas.microsoft.com/office/drawing/2010/main">
                            <a:solidFill>
                              <a:srgbClr val="FFFFFF"/>
                            </a:solidFill>
                          </a14:hiddenFill>
                        </a:ext>
                      </a:extLst>
                    </p:spPr>
                  </p:pic>
                </p:grpSp>
              </p:grpSp>
              <p:cxnSp>
                <p:nvCxnSpPr>
                  <p:cNvPr id="249" name="Straight Arrow Connector 248"/>
                  <p:cNvCxnSpPr/>
                  <p:nvPr/>
                </p:nvCxnSpPr>
                <p:spPr>
                  <a:xfrm flipV="1">
                    <a:off x="4447572" y="5062979"/>
                    <a:ext cx="0" cy="33034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0" name="Elbow Connector 249"/>
                  <p:cNvCxnSpPr>
                    <a:endCxn id="246" idx="0"/>
                  </p:cNvCxnSpPr>
                  <p:nvPr/>
                </p:nvCxnSpPr>
                <p:spPr>
                  <a:xfrm>
                    <a:off x="5083987" y="5062979"/>
                    <a:ext cx="0" cy="335936"/>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251" name="Rounded Rectangle 250"/>
                  <p:cNvSpPr/>
                  <p:nvPr/>
                </p:nvSpPr>
                <p:spPr>
                  <a:xfrm>
                    <a:off x="6854541" y="5688238"/>
                    <a:ext cx="1900523" cy="896112"/>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t" anchorCtr="1" compatLnSpc="1">
                    <a:prstTxWarp prst="textNoShape">
                      <a:avLst/>
                    </a:prstTxWarp>
                  </a:bodyPr>
                  <a:lstStyle/>
                  <a:p>
                    <a:pPr algn="ctr"/>
                    <a:r>
                      <a:rPr lang="en-US" sz="1300" b="1" dirty="0">
                        <a:solidFill>
                          <a:srgbClr val="0A0A0A"/>
                        </a:solidFill>
                        <a:latin typeface="Calibri"/>
                      </a:rPr>
                      <a:t>Continuous Monitoring</a:t>
                    </a:r>
                  </a:p>
                  <a:p>
                    <a:pPr algn="ctr"/>
                    <a:endParaRPr lang="en-US" sz="1300" dirty="0">
                      <a:solidFill>
                        <a:schemeClr val="tx1"/>
                      </a:solidFill>
                    </a:endParaRPr>
                  </a:p>
                </p:txBody>
              </p:sp>
            </p:grpSp>
            <p:grpSp>
              <p:nvGrpSpPr>
                <p:cNvPr id="234" name="Group 233"/>
                <p:cNvGrpSpPr/>
                <p:nvPr/>
              </p:nvGrpSpPr>
              <p:grpSpPr>
                <a:xfrm>
                  <a:off x="2791804" y="5835648"/>
                  <a:ext cx="2224041" cy="897180"/>
                  <a:chOff x="2791804" y="5835648"/>
                  <a:chExt cx="2224041" cy="897180"/>
                </a:xfrm>
              </p:grpSpPr>
              <p:sp>
                <p:nvSpPr>
                  <p:cNvPr id="235" name="Rounded Rectangle 234"/>
                  <p:cNvSpPr/>
                  <p:nvPr/>
                </p:nvSpPr>
                <p:spPr>
                  <a:xfrm>
                    <a:off x="2791804" y="5835648"/>
                    <a:ext cx="2224041" cy="897180"/>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0" rIns="91440" bIns="0" numCol="1" anchor="t" anchorCtr="1" compatLnSpc="1">
                    <a:prstTxWarp prst="textNoShape">
                      <a:avLst/>
                    </a:prstTxWarp>
                  </a:bodyPr>
                  <a:lstStyle/>
                  <a:p>
                    <a:pPr algn="ctr"/>
                    <a:r>
                      <a:rPr lang="en-US" sz="1300" b="1" dirty="0">
                        <a:solidFill>
                          <a:srgbClr val="0A0A0A"/>
                        </a:solidFill>
                        <a:latin typeface="Calibri"/>
                      </a:rPr>
                      <a:t>Configuration </a:t>
                    </a:r>
                    <a:r>
                      <a:rPr lang="en-US" sz="1300" b="1" dirty="0" smtClean="0">
                        <a:latin typeface="Calibri"/>
                      </a:rPr>
                      <a:t>management</a:t>
                    </a:r>
                    <a:endParaRPr lang="en-US" sz="1300" b="1" dirty="0">
                      <a:latin typeface="Calibri"/>
                    </a:endParaRPr>
                  </a:p>
                </p:txBody>
              </p:sp>
              <p:sp>
                <p:nvSpPr>
                  <p:cNvPr id="238" name="TextBox 237"/>
                  <p:cNvSpPr txBox="1"/>
                  <p:nvPr/>
                </p:nvSpPr>
                <p:spPr>
                  <a:xfrm>
                    <a:off x="3877083" y="6276960"/>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sp>
                <p:nvSpPr>
                  <p:cNvPr id="241" name="Rounded Rectangle 240"/>
                  <p:cNvSpPr/>
                  <p:nvPr/>
                </p:nvSpPr>
                <p:spPr>
                  <a:xfrm>
                    <a:off x="4283491" y="6076637"/>
                    <a:ext cx="561369" cy="546585"/>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pic>
                <p:nvPicPr>
                  <p:cNvPr id="242" name="Picture 18" descr="http://3.bp.blogspot.com/-zCKRCEjz2Uw/UuevU8l-x3I/AAAAAAAAA4s/p6TPSHE1zl4/s1600/chef_logo.png"/>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4310625" y="6176911"/>
                    <a:ext cx="507101" cy="403187"/>
                  </a:xfrm>
                  <a:prstGeom prst="rect">
                    <a:avLst/>
                  </a:prstGeom>
                  <a:noFill/>
                  <a:ln>
                    <a:noFill/>
                  </a:ln>
                  <a:extLst>
                    <a:ext uri="{909E8E84-426E-40DD-AFC4-6F175D3DCCD1}">
                      <a14:hiddenFill xmlns:a14="http://schemas.microsoft.com/office/drawing/2010/main">
                        <a:solidFill>
                          <a:srgbClr val="FFFFFF"/>
                        </a:solidFill>
                      </a14:hiddenFill>
                    </a:ext>
                  </a:extLst>
                </p:spPr>
              </p:pic>
            </p:grpSp>
          </p:grpSp>
          <p:pic>
            <p:nvPicPr>
              <p:cNvPr id="272" name="Picture 271"/>
              <p:cNvPicPr>
                <a:picLocks noChangeAspect="1"/>
              </p:cNvPicPr>
              <p:nvPr/>
            </p:nvPicPr>
            <p:blipFill>
              <a:blip r:embed="rId8"/>
              <a:stretch>
                <a:fillRect/>
              </a:stretch>
            </p:blipFill>
            <p:spPr>
              <a:xfrm>
                <a:off x="2870878" y="6153738"/>
                <a:ext cx="914400" cy="538716"/>
              </a:xfrm>
              <a:prstGeom prst="rect">
                <a:avLst/>
              </a:prstGeom>
              <a:noFill/>
              <a:ln>
                <a:noFill/>
              </a:ln>
            </p:spPr>
          </p:pic>
          <p:pic>
            <p:nvPicPr>
              <p:cNvPr id="273" name="Picture 272"/>
              <p:cNvPicPr>
                <a:picLocks noChangeAspect="1"/>
              </p:cNvPicPr>
              <p:nvPr/>
            </p:nvPicPr>
            <p:blipFill>
              <a:blip r:embed="rId9"/>
              <a:stretch>
                <a:fillRect/>
              </a:stretch>
            </p:blipFill>
            <p:spPr>
              <a:xfrm>
                <a:off x="5150658" y="6140586"/>
                <a:ext cx="594360" cy="594360"/>
              </a:xfrm>
              <a:prstGeom prst="rect">
                <a:avLst/>
              </a:prstGeom>
              <a:noFill/>
              <a:ln>
                <a:noFill/>
              </a:ln>
            </p:spPr>
          </p:pic>
          <p:pic>
            <p:nvPicPr>
              <p:cNvPr id="274" name="Picture 2" descr="http://ocsl.co.uk/news-events/blog/wp-content/uploads/2015/06/sccm_logo.jpg"/>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6851155" y="6148625"/>
                <a:ext cx="681644" cy="56110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75" name="Picture 2"/>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7576638" y="6257912"/>
                <a:ext cx="1097280" cy="342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36" name="Rounded Rectangle 135"/>
            <p:cNvSpPr/>
            <p:nvPr/>
          </p:nvSpPr>
          <p:spPr>
            <a:xfrm>
              <a:off x="1361635" y="5884174"/>
              <a:ext cx="1316305" cy="897180"/>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5720" rIns="0" bIns="0" numCol="1" anchor="t" anchorCtr="1" compatLnSpc="1">
              <a:prstTxWarp prst="textNoShape">
                <a:avLst/>
              </a:prstTxWarp>
            </a:bodyPr>
            <a:lstStyle/>
            <a:p>
              <a:pPr algn="ctr" fontAlgn="auto">
                <a:lnSpc>
                  <a:spcPts val="1200"/>
                </a:lnSpc>
                <a:spcBef>
                  <a:spcPts val="0"/>
                </a:spcBef>
                <a:spcAft>
                  <a:spcPts val="0"/>
                </a:spcAft>
              </a:pPr>
              <a:r>
                <a:rPr lang="en-US" sz="1300" b="1" dirty="0" smtClean="0">
                  <a:latin typeface="Calibri"/>
                </a:rPr>
                <a:t>Release</a:t>
              </a:r>
            </a:p>
            <a:p>
              <a:pPr algn="ctr" fontAlgn="auto">
                <a:lnSpc>
                  <a:spcPts val="1200"/>
                </a:lnSpc>
                <a:spcBef>
                  <a:spcPts val="0"/>
                </a:spcBef>
                <a:spcAft>
                  <a:spcPts val="0"/>
                </a:spcAft>
              </a:pPr>
              <a:r>
                <a:rPr lang="en-US" sz="1300" b="1" dirty="0" smtClean="0">
                  <a:latin typeface="Calibri"/>
                </a:rPr>
                <a:t>management </a:t>
              </a:r>
              <a:endParaRPr lang="en-US" sz="1300" b="1" dirty="0">
                <a:latin typeface="Calibri"/>
              </a:endParaRPr>
            </a:p>
          </p:txBody>
        </p:sp>
        <p:pic>
          <p:nvPicPr>
            <p:cNvPr id="138" name="Picture 137"/>
            <p:cNvPicPr>
              <a:picLocks noChangeAspect="1"/>
            </p:cNvPicPr>
            <p:nvPr/>
          </p:nvPicPr>
          <p:blipFill>
            <a:blip r:embed="rId12"/>
            <a:stretch>
              <a:fillRect/>
            </a:stretch>
          </p:blipFill>
          <p:spPr>
            <a:xfrm>
              <a:off x="1393423" y="6314673"/>
              <a:ext cx="1252728" cy="221797"/>
            </a:xfrm>
            <a:prstGeom prst="rect">
              <a:avLst/>
            </a:prstGeom>
            <a:noFill/>
            <a:ln>
              <a:noFill/>
            </a:ln>
          </p:spPr>
        </p:pic>
      </p:grpSp>
      <p:grpSp>
        <p:nvGrpSpPr>
          <p:cNvPr id="13" name="Group 12"/>
          <p:cNvGrpSpPr/>
          <p:nvPr/>
        </p:nvGrpSpPr>
        <p:grpSpPr>
          <a:xfrm>
            <a:off x="131086" y="2109963"/>
            <a:ext cx="8919141" cy="3313484"/>
            <a:chOff x="114152" y="2167113"/>
            <a:chExt cx="8919141" cy="3313484"/>
          </a:xfrm>
        </p:grpSpPr>
        <p:grpSp>
          <p:nvGrpSpPr>
            <p:cNvPr id="11" name="Group 10"/>
            <p:cNvGrpSpPr/>
            <p:nvPr/>
          </p:nvGrpSpPr>
          <p:grpSpPr>
            <a:xfrm>
              <a:off x="114152" y="2634164"/>
              <a:ext cx="8919141" cy="2846433"/>
              <a:chOff x="114152" y="2634164"/>
              <a:chExt cx="8919141" cy="2846433"/>
            </a:xfrm>
          </p:grpSpPr>
          <p:grpSp>
            <p:nvGrpSpPr>
              <p:cNvPr id="135" name="Group 134"/>
              <p:cNvGrpSpPr/>
              <p:nvPr/>
            </p:nvGrpSpPr>
            <p:grpSpPr>
              <a:xfrm>
                <a:off x="114152" y="2634164"/>
                <a:ext cx="8919141" cy="2846433"/>
                <a:chOff x="114152" y="2634164"/>
                <a:chExt cx="8919141" cy="2846433"/>
              </a:xfrm>
            </p:grpSpPr>
            <p:grpSp>
              <p:nvGrpSpPr>
                <p:cNvPr id="139" name="Group 138"/>
                <p:cNvGrpSpPr/>
                <p:nvPr/>
              </p:nvGrpSpPr>
              <p:grpSpPr>
                <a:xfrm>
                  <a:off x="114152" y="2634164"/>
                  <a:ext cx="8919141" cy="2846433"/>
                  <a:chOff x="114152" y="2634164"/>
                  <a:chExt cx="8919141" cy="2846433"/>
                </a:xfrm>
              </p:grpSpPr>
              <p:grpSp>
                <p:nvGrpSpPr>
                  <p:cNvPr id="171" name="Group 170"/>
                  <p:cNvGrpSpPr/>
                  <p:nvPr/>
                </p:nvGrpSpPr>
                <p:grpSpPr>
                  <a:xfrm>
                    <a:off x="114152" y="2634164"/>
                    <a:ext cx="8919141" cy="2846433"/>
                    <a:chOff x="114152" y="2634164"/>
                    <a:chExt cx="8919141" cy="2846433"/>
                  </a:xfrm>
                </p:grpSpPr>
                <p:grpSp>
                  <p:nvGrpSpPr>
                    <p:cNvPr id="180" name="Group 179"/>
                    <p:cNvGrpSpPr/>
                    <p:nvPr/>
                  </p:nvGrpSpPr>
                  <p:grpSpPr>
                    <a:xfrm>
                      <a:off x="114152" y="2634164"/>
                      <a:ext cx="8919141" cy="2846433"/>
                      <a:chOff x="114152" y="2634164"/>
                      <a:chExt cx="8919141" cy="2846433"/>
                    </a:xfrm>
                  </p:grpSpPr>
                  <p:grpSp>
                    <p:nvGrpSpPr>
                      <p:cNvPr id="187" name="Group 186"/>
                      <p:cNvGrpSpPr/>
                      <p:nvPr/>
                    </p:nvGrpSpPr>
                    <p:grpSpPr>
                      <a:xfrm>
                        <a:off x="114152" y="2634164"/>
                        <a:ext cx="8919141" cy="2846433"/>
                        <a:chOff x="16948" y="2385248"/>
                        <a:chExt cx="8919141" cy="2846433"/>
                      </a:xfrm>
                    </p:grpSpPr>
                    <p:cxnSp>
                      <p:nvCxnSpPr>
                        <p:cNvPr id="208" name="Straight Arrow Connector 207"/>
                        <p:cNvCxnSpPr/>
                        <p:nvPr/>
                      </p:nvCxnSpPr>
                      <p:spPr>
                        <a:xfrm flipH="1">
                          <a:off x="4352954" y="2408838"/>
                          <a:ext cx="3606" cy="6970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11" name="Group 210"/>
                        <p:cNvGrpSpPr/>
                        <p:nvPr/>
                      </p:nvGrpSpPr>
                      <p:grpSpPr>
                        <a:xfrm>
                          <a:off x="16948" y="2385248"/>
                          <a:ext cx="8919141" cy="2846433"/>
                          <a:chOff x="16948" y="2385248"/>
                          <a:chExt cx="8919141" cy="2846433"/>
                        </a:xfrm>
                      </p:grpSpPr>
                      <p:cxnSp>
                        <p:nvCxnSpPr>
                          <p:cNvPr id="213" name="Elbow Connector 212"/>
                          <p:cNvCxnSpPr/>
                          <p:nvPr/>
                        </p:nvCxnSpPr>
                        <p:spPr>
                          <a:xfrm flipV="1">
                            <a:off x="3433764" y="2385248"/>
                            <a:ext cx="591176" cy="435358"/>
                          </a:xfrm>
                          <a:prstGeom prst="bentConnector3">
                            <a:avLst>
                              <a:gd name="adj1" fmla="val 101558"/>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flipV="1">
                            <a:off x="3447412" y="4029111"/>
                            <a:ext cx="663484" cy="59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flipV="1">
                            <a:off x="7027809" y="4029111"/>
                            <a:ext cx="627542" cy="5973"/>
                          </a:xfrm>
                          <a:prstGeom prst="straightConnector1">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220" name="Elbow Connector 219"/>
                          <p:cNvCxnSpPr/>
                          <p:nvPr/>
                        </p:nvCxnSpPr>
                        <p:spPr>
                          <a:xfrm>
                            <a:off x="4652197" y="2410885"/>
                            <a:ext cx="2993512" cy="421611"/>
                          </a:xfrm>
                          <a:prstGeom prst="bentConnector3">
                            <a:avLst>
                              <a:gd name="adj1" fmla="val 15"/>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22" name="Group 221"/>
                          <p:cNvGrpSpPr/>
                          <p:nvPr/>
                        </p:nvGrpSpPr>
                        <p:grpSpPr>
                          <a:xfrm>
                            <a:off x="4110761" y="3106899"/>
                            <a:ext cx="2917048" cy="1830877"/>
                            <a:chOff x="4110761" y="3106899"/>
                            <a:chExt cx="2917048" cy="1830877"/>
                          </a:xfrm>
                        </p:grpSpPr>
                        <p:sp>
                          <p:nvSpPr>
                            <p:cNvPr id="284" name="Rounded Rectangle 283"/>
                            <p:cNvSpPr/>
                            <p:nvPr/>
                          </p:nvSpPr>
                          <p:spPr>
                            <a:xfrm>
                              <a:off x="4110896" y="3126418"/>
                              <a:ext cx="2916913" cy="1811358"/>
                            </a:xfrm>
                            <a:prstGeom prst="roundRect">
                              <a:avLst>
                                <a:gd name="adj" fmla="val 0"/>
                              </a:avLst>
                            </a:prstGeom>
                            <a:solidFill>
                              <a:srgbClr val="50AA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285" name="Rectangle 284"/>
                            <p:cNvSpPr/>
                            <p:nvPr/>
                          </p:nvSpPr>
                          <p:spPr>
                            <a:xfrm>
                              <a:off x="4110761" y="3106899"/>
                              <a:ext cx="2917048" cy="323165"/>
                            </a:xfrm>
                            <a:prstGeom prst="rect">
                              <a:avLst/>
                            </a:prstGeom>
                          </p:spPr>
                          <p:txBody>
                            <a:bodyPr wrap="square">
                              <a:spAutoFit/>
                            </a:bodyPr>
                            <a:lstStyle/>
                            <a:p>
                              <a:pPr algn="ctr" fontAlgn="auto">
                                <a:spcBef>
                                  <a:spcPts val="0"/>
                                </a:spcBef>
                                <a:spcAft>
                                  <a:spcPts val="0"/>
                                </a:spcAft>
                              </a:pPr>
                              <a:r>
                                <a:rPr lang="en-US" sz="1500" b="1" dirty="0">
                                  <a:solidFill>
                                    <a:schemeClr val="bg1"/>
                                  </a:solidFill>
                                  <a:latin typeface="Calibri"/>
                                </a:rPr>
                                <a:t>Continuous </a:t>
                              </a:r>
                              <a:r>
                                <a:rPr lang="en-US" sz="1500" b="1" dirty="0" smtClean="0">
                                  <a:solidFill>
                                    <a:schemeClr val="bg1"/>
                                  </a:solidFill>
                                  <a:latin typeface="Calibri"/>
                                </a:rPr>
                                <a:t>Integration</a:t>
                              </a:r>
                              <a:endParaRPr lang="en-US" sz="1500" b="1" dirty="0">
                                <a:solidFill>
                                  <a:schemeClr val="bg1"/>
                                </a:solidFill>
                                <a:latin typeface="Calibri"/>
                              </a:endParaRPr>
                            </a:p>
                          </p:txBody>
                        </p:sp>
                        <p:grpSp>
                          <p:nvGrpSpPr>
                            <p:cNvPr id="287" name="Group 286"/>
                            <p:cNvGrpSpPr/>
                            <p:nvPr/>
                          </p:nvGrpSpPr>
                          <p:grpSpPr>
                            <a:xfrm>
                              <a:off x="5562238" y="3405758"/>
                              <a:ext cx="1303333" cy="1467069"/>
                              <a:chOff x="5686220" y="3997967"/>
                              <a:chExt cx="1303333" cy="1006574"/>
                            </a:xfrm>
                          </p:grpSpPr>
                          <p:sp>
                            <p:nvSpPr>
                              <p:cNvPr id="302" name="Rounded Rectangle 301"/>
                              <p:cNvSpPr/>
                              <p:nvPr/>
                            </p:nvSpPr>
                            <p:spPr>
                              <a:xfrm>
                                <a:off x="5686220" y="3997967"/>
                                <a:ext cx="1303333" cy="1006574"/>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303" name="TextBox 302"/>
                              <p:cNvSpPr txBox="1"/>
                              <p:nvPr/>
                            </p:nvSpPr>
                            <p:spPr>
                              <a:xfrm flipH="1">
                                <a:off x="5888600" y="4000418"/>
                                <a:ext cx="964713" cy="292388"/>
                              </a:xfrm>
                              <a:prstGeom prst="rect">
                                <a:avLst/>
                              </a:prstGeom>
                              <a:noFill/>
                            </p:spPr>
                            <p:txBody>
                              <a:bodyPr wrap="square" rtlCol="0">
                                <a:spAutoFit/>
                              </a:bodyPr>
                              <a:lstStyle/>
                              <a:p>
                                <a:pPr algn="ctr" fontAlgn="auto">
                                  <a:spcBef>
                                    <a:spcPts val="0"/>
                                  </a:spcBef>
                                  <a:spcAft>
                                    <a:spcPts val="0"/>
                                  </a:spcAft>
                                </a:pPr>
                                <a:r>
                                  <a:rPr lang="en-US" sz="1300" b="1" dirty="0" smtClean="0">
                                    <a:latin typeface="Calibri"/>
                                  </a:rPr>
                                  <a:t>CI server</a:t>
                                </a:r>
                                <a:endParaRPr lang="en-US" sz="1300" b="1" dirty="0">
                                  <a:latin typeface="Calibri"/>
                                </a:endParaRPr>
                              </a:p>
                            </p:txBody>
                          </p:sp>
                          <p:sp>
                            <p:nvSpPr>
                              <p:cNvPr id="311" name="TextBox 310"/>
                              <p:cNvSpPr txBox="1"/>
                              <p:nvPr/>
                            </p:nvSpPr>
                            <p:spPr>
                              <a:xfrm>
                                <a:off x="6189981" y="4482855"/>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sp>
                            <p:nvSpPr>
                              <p:cNvPr id="316" name="Rounded Rectangle 315"/>
                              <p:cNvSpPr/>
                              <p:nvPr/>
                            </p:nvSpPr>
                            <p:spPr>
                              <a:xfrm>
                                <a:off x="5843309" y="4207771"/>
                                <a:ext cx="1010708" cy="233838"/>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sp>
                            <p:nvSpPr>
                              <p:cNvPr id="317" name="Rounded Rectangle 316"/>
                              <p:cNvSpPr/>
                              <p:nvPr/>
                            </p:nvSpPr>
                            <p:spPr>
                              <a:xfrm>
                                <a:off x="5843309" y="4710161"/>
                                <a:ext cx="1010708" cy="233838"/>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grpSp>
                        <p:grpSp>
                          <p:nvGrpSpPr>
                            <p:cNvPr id="288" name="Group 287"/>
                            <p:cNvGrpSpPr/>
                            <p:nvPr/>
                          </p:nvGrpSpPr>
                          <p:grpSpPr>
                            <a:xfrm>
                              <a:off x="4320167" y="3399807"/>
                              <a:ext cx="953053" cy="1463496"/>
                              <a:chOff x="4320167" y="3399807"/>
                              <a:chExt cx="953053" cy="1463496"/>
                            </a:xfrm>
                          </p:grpSpPr>
                          <p:sp>
                            <p:nvSpPr>
                              <p:cNvPr id="291" name="Rounded Rectangle 290"/>
                              <p:cNvSpPr/>
                              <p:nvPr/>
                            </p:nvSpPr>
                            <p:spPr>
                              <a:xfrm>
                                <a:off x="4320167" y="3400546"/>
                                <a:ext cx="953053" cy="1462757"/>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292" name="TextBox 291"/>
                              <p:cNvSpPr txBox="1"/>
                              <p:nvPr/>
                            </p:nvSpPr>
                            <p:spPr>
                              <a:xfrm flipH="1">
                                <a:off x="4322992" y="3399807"/>
                                <a:ext cx="950228" cy="292388"/>
                              </a:xfrm>
                              <a:prstGeom prst="rect">
                                <a:avLst/>
                              </a:prstGeom>
                              <a:noFill/>
                            </p:spPr>
                            <p:txBody>
                              <a:bodyPr wrap="square" rtlCol="0">
                                <a:spAutoFit/>
                              </a:bodyPr>
                              <a:lstStyle/>
                              <a:p>
                                <a:pPr algn="ctr" fontAlgn="auto">
                                  <a:spcBef>
                                    <a:spcPts val="0"/>
                                  </a:spcBef>
                                  <a:spcAft>
                                    <a:spcPts val="0"/>
                                  </a:spcAft>
                                </a:pPr>
                                <a:r>
                                  <a:rPr lang="en-US" sz="1300" b="1" dirty="0" smtClean="0">
                                    <a:latin typeface="Calibri"/>
                                  </a:rPr>
                                  <a:t>Build </a:t>
                                </a:r>
                                <a:endParaRPr lang="en-US" sz="1300" b="1" dirty="0">
                                  <a:latin typeface="Calibri"/>
                                </a:endParaRPr>
                              </a:p>
                            </p:txBody>
                          </p:sp>
                          <p:sp>
                            <p:nvSpPr>
                              <p:cNvPr id="296" name="TextBox 295"/>
                              <p:cNvSpPr txBox="1"/>
                              <p:nvPr/>
                            </p:nvSpPr>
                            <p:spPr>
                              <a:xfrm>
                                <a:off x="4657710" y="4326957"/>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sp>
                            <p:nvSpPr>
                              <p:cNvPr id="297" name="TextBox 296"/>
                              <p:cNvSpPr txBox="1"/>
                              <p:nvPr/>
                            </p:nvSpPr>
                            <p:spPr>
                              <a:xfrm>
                                <a:off x="4657710" y="3889064"/>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sp>
                            <p:nvSpPr>
                              <p:cNvPr id="299" name="Rounded Rectangle 298"/>
                              <p:cNvSpPr/>
                              <p:nvPr/>
                            </p:nvSpPr>
                            <p:spPr>
                              <a:xfrm>
                                <a:off x="4451111" y="4102951"/>
                                <a:ext cx="717998" cy="233838"/>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sp>
                            <p:nvSpPr>
                              <p:cNvPr id="300" name="Rounded Rectangle 299"/>
                              <p:cNvSpPr/>
                              <p:nvPr/>
                            </p:nvSpPr>
                            <p:spPr>
                              <a:xfrm>
                                <a:off x="4451111" y="4538359"/>
                                <a:ext cx="717998" cy="233838"/>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sp>
                            <p:nvSpPr>
                              <p:cNvPr id="301" name="TextBox 300"/>
                              <p:cNvSpPr txBox="1"/>
                              <p:nvPr/>
                            </p:nvSpPr>
                            <p:spPr>
                              <a:xfrm>
                                <a:off x="4508953" y="4509084"/>
                                <a:ext cx="602314" cy="292388"/>
                              </a:xfrm>
                              <a:prstGeom prst="rect">
                                <a:avLst/>
                              </a:prstGeom>
                              <a:noFill/>
                            </p:spPr>
                            <p:txBody>
                              <a:bodyPr wrap="square" rtlCol="0">
                                <a:spAutoFit/>
                              </a:bodyPr>
                              <a:lstStyle/>
                              <a:p>
                                <a:pPr algn="ctr" fontAlgn="auto">
                                  <a:spcBef>
                                    <a:spcPts val="0"/>
                                  </a:spcBef>
                                  <a:spcAft>
                                    <a:spcPts val="0"/>
                                  </a:spcAft>
                                </a:pPr>
                                <a:r>
                                  <a:rPr lang="en-US" sz="1300" b="1" dirty="0">
                                    <a:solidFill>
                                      <a:srgbClr val="0A0A0A"/>
                                    </a:solidFill>
                                    <a:latin typeface="Calibri"/>
                                  </a:rPr>
                                  <a:t>ANT</a:t>
                                </a:r>
                              </a:p>
                            </p:txBody>
                          </p:sp>
                        </p:grpSp>
                      </p:grpSp>
                      <p:grpSp>
                        <p:nvGrpSpPr>
                          <p:cNvPr id="225" name="Group 224"/>
                          <p:cNvGrpSpPr/>
                          <p:nvPr/>
                        </p:nvGrpSpPr>
                        <p:grpSpPr>
                          <a:xfrm>
                            <a:off x="7655351" y="2485181"/>
                            <a:ext cx="1280738" cy="2746500"/>
                            <a:chOff x="7655351" y="2485181"/>
                            <a:chExt cx="1280738" cy="2746500"/>
                          </a:xfrm>
                        </p:grpSpPr>
                        <p:sp>
                          <p:nvSpPr>
                            <p:cNvPr id="269" name="Rounded Rectangle 268"/>
                            <p:cNvSpPr/>
                            <p:nvPr/>
                          </p:nvSpPr>
                          <p:spPr>
                            <a:xfrm>
                              <a:off x="7655351" y="2530064"/>
                              <a:ext cx="1243234" cy="2701617"/>
                            </a:xfrm>
                            <a:prstGeom prst="roundRect">
                              <a:avLst>
                                <a:gd name="adj" fmla="val 0"/>
                              </a:avLst>
                            </a:prstGeom>
                            <a:solidFill>
                              <a:srgbClr val="50AA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270" name="Rectangle 269"/>
                            <p:cNvSpPr/>
                            <p:nvPr/>
                          </p:nvSpPr>
                          <p:spPr>
                            <a:xfrm>
                              <a:off x="7884649" y="2485181"/>
                              <a:ext cx="784638" cy="323165"/>
                            </a:xfrm>
                            <a:prstGeom prst="rect">
                              <a:avLst/>
                            </a:prstGeom>
                          </p:spPr>
                          <p:txBody>
                            <a:bodyPr wrap="none">
                              <a:spAutoFit/>
                            </a:bodyPr>
                            <a:lstStyle/>
                            <a:p>
                              <a:pPr algn="ctr" fontAlgn="auto">
                                <a:spcBef>
                                  <a:spcPts val="0"/>
                                </a:spcBef>
                                <a:spcAft>
                                  <a:spcPts val="0"/>
                                </a:spcAft>
                              </a:pPr>
                              <a:r>
                                <a:rPr lang="en-US" sz="1500" b="1" dirty="0">
                                  <a:solidFill>
                                    <a:schemeClr val="bg1"/>
                                  </a:solidFill>
                                  <a:latin typeface="Calibri"/>
                                </a:rPr>
                                <a:t> Testing</a:t>
                              </a:r>
                            </a:p>
                          </p:txBody>
                        </p:sp>
                        <p:sp>
                          <p:nvSpPr>
                            <p:cNvPr id="271" name="Rounded Rectangle 270"/>
                            <p:cNvSpPr/>
                            <p:nvPr/>
                          </p:nvSpPr>
                          <p:spPr>
                            <a:xfrm>
                              <a:off x="7727072" y="2804426"/>
                              <a:ext cx="1088211" cy="821505"/>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279" name="Rectangle 278"/>
                            <p:cNvSpPr/>
                            <p:nvPr/>
                          </p:nvSpPr>
                          <p:spPr>
                            <a:xfrm>
                              <a:off x="7714618" y="2804799"/>
                              <a:ext cx="1109134" cy="405624"/>
                            </a:xfrm>
                            <a:prstGeom prst="rect">
                              <a:avLst/>
                            </a:prstGeom>
                          </p:spPr>
                          <p:txBody>
                            <a:bodyPr wrap="square">
                              <a:spAutoFit/>
                            </a:bodyPr>
                            <a:lstStyle/>
                            <a:p>
                              <a:pPr algn="ctr" fontAlgn="auto">
                                <a:lnSpc>
                                  <a:spcPts val="1200"/>
                                </a:lnSpc>
                                <a:spcBef>
                                  <a:spcPts val="0"/>
                                </a:spcBef>
                                <a:spcAft>
                                  <a:spcPts val="0"/>
                                </a:spcAft>
                              </a:pPr>
                              <a:r>
                                <a:rPr lang="en-US" sz="1300" b="1" dirty="0">
                                  <a:solidFill>
                                    <a:srgbClr val="0A0A0A"/>
                                  </a:solidFill>
                                  <a:latin typeface="Calibri"/>
                                </a:rPr>
                                <a:t>Microsoft</a:t>
                              </a:r>
                              <a:r>
                                <a:rPr lang="en-US" sz="1200" b="1" dirty="0" smtClean="0">
                                  <a:solidFill>
                                    <a:srgbClr val="1F497D">
                                      <a:lumMod val="75000"/>
                                      <a:alpha val="45000"/>
                                    </a:srgbClr>
                                  </a:solidFill>
                                  <a:latin typeface="Calibri"/>
                                </a:rPr>
                                <a:t> </a:t>
                              </a:r>
                              <a:r>
                                <a:rPr lang="en-US" sz="1300" b="1" dirty="0" smtClean="0">
                                  <a:solidFill>
                                    <a:srgbClr val="0A0A0A"/>
                                  </a:solidFill>
                                  <a:latin typeface="Calibri"/>
                                </a:rPr>
                                <a:t>Test Manager </a:t>
                              </a:r>
                              <a:endParaRPr lang="en-US" sz="1300" b="1" dirty="0">
                                <a:solidFill>
                                  <a:srgbClr val="0A0A0A"/>
                                </a:solidFill>
                                <a:latin typeface="Calibri"/>
                              </a:endParaRPr>
                            </a:p>
                          </p:txBody>
                        </p:sp>
                        <p:sp>
                          <p:nvSpPr>
                            <p:cNvPr id="280" name="Rounded Rectangle 279"/>
                            <p:cNvSpPr/>
                            <p:nvPr/>
                          </p:nvSpPr>
                          <p:spPr>
                            <a:xfrm>
                              <a:off x="7727067" y="3700201"/>
                              <a:ext cx="1096684" cy="1485702"/>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283" name="Rectangle 282"/>
                            <p:cNvSpPr/>
                            <p:nvPr/>
                          </p:nvSpPr>
                          <p:spPr>
                            <a:xfrm>
                              <a:off x="7664391" y="3658432"/>
                              <a:ext cx="1271698" cy="492443"/>
                            </a:xfrm>
                            <a:prstGeom prst="rect">
                              <a:avLst/>
                            </a:prstGeom>
                          </p:spPr>
                          <p:txBody>
                            <a:bodyPr wrap="square">
                              <a:spAutoFit/>
                            </a:bodyPr>
                            <a:lstStyle/>
                            <a:p>
                              <a:pPr algn="ctr" fontAlgn="auto">
                                <a:spcBef>
                                  <a:spcPts val="0"/>
                                </a:spcBef>
                                <a:spcAft>
                                  <a:spcPts val="0"/>
                                </a:spcAft>
                              </a:pPr>
                              <a:r>
                                <a:rPr lang="en-US" sz="1300" b="1" dirty="0" smtClean="0">
                                  <a:latin typeface="Calibri"/>
                                </a:rPr>
                                <a:t>Automation</a:t>
                              </a:r>
                            </a:p>
                            <a:p>
                              <a:pPr algn="ctr" fontAlgn="auto">
                                <a:spcBef>
                                  <a:spcPts val="0"/>
                                </a:spcBef>
                                <a:spcAft>
                                  <a:spcPts val="0"/>
                                </a:spcAft>
                              </a:pPr>
                              <a:r>
                                <a:rPr lang="en-US" sz="1300" b="1" dirty="0" smtClean="0">
                                  <a:latin typeface="Calibri"/>
                                </a:rPr>
                                <a:t>testing</a:t>
                              </a:r>
                              <a:endParaRPr lang="en-US" sz="1300" b="1" dirty="0">
                                <a:latin typeface="Calibri"/>
                              </a:endParaRPr>
                            </a:p>
                          </p:txBody>
                        </p:sp>
                      </p:grpSp>
                      <p:cxnSp>
                        <p:nvCxnSpPr>
                          <p:cNvPr id="226" name="Elbow Connector 225"/>
                          <p:cNvCxnSpPr/>
                          <p:nvPr/>
                        </p:nvCxnSpPr>
                        <p:spPr>
                          <a:xfrm flipV="1">
                            <a:off x="3401157" y="2431363"/>
                            <a:ext cx="2578260" cy="576248"/>
                          </a:xfrm>
                          <a:prstGeom prst="bentConnector3">
                            <a:avLst>
                              <a:gd name="adj1" fmla="val 100817"/>
                            </a:avLst>
                          </a:prstGeom>
                          <a:ln>
                            <a:headEnd type="triangle" w="med" len="med"/>
                            <a:tailEnd type="triangle"/>
                          </a:ln>
                        </p:spPr>
                        <p:style>
                          <a:lnRef idx="1">
                            <a:schemeClr val="accent1"/>
                          </a:lnRef>
                          <a:fillRef idx="0">
                            <a:schemeClr val="accent1"/>
                          </a:fillRef>
                          <a:effectRef idx="0">
                            <a:schemeClr val="accent1"/>
                          </a:effectRef>
                          <a:fontRef idx="minor">
                            <a:schemeClr val="tx1"/>
                          </a:fontRef>
                        </p:style>
                      </p:cxnSp>
                      <p:grpSp>
                        <p:nvGrpSpPr>
                          <p:cNvPr id="227" name="Group 226"/>
                          <p:cNvGrpSpPr/>
                          <p:nvPr/>
                        </p:nvGrpSpPr>
                        <p:grpSpPr>
                          <a:xfrm>
                            <a:off x="16948" y="2525197"/>
                            <a:ext cx="3411414" cy="2567464"/>
                            <a:chOff x="72845" y="2525197"/>
                            <a:chExt cx="3411414" cy="2567464"/>
                          </a:xfrm>
                        </p:grpSpPr>
                        <p:sp>
                          <p:nvSpPr>
                            <p:cNvPr id="228" name="Rounded Rectangle 227"/>
                            <p:cNvSpPr/>
                            <p:nvPr/>
                          </p:nvSpPr>
                          <p:spPr>
                            <a:xfrm>
                              <a:off x="72845" y="2525197"/>
                              <a:ext cx="3411414" cy="2567464"/>
                            </a:xfrm>
                            <a:prstGeom prst="roundRect">
                              <a:avLst>
                                <a:gd name="adj" fmla="val 0"/>
                              </a:avLst>
                            </a:prstGeom>
                            <a:solidFill>
                              <a:srgbClr val="50AA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grpSp>
                          <p:nvGrpSpPr>
                            <p:cNvPr id="229" name="Group 228"/>
                            <p:cNvGrpSpPr/>
                            <p:nvPr/>
                          </p:nvGrpSpPr>
                          <p:grpSpPr>
                            <a:xfrm>
                              <a:off x="124648" y="4300576"/>
                              <a:ext cx="3287067" cy="752098"/>
                              <a:chOff x="4218321" y="5636504"/>
                              <a:chExt cx="3265096" cy="752098"/>
                            </a:xfrm>
                          </p:grpSpPr>
                          <p:sp>
                            <p:nvSpPr>
                              <p:cNvPr id="265" name="Rounded Rectangle 264"/>
                              <p:cNvSpPr/>
                              <p:nvPr/>
                            </p:nvSpPr>
                            <p:spPr>
                              <a:xfrm>
                                <a:off x="4218321" y="5688155"/>
                                <a:ext cx="3265096" cy="700447"/>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266" name="TextBox 265"/>
                              <p:cNvSpPr txBox="1"/>
                              <p:nvPr/>
                            </p:nvSpPr>
                            <p:spPr>
                              <a:xfrm>
                                <a:off x="4793406" y="5636504"/>
                                <a:ext cx="2147729" cy="292388"/>
                              </a:xfrm>
                              <a:prstGeom prst="rect">
                                <a:avLst/>
                              </a:prstGeom>
                              <a:noFill/>
                            </p:spPr>
                            <p:txBody>
                              <a:bodyPr wrap="square" rtlCol="0">
                                <a:spAutoFit/>
                              </a:bodyPr>
                              <a:lstStyle/>
                              <a:p>
                                <a:pPr algn="ctr" fontAlgn="auto">
                                  <a:spcBef>
                                    <a:spcPts val="0"/>
                                  </a:spcBef>
                                  <a:spcAft>
                                    <a:spcPts val="0"/>
                                  </a:spcAft>
                                </a:pPr>
                                <a:r>
                                  <a:rPr lang="en-US" sz="1300" b="1" dirty="0" smtClean="0">
                                    <a:solidFill>
                                      <a:srgbClr val="0A0A0A"/>
                                    </a:solidFill>
                                    <a:latin typeface="Calibri"/>
                                  </a:rPr>
                                  <a:t>Repository </a:t>
                                </a:r>
                                <a:r>
                                  <a:rPr lang="en-US" sz="1300" b="1" dirty="0" smtClean="0">
                                    <a:latin typeface="Calibri"/>
                                  </a:rPr>
                                  <a:t>management</a:t>
                                </a:r>
                                <a:endParaRPr lang="en-US" sz="1300" b="1" dirty="0">
                                  <a:latin typeface="Calibri"/>
                                </a:endParaRPr>
                              </a:p>
                            </p:txBody>
                          </p:sp>
                          <p:sp>
                            <p:nvSpPr>
                              <p:cNvPr id="267" name="TextBox 266"/>
                              <p:cNvSpPr txBox="1"/>
                              <p:nvPr/>
                            </p:nvSpPr>
                            <p:spPr>
                              <a:xfrm>
                                <a:off x="5865089" y="5939433"/>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pic>
                            <p:nvPicPr>
                              <p:cNvPr id="268" name="Picture 2" descr="https://www.ostraining.com/cdn/images/coding/github_logo_blog1.png"/>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6455273" y="5870884"/>
                                <a:ext cx="516273" cy="437785"/>
                              </a:xfrm>
                              <a:prstGeom prst="rect">
                                <a:avLst/>
                              </a:prstGeom>
                              <a:solidFill>
                                <a:schemeClr val="bg1"/>
                              </a:solidFill>
                              <a:ln w="28575"/>
                              <a:effectLst/>
                              <a:extLst/>
                            </p:spPr>
                          </p:pic>
                        </p:grpSp>
                        <p:grpSp>
                          <p:nvGrpSpPr>
                            <p:cNvPr id="230" name="Group 229"/>
                            <p:cNvGrpSpPr/>
                            <p:nvPr/>
                          </p:nvGrpSpPr>
                          <p:grpSpPr>
                            <a:xfrm>
                              <a:off x="1209390" y="2867841"/>
                              <a:ext cx="1087962" cy="1405016"/>
                              <a:chOff x="5401159" y="1857119"/>
                              <a:chExt cx="1087962" cy="1405016"/>
                            </a:xfrm>
                          </p:grpSpPr>
                          <p:sp>
                            <p:nvSpPr>
                              <p:cNvPr id="256" name="Rounded Rectangle 255"/>
                              <p:cNvSpPr/>
                              <p:nvPr/>
                            </p:nvSpPr>
                            <p:spPr>
                              <a:xfrm>
                                <a:off x="5401159" y="1893404"/>
                                <a:ext cx="1087962" cy="1368731"/>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257" name="TextBox 256"/>
                              <p:cNvSpPr txBox="1"/>
                              <p:nvPr/>
                            </p:nvSpPr>
                            <p:spPr>
                              <a:xfrm flipH="1">
                                <a:off x="5621961" y="1857119"/>
                                <a:ext cx="612806" cy="292388"/>
                              </a:xfrm>
                              <a:prstGeom prst="rect">
                                <a:avLst/>
                              </a:prstGeom>
                              <a:noFill/>
                            </p:spPr>
                            <p:txBody>
                              <a:bodyPr wrap="square" rtlCol="0">
                                <a:spAutoFit/>
                              </a:bodyPr>
                              <a:lstStyle/>
                              <a:p>
                                <a:pPr algn="ctr" fontAlgn="auto">
                                  <a:spcBef>
                                    <a:spcPts val="0"/>
                                  </a:spcBef>
                                  <a:spcAft>
                                    <a:spcPts val="0"/>
                                  </a:spcAft>
                                </a:pPr>
                                <a:r>
                                  <a:rPr lang="en-US" sz="1300" b="1" dirty="0" smtClean="0">
                                    <a:solidFill>
                                      <a:srgbClr val="0A0A0A"/>
                                    </a:solidFill>
                                    <a:latin typeface="Calibri"/>
                                  </a:rPr>
                                  <a:t>SCM</a:t>
                                </a:r>
                                <a:endParaRPr lang="en-US" sz="1300" b="1" dirty="0">
                                  <a:solidFill>
                                    <a:srgbClr val="0A0A0A"/>
                                  </a:solidFill>
                                  <a:latin typeface="Calibri"/>
                                </a:endParaRPr>
                              </a:p>
                            </p:txBody>
                          </p:sp>
                          <p:sp>
                            <p:nvSpPr>
                              <p:cNvPr id="258" name="TextBox 257"/>
                              <p:cNvSpPr txBox="1"/>
                              <p:nvPr/>
                            </p:nvSpPr>
                            <p:spPr>
                              <a:xfrm>
                                <a:off x="5778690" y="2305183"/>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pic>
                            <p:nvPicPr>
                              <p:cNvPr id="264" name="Picture 2" descr="http://git-scm.com/images/logos/downloads/Git-Logo-1788C.png"/>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5607608" y="2551404"/>
                                <a:ext cx="675670" cy="233008"/>
                              </a:xfrm>
                              <a:prstGeom prst="rect">
                                <a:avLst/>
                              </a:prstGeom>
                              <a:solidFill>
                                <a:schemeClr val="bg1"/>
                              </a:solidFill>
                              <a:ln w="28575"/>
                              <a:effectLst/>
                              <a:extLst/>
                            </p:spPr>
                          </p:pic>
                        </p:grpSp>
                        <p:grpSp>
                          <p:nvGrpSpPr>
                            <p:cNvPr id="231" name="Group 230"/>
                            <p:cNvGrpSpPr/>
                            <p:nvPr/>
                          </p:nvGrpSpPr>
                          <p:grpSpPr>
                            <a:xfrm>
                              <a:off x="2393170" y="2867841"/>
                              <a:ext cx="1035059" cy="1405016"/>
                              <a:chOff x="6584939" y="1857119"/>
                              <a:chExt cx="1035059" cy="1405016"/>
                            </a:xfrm>
                          </p:grpSpPr>
                          <p:sp>
                            <p:nvSpPr>
                              <p:cNvPr id="253" name="Rounded Rectangle 252"/>
                              <p:cNvSpPr/>
                              <p:nvPr/>
                            </p:nvSpPr>
                            <p:spPr>
                              <a:xfrm>
                                <a:off x="6589374" y="1893404"/>
                                <a:ext cx="1030624" cy="1368731"/>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254" name="TextBox 253"/>
                              <p:cNvSpPr txBox="1"/>
                              <p:nvPr/>
                            </p:nvSpPr>
                            <p:spPr>
                              <a:xfrm>
                                <a:off x="6584939" y="1857119"/>
                                <a:ext cx="1035059" cy="292388"/>
                              </a:xfrm>
                              <a:prstGeom prst="rect">
                                <a:avLst/>
                              </a:prstGeom>
                              <a:noFill/>
                            </p:spPr>
                            <p:txBody>
                              <a:bodyPr wrap="square" rtlCol="0">
                                <a:spAutoFit/>
                              </a:bodyPr>
                              <a:lstStyle/>
                              <a:p>
                                <a:pPr algn="ctr" fontAlgn="auto">
                                  <a:spcBef>
                                    <a:spcPts val="0"/>
                                  </a:spcBef>
                                  <a:spcAft>
                                    <a:spcPts val="0"/>
                                  </a:spcAft>
                                </a:pPr>
                                <a:r>
                                  <a:rPr lang="en-US" sz="1300" b="1" dirty="0" smtClean="0">
                                    <a:solidFill>
                                      <a:srgbClr val="0A0A0A"/>
                                    </a:solidFill>
                                    <a:latin typeface="Calibri"/>
                                  </a:rPr>
                                  <a:t>SCA</a:t>
                                </a:r>
                                <a:endParaRPr lang="en-US" sz="1300" b="1" dirty="0">
                                  <a:latin typeface="Calibri"/>
                                </a:endParaRPr>
                              </a:p>
                            </p:txBody>
                          </p:sp>
                          <p:pic>
                            <p:nvPicPr>
                              <p:cNvPr id="255" name="Picture 2" descr="https://camo.githubusercontent.com/c008717a1d1438f1da3bbe8ea229a0aed7856a21/687474703a2f2f75706c6f61642e77696b696d656469612e6f72672f77696b6970656469612f636f6d6d6f6e732f652f65362f536f6e6172717562652d3438783230302e706e6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09395" y="2192862"/>
                                <a:ext cx="786146" cy="4082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7" name="Group 236"/>
                            <p:cNvGrpSpPr/>
                            <p:nvPr/>
                          </p:nvGrpSpPr>
                          <p:grpSpPr>
                            <a:xfrm>
                              <a:off x="80345" y="2867841"/>
                              <a:ext cx="1040602" cy="1405016"/>
                              <a:chOff x="4272114" y="1857119"/>
                              <a:chExt cx="1040602" cy="1405016"/>
                            </a:xfrm>
                          </p:grpSpPr>
                          <p:sp>
                            <p:nvSpPr>
                              <p:cNvPr id="240" name="Rounded Rectangle 239"/>
                              <p:cNvSpPr/>
                              <p:nvPr/>
                            </p:nvSpPr>
                            <p:spPr>
                              <a:xfrm>
                                <a:off x="4316417" y="1893404"/>
                                <a:ext cx="996299" cy="1368731"/>
                              </a:xfrm>
                              <a:prstGeom prst="roundRect">
                                <a:avLst>
                                  <a:gd name="adj" fmla="val 0"/>
                                </a:avLst>
                              </a:prstGeom>
                              <a:solidFill>
                                <a:srgbClr val="C6E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Arial" charset="0"/>
                                </a:endParaRPr>
                              </a:p>
                            </p:txBody>
                          </p:sp>
                          <p:sp>
                            <p:nvSpPr>
                              <p:cNvPr id="243" name="TextBox 242"/>
                              <p:cNvSpPr txBox="1"/>
                              <p:nvPr/>
                            </p:nvSpPr>
                            <p:spPr>
                              <a:xfrm>
                                <a:off x="4272114" y="1857119"/>
                                <a:ext cx="1040602" cy="492443"/>
                              </a:xfrm>
                              <a:prstGeom prst="rect">
                                <a:avLst/>
                              </a:prstGeom>
                              <a:noFill/>
                            </p:spPr>
                            <p:txBody>
                              <a:bodyPr wrap="square" rtlCol="0">
                                <a:spAutoFit/>
                              </a:bodyPr>
                              <a:lstStyle/>
                              <a:p>
                                <a:pPr algn="ctr" fontAlgn="auto">
                                  <a:spcBef>
                                    <a:spcPts val="0"/>
                                  </a:spcBef>
                                  <a:spcAft>
                                    <a:spcPts val="0"/>
                                  </a:spcAft>
                                </a:pPr>
                                <a:r>
                                  <a:rPr lang="en-US" sz="1300" b="1" dirty="0" smtClean="0">
                                    <a:solidFill>
                                      <a:srgbClr val="0A0A0A"/>
                                    </a:solidFill>
                                    <a:latin typeface="Calibri"/>
                                  </a:rPr>
                                  <a:t>Unit </a:t>
                                </a:r>
                              </a:p>
                              <a:p>
                                <a:pPr algn="ctr" fontAlgn="auto">
                                  <a:spcBef>
                                    <a:spcPts val="0"/>
                                  </a:spcBef>
                                  <a:spcAft>
                                    <a:spcPts val="0"/>
                                  </a:spcAft>
                                </a:pPr>
                                <a:r>
                                  <a:rPr lang="en-US" sz="1300" b="1" dirty="0" smtClean="0">
                                    <a:latin typeface="Calibri"/>
                                  </a:rPr>
                                  <a:t>testing</a:t>
                                </a:r>
                                <a:endParaRPr lang="en-US" sz="1300" b="1" dirty="0">
                                  <a:latin typeface="Calibri"/>
                                </a:endParaRPr>
                              </a:p>
                            </p:txBody>
                          </p:sp>
                          <p:sp>
                            <p:nvSpPr>
                              <p:cNvPr id="244" name="TextBox 243"/>
                              <p:cNvSpPr txBox="1"/>
                              <p:nvPr/>
                            </p:nvSpPr>
                            <p:spPr>
                              <a:xfrm>
                                <a:off x="4678432" y="2532725"/>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grpSp>
                        <p:sp>
                          <p:nvSpPr>
                            <p:cNvPr id="239" name="Rectangle 238"/>
                            <p:cNvSpPr/>
                            <p:nvPr/>
                          </p:nvSpPr>
                          <p:spPr>
                            <a:xfrm>
                              <a:off x="252932" y="2533596"/>
                              <a:ext cx="3051241" cy="323165"/>
                            </a:xfrm>
                            <a:prstGeom prst="rect">
                              <a:avLst/>
                            </a:prstGeom>
                          </p:spPr>
                          <p:txBody>
                            <a:bodyPr wrap="square">
                              <a:spAutoFit/>
                            </a:bodyPr>
                            <a:lstStyle/>
                            <a:p>
                              <a:pPr algn="ctr" fontAlgn="auto">
                                <a:spcBef>
                                  <a:spcPts val="0"/>
                                </a:spcBef>
                                <a:spcAft>
                                  <a:spcPts val="0"/>
                                </a:spcAft>
                              </a:pPr>
                              <a:r>
                                <a:rPr lang="en-US" sz="1500" b="1" dirty="0">
                                  <a:solidFill>
                                    <a:srgbClr val="1F497D">
                                      <a:lumMod val="75000"/>
                                      <a:alpha val="45000"/>
                                    </a:srgbClr>
                                  </a:solidFill>
                                  <a:latin typeface="Calibri"/>
                                </a:rPr>
                                <a:t> </a:t>
                              </a:r>
                              <a:r>
                                <a:rPr lang="en-US" sz="1500" b="1" dirty="0" smtClean="0">
                                  <a:solidFill>
                                    <a:schemeClr val="bg1"/>
                                  </a:solidFill>
                                  <a:latin typeface="Calibri"/>
                                </a:rPr>
                                <a:t>Development</a:t>
                              </a:r>
                              <a:endParaRPr lang="en-US" sz="1500" b="1" dirty="0">
                                <a:solidFill>
                                  <a:schemeClr val="bg1"/>
                                </a:solidFill>
                                <a:latin typeface="Calibri"/>
                              </a:endParaRPr>
                            </a:p>
                          </p:txBody>
                        </p:sp>
                      </p:grpSp>
                    </p:grpSp>
                  </p:grpSp>
                  <p:pic>
                    <p:nvPicPr>
                      <p:cNvPr id="188" name="Picture 187" descr="https://wiki.jenkins-ci.org/download/attachments/2916393/logo-title.png?version=1&amp;modificationDate=1302753947000"/>
                      <p:cNvPicPr/>
                      <p:nvPr/>
                    </p:nvPicPr>
                    <p:blipFill>
                      <a:blip r:embed="rId16" cstate="print">
                        <a:extLst>
                          <a:ext uri="{28A0092B-C50C-407E-A947-70E740481C1C}">
                            <a14:useLocalDpi xmlns:a14="http://schemas.microsoft.com/office/drawing/2010/main" val="0"/>
                          </a:ext>
                        </a:extLst>
                      </a:blip>
                      <a:stretch>
                        <a:fillRect/>
                      </a:stretch>
                    </p:blipFill>
                    <p:spPr bwMode="auto">
                      <a:xfrm>
                        <a:off x="5924701" y="4692688"/>
                        <a:ext cx="888595" cy="354750"/>
                      </a:xfrm>
                      <a:prstGeom prst="rect">
                        <a:avLst/>
                      </a:prstGeom>
                      <a:noFill/>
                      <a:ln>
                        <a:noFill/>
                      </a:ln>
                    </p:spPr>
                  </p:pic>
                  <p:pic>
                    <p:nvPicPr>
                      <p:cNvPr id="192" name="Picture 2"/>
                      <p:cNvPicPr>
                        <a:picLocks noChangeAspect="1" noChangeArrowheads="1"/>
                      </p:cNvPicPr>
                      <p:nvPr/>
                    </p:nvPicPr>
                    <p:blipFill rotWithShape="1">
                      <a:blip r:embed="rId17" cstate="print">
                        <a:extLst>
                          <a:ext uri="{28A0092B-C50C-407E-A947-70E740481C1C}">
                            <a14:useLocalDpi xmlns:a14="http://schemas.microsoft.com/office/drawing/2010/main" val="0"/>
                          </a:ext>
                        </a:extLst>
                      </a:blip>
                      <a:stretch/>
                    </p:blipFill>
                    <p:spPr bwMode="auto">
                      <a:xfrm>
                        <a:off x="4601701" y="4380840"/>
                        <a:ext cx="660712" cy="1515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460" y="3960460"/>
                        <a:ext cx="704850" cy="357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 name="Picture 193"/>
                      <p:cNvPicPr>
                        <a:picLocks noChangeAspect="1"/>
                      </p:cNvPicPr>
                      <p:nvPr/>
                    </p:nvPicPr>
                    <p:blipFill>
                      <a:blip r:embed="rId18"/>
                      <a:stretch>
                        <a:fillRect/>
                      </a:stretch>
                    </p:blipFill>
                    <p:spPr>
                      <a:xfrm>
                        <a:off x="625439" y="4818532"/>
                        <a:ext cx="829546" cy="321959"/>
                      </a:xfrm>
                      <a:prstGeom prst="rect">
                        <a:avLst/>
                      </a:prstGeom>
                    </p:spPr>
                  </p:pic>
                  <p:pic>
                    <p:nvPicPr>
                      <p:cNvPr id="195" name="Picture 19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62513" y="4021980"/>
                        <a:ext cx="794214" cy="343097"/>
                      </a:xfrm>
                      <a:prstGeom prst="rect">
                        <a:avLst/>
                      </a:prstGeom>
                    </p:spPr>
                  </p:pic>
                  <p:pic>
                    <p:nvPicPr>
                      <p:cNvPr id="196" name="Picture 195"/>
                      <p:cNvPicPr>
                        <a:picLocks noChangeAspect="1"/>
                      </p:cNvPicPr>
                      <p:nvPr/>
                    </p:nvPicPr>
                    <p:blipFill>
                      <a:blip r:embed="rId18"/>
                      <a:stretch>
                        <a:fillRect/>
                      </a:stretch>
                    </p:blipFill>
                    <p:spPr>
                      <a:xfrm>
                        <a:off x="1457146" y="3397945"/>
                        <a:ext cx="675670" cy="234296"/>
                      </a:xfrm>
                      <a:prstGeom prst="rect">
                        <a:avLst/>
                      </a:prstGeom>
                    </p:spPr>
                  </p:pic>
                  <p:pic>
                    <p:nvPicPr>
                      <p:cNvPr id="207" name="Picture 206"/>
                      <p:cNvPicPr>
                        <a:picLocks noChangeAspect="1"/>
                      </p:cNvPicPr>
                      <p:nvPr/>
                    </p:nvPicPr>
                    <p:blipFill>
                      <a:blip r:embed="rId20"/>
                      <a:stretch>
                        <a:fillRect/>
                      </a:stretch>
                    </p:blipFill>
                    <p:spPr>
                      <a:xfrm>
                        <a:off x="8029678" y="3451015"/>
                        <a:ext cx="725708" cy="328430"/>
                      </a:xfrm>
                      <a:prstGeom prst="rect">
                        <a:avLst/>
                      </a:prstGeom>
                    </p:spPr>
                  </p:pic>
                </p:grpSp>
                <p:grpSp>
                  <p:nvGrpSpPr>
                    <p:cNvPr id="184" name="Group 183"/>
                    <p:cNvGrpSpPr/>
                    <p:nvPr/>
                  </p:nvGrpSpPr>
                  <p:grpSpPr>
                    <a:xfrm>
                      <a:off x="4548315" y="3872224"/>
                      <a:ext cx="717998" cy="263113"/>
                      <a:chOff x="4548315" y="3872224"/>
                      <a:chExt cx="717998" cy="263113"/>
                    </a:xfrm>
                  </p:grpSpPr>
                  <p:sp>
                    <p:nvSpPr>
                      <p:cNvPr id="185" name="Rounded Rectangle 184"/>
                      <p:cNvSpPr/>
                      <p:nvPr/>
                    </p:nvSpPr>
                    <p:spPr>
                      <a:xfrm>
                        <a:off x="4548315" y="3901499"/>
                        <a:ext cx="717998" cy="233838"/>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sp>
                    <p:nvSpPr>
                      <p:cNvPr id="186" name="TextBox 185"/>
                      <p:cNvSpPr txBox="1"/>
                      <p:nvPr/>
                    </p:nvSpPr>
                    <p:spPr>
                      <a:xfrm>
                        <a:off x="4548315" y="3872224"/>
                        <a:ext cx="717998" cy="261610"/>
                      </a:xfrm>
                      <a:prstGeom prst="rect">
                        <a:avLst/>
                      </a:prstGeom>
                      <a:noFill/>
                    </p:spPr>
                    <p:txBody>
                      <a:bodyPr wrap="square" rtlCol="0">
                        <a:spAutoFit/>
                      </a:bodyPr>
                      <a:lstStyle/>
                      <a:p>
                        <a:pPr algn="ctr" fontAlgn="auto">
                          <a:spcBef>
                            <a:spcPts val="0"/>
                          </a:spcBef>
                          <a:spcAft>
                            <a:spcPts val="0"/>
                          </a:spcAft>
                        </a:pPr>
                        <a:r>
                          <a:rPr lang="en-US" sz="1100" b="1" dirty="0" smtClean="0">
                            <a:solidFill>
                              <a:srgbClr val="0A0A0A"/>
                            </a:solidFill>
                            <a:latin typeface="Calibri"/>
                          </a:rPr>
                          <a:t>MS Build</a:t>
                        </a:r>
                        <a:endParaRPr lang="en-US" sz="1100" b="1" dirty="0">
                          <a:solidFill>
                            <a:srgbClr val="0A0A0A"/>
                          </a:solidFill>
                          <a:latin typeface="Calibri"/>
                        </a:endParaRPr>
                      </a:p>
                    </p:txBody>
                  </p:sp>
                </p:grpSp>
              </p:grpSp>
              <p:sp>
                <p:nvSpPr>
                  <p:cNvPr id="175" name="Rounded Rectangle 174"/>
                  <p:cNvSpPr/>
                  <p:nvPr/>
                </p:nvSpPr>
                <p:spPr>
                  <a:xfrm>
                    <a:off x="7867259" y="4368953"/>
                    <a:ext cx="1010708" cy="471756"/>
                  </a:xfrm>
                  <a:prstGeom prst="roundRect">
                    <a:avLst>
                      <a:gd name="adj" fmla="val 0"/>
                    </a:avLst>
                  </a:prstGeom>
                  <a:solidFill>
                    <a:schemeClr val="bg1"/>
                  </a:solidFill>
                  <a:ln w="28575"/>
                  <a:effectLst/>
                </p:spPr>
                <p:style>
                  <a:lnRef idx="3">
                    <a:schemeClr val="lt1"/>
                  </a:lnRef>
                  <a:fillRef idx="1">
                    <a:schemeClr val="accent5"/>
                  </a:fillRef>
                  <a:effectRef idx="1">
                    <a:schemeClr val="accent5"/>
                  </a:effectRef>
                  <a:fontRef idx="minor">
                    <a:schemeClr val="lt1"/>
                  </a:fontRef>
                </p:style>
                <p:txBody>
                  <a:bodyPr rtlCol="0" anchor="ctr"/>
                  <a:lstStyle/>
                  <a:p>
                    <a:endParaRPr lang="en-US" sz="900" b="1" kern="0" dirty="0">
                      <a:solidFill>
                        <a:srgbClr val="1F497D">
                          <a:lumMod val="60000"/>
                          <a:lumOff val="40000"/>
                          <a:alpha val="45000"/>
                        </a:srgbClr>
                      </a:solidFill>
                      <a:latin typeface="Calibri"/>
                    </a:endParaRPr>
                  </a:p>
                </p:txBody>
              </p:sp>
              <p:sp>
                <p:nvSpPr>
                  <p:cNvPr id="176" name="TextBox 175"/>
                  <p:cNvSpPr txBox="1"/>
                  <p:nvPr/>
                </p:nvSpPr>
                <p:spPr>
                  <a:xfrm>
                    <a:off x="7939001" y="4370642"/>
                    <a:ext cx="938966" cy="492443"/>
                  </a:xfrm>
                  <a:prstGeom prst="rect">
                    <a:avLst/>
                  </a:prstGeom>
                  <a:noFill/>
                </p:spPr>
                <p:txBody>
                  <a:bodyPr wrap="square" rtlCol="0">
                    <a:spAutoFit/>
                  </a:bodyPr>
                  <a:lstStyle/>
                  <a:p>
                    <a:pPr algn="ctr" fontAlgn="auto">
                      <a:spcBef>
                        <a:spcPts val="0"/>
                      </a:spcBef>
                      <a:spcAft>
                        <a:spcPts val="0"/>
                      </a:spcAft>
                    </a:pPr>
                    <a:r>
                      <a:rPr lang="en-US" sz="1300" b="1" dirty="0" smtClean="0">
                        <a:solidFill>
                          <a:srgbClr val="0A0A0A"/>
                        </a:solidFill>
                        <a:latin typeface="Calibri"/>
                      </a:rPr>
                      <a:t>Coded UI Test</a:t>
                    </a:r>
                    <a:endParaRPr lang="en-US" sz="1300" b="1" dirty="0">
                      <a:solidFill>
                        <a:srgbClr val="0A0A0A"/>
                      </a:solidFill>
                      <a:latin typeface="Calibri"/>
                    </a:endParaRPr>
                  </a:p>
                </p:txBody>
              </p:sp>
              <p:pic>
                <p:nvPicPr>
                  <p:cNvPr id="177" name="Picture 1" descr="http://www.seleniumhq.org/images/big-logo.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198478" y="5069649"/>
                    <a:ext cx="397932" cy="360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 name="TextBox 177"/>
                  <p:cNvSpPr txBox="1"/>
                  <p:nvPr/>
                </p:nvSpPr>
                <p:spPr>
                  <a:xfrm>
                    <a:off x="8245044" y="4843156"/>
                    <a:ext cx="304800" cy="358864"/>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grpSp>
            <p:pic>
              <p:nvPicPr>
                <p:cNvPr id="140" name="Picture 10" descr="http://www.midwinter-dg.com/images/blog_images/subversion-icon.png"/>
                <p:cNvPicPr>
                  <a:picLocks noChangeAspect="1" noChangeArrowheads="1"/>
                </p:cNvPicPr>
                <p:nvPr/>
              </p:nvPicPr>
              <p:blipFill rotWithShape="1">
                <a:blip r:embed="rId22">
                  <a:extLst>
                    <a:ext uri="{28A0092B-C50C-407E-A947-70E740481C1C}">
                      <a14:useLocalDpi xmlns:a14="http://schemas.microsoft.com/office/drawing/2010/main" val="0"/>
                    </a:ext>
                  </a:extLst>
                </a:blip>
                <a:srcRect l="9748" r="9606"/>
                <a:stretch/>
              </p:blipFill>
              <p:spPr bwMode="auto">
                <a:xfrm>
                  <a:off x="1465100" y="4216799"/>
                  <a:ext cx="659156" cy="242462"/>
                </a:xfrm>
                <a:prstGeom prst="rect">
                  <a:avLst/>
                </a:prstGeom>
                <a:solidFill>
                  <a:schemeClr val="bg1"/>
                </a:solidFill>
                <a:ln w="28575"/>
                <a:effectLst/>
                <a:extLst/>
              </p:spPr>
            </p:pic>
            <p:sp>
              <p:nvSpPr>
                <p:cNvPr id="141" name="TextBox 140"/>
                <p:cNvSpPr txBox="1"/>
                <p:nvPr/>
              </p:nvSpPr>
              <p:spPr>
                <a:xfrm>
                  <a:off x="1628228" y="4013868"/>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sp>
              <p:nvSpPr>
                <p:cNvPr id="161" name="TextBox 160"/>
                <p:cNvSpPr txBox="1"/>
                <p:nvPr/>
              </p:nvSpPr>
              <p:spPr>
                <a:xfrm>
                  <a:off x="2718478" y="3819127"/>
                  <a:ext cx="304800" cy="246221"/>
                </a:xfrm>
                <a:prstGeom prst="rect">
                  <a:avLst/>
                </a:prstGeom>
                <a:noFill/>
              </p:spPr>
              <p:txBody>
                <a:bodyPr wrap="square" rtlCol="0">
                  <a:spAutoFit/>
                </a:bodyPr>
                <a:lstStyle/>
                <a:p>
                  <a:pPr algn="ctr" fontAlgn="auto">
                    <a:spcBef>
                      <a:spcPts val="0"/>
                    </a:spcBef>
                    <a:spcAft>
                      <a:spcPts val="0"/>
                    </a:spcAft>
                  </a:pPr>
                  <a:r>
                    <a:rPr lang="en-US" sz="1000" dirty="0" smtClean="0">
                      <a:solidFill>
                        <a:prstClr val="black"/>
                      </a:solidFill>
                      <a:latin typeface="Calibri"/>
                    </a:rPr>
                    <a:t>or</a:t>
                  </a:r>
                  <a:endParaRPr lang="en-US" sz="1000" dirty="0">
                    <a:solidFill>
                      <a:prstClr val="black"/>
                    </a:solidFill>
                    <a:latin typeface="Calibri"/>
                  </a:endParaRPr>
                </a:p>
              </p:txBody>
            </p:sp>
            <p:pic>
              <p:nvPicPr>
                <p:cNvPr id="162" name="Picture 1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4074" y="4057206"/>
                  <a:ext cx="807266" cy="418959"/>
                </a:xfrm>
                <a:prstGeom prst="rect">
                  <a:avLst/>
                </a:prstGeom>
              </p:spPr>
            </p:pic>
          </p:grpSp>
          <p:pic>
            <p:nvPicPr>
              <p:cNvPr id="321" name="Picture 4" descr="C:\Users\pradeepbo\Desktop\nunit.jp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6351" y="3581580"/>
                <a:ext cx="721741" cy="26972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0" name="Elbow Connector 9"/>
            <p:cNvCxnSpPr>
              <a:stCxn id="108" idx="1"/>
              <a:endCxn id="228" idx="0"/>
            </p:cNvCxnSpPr>
            <p:nvPr/>
          </p:nvCxnSpPr>
          <p:spPr>
            <a:xfrm rot="10800000" flipV="1">
              <a:off x="1819859" y="2167113"/>
              <a:ext cx="483296" cy="6069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8" name="TextBox 127"/>
          <p:cNvSpPr txBox="1"/>
          <p:nvPr/>
        </p:nvSpPr>
        <p:spPr>
          <a:xfrm>
            <a:off x="-72909" y="6648712"/>
            <a:ext cx="3435323" cy="253916"/>
          </a:xfrm>
          <a:prstGeom prst="rect">
            <a:avLst/>
          </a:prstGeom>
          <a:noFill/>
        </p:spPr>
        <p:txBody>
          <a:bodyPr wrap="square" rtlCol="0">
            <a:spAutoFit/>
          </a:bodyPr>
          <a:lstStyle/>
          <a:p>
            <a:pPr fontAlgn="auto">
              <a:spcBef>
                <a:spcPts val="0"/>
              </a:spcBef>
              <a:spcAft>
                <a:spcPts val="0"/>
              </a:spcAft>
            </a:pPr>
            <a:r>
              <a:rPr lang="en-US" sz="1050" b="1" dirty="0" smtClean="0">
                <a:solidFill>
                  <a:srgbClr val="0A0A0A"/>
                </a:solidFill>
                <a:latin typeface="Calibri"/>
              </a:rPr>
              <a:t>Note: Solution offering for on-premise &amp; on-cloud</a:t>
            </a:r>
            <a:endParaRPr lang="en-US" sz="1050" b="1" dirty="0">
              <a:solidFill>
                <a:srgbClr val="0A0A0A"/>
              </a:solidFill>
              <a:latin typeface="Calibri"/>
            </a:endParaRPr>
          </a:p>
        </p:txBody>
      </p:sp>
      <p:sp>
        <p:nvSpPr>
          <p:cNvPr id="129" name="Slide Number Placeholder 3"/>
          <p:cNvSpPr txBox="1">
            <a:spLocks/>
          </p:cNvSpPr>
          <p:nvPr/>
        </p:nvSpPr>
        <p:spPr>
          <a:xfrm>
            <a:off x="8883395" y="6705600"/>
            <a:ext cx="344860" cy="1524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00" kern="1200">
                <a:solidFill>
                  <a:schemeClr val="tx1">
                    <a:lumMod val="85000"/>
                    <a:lumOff val="1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fld id="{2770105C-75BA-4D3C-9737-FF2454E923E6}" type="slidenum">
              <a:rPr lang="en-US" smtClean="0">
                <a:solidFill>
                  <a:prstClr val="black">
                    <a:lumMod val="85000"/>
                    <a:lumOff val="15000"/>
                  </a:prstClr>
                </a:solidFill>
              </a:rPr>
              <a:pPr algn="ctr">
                <a:defRPr/>
              </a:pPr>
              <a:t>20</a:t>
            </a:fld>
            <a:endParaRPr lang="en-US" dirty="0">
              <a:solidFill>
                <a:prstClr val="black">
                  <a:lumMod val="85000"/>
                  <a:lumOff val="15000"/>
                </a:prstClr>
              </a:solidFill>
            </a:endParaRPr>
          </a:p>
        </p:txBody>
      </p:sp>
    </p:spTree>
    <p:extLst>
      <p:ext uri="{BB962C8B-B14F-4D97-AF65-F5344CB8AC3E}">
        <p14:creationId xmlns:p14="http://schemas.microsoft.com/office/powerpoint/2010/main" val="667478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 Ecosystem – Open Source  </a:t>
            </a:r>
            <a:endParaRPr lang="en-US" dirty="0"/>
          </a:p>
        </p:txBody>
      </p:sp>
      <p:grpSp>
        <p:nvGrpSpPr>
          <p:cNvPr id="8" name="Group 7"/>
          <p:cNvGrpSpPr/>
          <p:nvPr/>
        </p:nvGrpSpPr>
        <p:grpSpPr>
          <a:xfrm>
            <a:off x="933532" y="1540184"/>
            <a:ext cx="7276936" cy="4915381"/>
            <a:chOff x="1071406" y="1540184"/>
            <a:chExt cx="7276936" cy="4915381"/>
          </a:xfrm>
        </p:grpSpPr>
        <p:grpSp>
          <p:nvGrpSpPr>
            <p:cNvPr id="7" name="Group 6"/>
            <p:cNvGrpSpPr/>
            <p:nvPr/>
          </p:nvGrpSpPr>
          <p:grpSpPr>
            <a:xfrm>
              <a:off x="6830438" y="1540184"/>
              <a:ext cx="1517904" cy="1245044"/>
              <a:chOff x="6830438" y="1540197"/>
              <a:chExt cx="1517904" cy="1245044"/>
            </a:xfrm>
          </p:grpSpPr>
          <p:sp>
            <p:nvSpPr>
              <p:cNvPr id="63" name="TextBox 62"/>
              <p:cNvSpPr txBox="1">
                <a:spLocks noChangeArrowheads="1"/>
              </p:cNvSpPr>
              <p:nvPr/>
            </p:nvSpPr>
            <p:spPr bwMode="auto">
              <a:xfrm>
                <a:off x="6830438" y="1851572"/>
                <a:ext cx="1517904" cy="933669"/>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no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r>
                  <a:rPr lang="en-US" dirty="0"/>
                  <a:t>Nginx</a:t>
                </a:r>
              </a:p>
              <a:p>
                <a:r>
                  <a:rPr lang="en-US" dirty="0"/>
                  <a:t>HAProxy</a:t>
                </a:r>
              </a:p>
            </p:txBody>
          </p:sp>
          <p:sp>
            <p:nvSpPr>
              <p:cNvPr id="64" name="TextBox 3"/>
              <p:cNvSpPr txBox="1">
                <a:spLocks noChangeArrowheads="1"/>
              </p:cNvSpPr>
              <p:nvPr/>
            </p:nvSpPr>
            <p:spPr bwMode="auto">
              <a:xfrm>
                <a:off x="6830438" y="1540197"/>
                <a:ext cx="1517904" cy="307779"/>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400" b="1" dirty="0" smtClean="0">
                    <a:solidFill>
                      <a:prstClr val="white"/>
                    </a:solidFill>
                    <a:latin typeface="+mn-lt"/>
                    <a:ea typeface="Segoe UI" pitchFamily="34" charset="0"/>
                    <a:cs typeface="Segoe UI" pitchFamily="34" charset="0"/>
                  </a:rPr>
                  <a:t>Load-Balancer</a:t>
                </a:r>
                <a:endParaRPr lang="en-US" sz="1400" b="1" dirty="0">
                  <a:solidFill>
                    <a:prstClr val="white"/>
                  </a:solidFill>
                  <a:latin typeface="+mn-lt"/>
                  <a:ea typeface="Segoe UI" pitchFamily="34" charset="0"/>
                  <a:cs typeface="Segoe UI" pitchFamily="34" charset="0"/>
                </a:endParaRPr>
              </a:p>
            </p:txBody>
          </p:sp>
        </p:grpSp>
        <p:grpSp>
          <p:nvGrpSpPr>
            <p:cNvPr id="4" name="Group 3"/>
            <p:cNvGrpSpPr/>
            <p:nvPr/>
          </p:nvGrpSpPr>
          <p:grpSpPr>
            <a:xfrm>
              <a:off x="1071407" y="1540184"/>
              <a:ext cx="1554480" cy="1233554"/>
              <a:chOff x="1071407" y="1551685"/>
              <a:chExt cx="1554480" cy="1233554"/>
            </a:xfrm>
          </p:grpSpPr>
          <p:sp>
            <p:nvSpPr>
              <p:cNvPr id="66" name="TextBox 65"/>
              <p:cNvSpPr txBox="1">
                <a:spLocks noChangeArrowheads="1"/>
              </p:cNvSpPr>
              <p:nvPr/>
            </p:nvSpPr>
            <p:spPr bwMode="auto">
              <a:xfrm>
                <a:off x="1071407" y="1867560"/>
                <a:ext cx="1554480" cy="917679"/>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no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r>
                  <a:rPr lang="en-US" dirty="0"/>
                  <a:t>Chef</a:t>
                </a:r>
              </a:p>
              <a:p>
                <a:r>
                  <a:rPr lang="en-US" dirty="0"/>
                  <a:t>Puppet </a:t>
                </a:r>
              </a:p>
              <a:p>
                <a:r>
                  <a:rPr lang="en-US" dirty="0"/>
                  <a:t>Ansible</a:t>
                </a:r>
              </a:p>
            </p:txBody>
          </p:sp>
          <p:sp>
            <p:nvSpPr>
              <p:cNvPr id="67" name="TextBox 3"/>
              <p:cNvSpPr txBox="1">
                <a:spLocks noChangeArrowheads="1"/>
              </p:cNvSpPr>
              <p:nvPr/>
            </p:nvSpPr>
            <p:spPr bwMode="auto">
              <a:xfrm>
                <a:off x="1071407" y="1551685"/>
                <a:ext cx="1554480" cy="307778"/>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400" b="1" dirty="0" smtClean="0">
                    <a:solidFill>
                      <a:prstClr val="white"/>
                    </a:solidFill>
                    <a:latin typeface="+mn-lt"/>
                    <a:ea typeface="Segoe UI" pitchFamily="34" charset="0"/>
                    <a:cs typeface="Segoe UI" pitchFamily="34" charset="0"/>
                  </a:rPr>
                  <a:t>Provisioning</a:t>
                </a:r>
                <a:endParaRPr lang="en-US" sz="1400" b="1" dirty="0">
                  <a:solidFill>
                    <a:prstClr val="white"/>
                  </a:solidFill>
                  <a:latin typeface="+mn-lt"/>
                  <a:ea typeface="Segoe UI" pitchFamily="34" charset="0"/>
                  <a:cs typeface="Segoe UI" pitchFamily="34" charset="0"/>
                </a:endParaRPr>
              </a:p>
            </p:txBody>
          </p:sp>
        </p:grpSp>
        <p:grpSp>
          <p:nvGrpSpPr>
            <p:cNvPr id="5" name="Group 4"/>
            <p:cNvGrpSpPr/>
            <p:nvPr/>
          </p:nvGrpSpPr>
          <p:grpSpPr>
            <a:xfrm>
              <a:off x="2847390" y="1540184"/>
              <a:ext cx="1890381" cy="1245056"/>
              <a:chOff x="2802920" y="1540184"/>
              <a:chExt cx="1890381" cy="1245056"/>
            </a:xfrm>
          </p:grpSpPr>
          <p:sp>
            <p:nvSpPr>
              <p:cNvPr id="69" name="TextBox 68"/>
              <p:cNvSpPr txBox="1">
                <a:spLocks noChangeArrowheads="1"/>
              </p:cNvSpPr>
              <p:nvPr/>
            </p:nvSpPr>
            <p:spPr bwMode="auto">
              <a:xfrm>
                <a:off x="2802920" y="1858409"/>
                <a:ext cx="1890381" cy="926831"/>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no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r>
                  <a:rPr lang="en-US" dirty="0"/>
                  <a:t>Terraform</a:t>
                </a:r>
              </a:p>
              <a:p>
                <a:r>
                  <a:rPr lang="en-US" dirty="0" smtClean="0"/>
                  <a:t>Cloud </a:t>
                </a:r>
                <a:r>
                  <a:rPr lang="en-US" dirty="0"/>
                  <a:t>Formation</a:t>
                </a:r>
              </a:p>
            </p:txBody>
          </p:sp>
          <p:sp>
            <p:nvSpPr>
              <p:cNvPr id="70" name="TextBox 3"/>
              <p:cNvSpPr txBox="1">
                <a:spLocks noChangeArrowheads="1"/>
              </p:cNvSpPr>
              <p:nvPr/>
            </p:nvSpPr>
            <p:spPr bwMode="auto">
              <a:xfrm>
                <a:off x="2802920" y="1540184"/>
                <a:ext cx="1890381" cy="307777"/>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smtClean="0">
                    <a:solidFill>
                      <a:prstClr val="white"/>
                    </a:solidFill>
                    <a:latin typeface="+mn-lt"/>
                  </a:rPr>
                  <a:t>Cloud Provisioning</a:t>
                </a:r>
                <a:endParaRPr lang="en-US" sz="1400" b="1" kern="0" dirty="0">
                  <a:solidFill>
                    <a:prstClr val="white"/>
                  </a:solidFill>
                  <a:latin typeface="+mn-lt"/>
                </a:endParaRPr>
              </a:p>
            </p:txBody>
          </p:sp>
        </p:grpSp>
        <p:grpSp>
          <p:nvGrpSpPr>
            <p:cNvPr id="6" name="Group 5"/>
            <p:cNvGrpSpPr/>
            <p:nvPr/>
          </p:nvGrpSpPr>
          <p:grpSpPr>
            <a:xfrm>
              <a:off x="4959274" y="1540184"/>
              <a:ext cx="1649660" cy="857242"/>
              <a:chOff x="4949198" y="1540201"/>
              <a:chExt cx="1649660" cy="857242"/>
            </a:xfrm>
          </p:grpSpPr>
          <p:sp>
            <p:nvSpPr>
              <p:cNvPr id="72" name="TextBox 71"/>
              <p:cNvSpPr txBox="1">
                <a:spLocks noChangeArrowheads="1"/>
              </p:cNvSpPr>
              <p:nvPr/>
            </p:nvSpPr>
            <p:spPr bwMode="auto">
              <a:xfrm>
                <a:off x="4949198" y="1855756"/>
                <a:ext cx="1649660" cy="541687"/>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sp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r>
                  <a:rPr lang="en-US" dirty="0"/>
                  <a:t>Docker</a:t>
                </a:r>
              </a:p>
              <a:p>
                <a:endParaRPr lang="en-US" dirty="0"/>
              </a:p>
            </p:txBody>
          </p:sp>
          <p:sp>
            <p:nvSpPr>
              <p:cNvPr id="73" name="TextBox 3"/>
              <p:cNvSpPr txBox="1">
                <a:spLocks noChangeArrowheads="1"/>
              </p:cNvSpPr>
              <p:nvPr/>
            </p:nvSpPr>
            <p:spPr bwMode="auto">
              <a:xfrm>
                <a:off x="4949198" y="1540201"/>
                <a:ext cx="1649660" cy="307780"/>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400" b="1" dirty="0" smtClean="0">
                    <a:solidFill>
                      <a:prstClr val="white"/>
                    </a:solidFill>
                    <a:latin typeface="+mn-lt"/>
                    <a:ea typeface="Segoe UI" pitchFamily="34" charset="0"/>
                    <a:cs typeface="Segoe UI" pitchFamily="34" charset="0"/>
                  </a:rPr>
                  <a:t>Virtualization</a:t>
                </a:r>
                <a:endParaRPr lang="en-US" sz="1400" b="1" dirty="0">
                  <a:solidFill>
                    <a:prstClr val="white"/>
                  </a:solidFill>
                  <a:latin typeface="+mn-lt"/>
                  <a:ea typeface="Segoe UI" pitchFamily="34" charset="0"/>
                  <a:cs typeface="Segoe UI" pitchFamily="34" charset="0"/>
                </a:endParaRPr>
              </a:p>
            </p:txBody>
          </p:sp>
        </p:grpSp>
        <p:grpSp>
          <p:nvGrpSpPr>
            <p:cNvPr id="74" name="Group 73"/>
            <p:cNvGrpSpPr/>
            <p:nvPr/>
          </p:nvGrpSpPr>
          <p:grpSpPr>
            <a:xfrm>
              <a:off x="1071406" y="5093975"/>
              <a:ext cx="1554481" cy="1361590"/>
              <a:chOff x="1080738" y="5514811"/>
              <a:chExt cx="1554481" cy="206998"/>
            </a:xfrm>
          </p:grpSpPr>
          <p:sp>
            <p:nvSpPr>
              <p:cNvPr id="75" name="TextBox 74"/>
              <p:cNvSpPr txBox="1">
                <a:spLocks noChangeArrowheads="1"/>
              </p:cNvSpPr>
              <p:nvPr/>
            </p:nvSpPr>
            <p:spPr bwMode="auto">
              <a:xfrm>
                <a:off x="1080739" y="5562993"/>
                <a:ext cx="1554480" cy="158816"/>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no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r>
                  <a:rPr lang="en-US" dirty="0"/>
                  <a:t>Pagerduty</a:t>
                </a:r>
              </a:p>
              <a:p>
                <a:r>
                  <a:rPr lang="en-US" dirty="0"/>
                  <a:t>CloudWatch by AWS</a:t>
                </a:r>
              </a:p>
            </p:txBody>
          </p:sp>
          <p:sp>
            <p:nvSpPr>
              <p:cNvPr id="76" name="TextBox 3"/>
              <p:cNvSpPr txBox="1">
                <a:spLocks noChangeArrowheads="1"/>
              </p:cNvSpPr>
              <p:nvPr/>
            </p:nvSpPr>
            <p:spPr bwMode="auto">
              <a:xfrm>
                <a:off x="1080738" y="5514811"/>
                <a:ext cx="1554481" cy="46790"/>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lIns="0" r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smtClean="0">
                    <a:solidFill>
                      <a:prstClr val="white"/>
                    </a:solidFill>
                    <a:latin typeface="+mn-lt"/>
                  </a:rPr>
                  <a:t>Alerts</a:t>
                </a:r>
                <a:endParaRPr lang="en-US" sz="1400" b="1" kern="0" dirty="0">
                  <a:solidFill>
                    <a:prstClr val="white"/>
                  </a:solidFill>
                  <a:latin typeface="+mn-lt"/>
                </a:endParaRPr>
              </a:p>
            </p:txBody>
          </p:sp>
        </p:grpSp>
        <p:grpSp>
          <p:nvGrpSpPr>
            <p:cNvPr id="77" name="Group 76"/>
            <p:cNvGrpSpPr/>
            <p:nvPr/>
          </p:nvGrpSpPr>
          <p:grpSpPr>
            <a:xfrm>
              <a:off x="2802921" y="5093968"/>
              <a:ext cx="1890380" cy="1361587"/>
              <a:chOff x="3000416" y="5506292"/>
              <a:chExt cx="1517904" cy="661997"/>
            </a:xfrm>
          </p:grpSpPr>
          <p:sp>
            <p:nvSpPr>
              <p:cNvPr id="78" name="TextBox 77"/>
              <p:cNvSpPr txBox="1">
                <a:spLocks noChangeArrowheads="1"/>
              </p:cNvSpPr>
              <p:nvPr/>
            </p:nvSpPr>
            <p:spPr bwMode="auto">
              <a:xfrm>
                <a:off x="3000416" y="5717692"/>
                <a:ext cx="1517904" cy="450597"/>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no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r>
                  <a:rPr lang="en-US" dirty="0"/>
                  <a:t>Consul</a:t>
                </a:r>
              </a:p>
              <a:p>
                <a:r>
                  <a:rPr lang="en-US" dirty="0"/>
                  <a:t>Etcd</a:t>
                </a:r>
              </a:p>
              <a:p>
                <a:r>
                  <a:rPr lang="en-US" dirty="0"/>
                  <a:t>Eureka</a:t>
                </a:r>
              </a:p>
            </p:txBody>
          </p:sp>
          <p:sp>
            <p:nvSpPr>
              <p:cNvPr id="79" name="TextBox 3"/>
              <p:cNvSpPr txBox="1">
                <a:spLocks noChangeArrowheads="1"/>
              </p:cNvSpPr>
              <p:nvPr/>
            </p:nvSpPr>
            <p:spPr bwMode="auto">
              <a:xfrm>
                <a:off x="3000417" y="5506292"/>
                <a:ext cx="1517183" cy="209495"/>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lIns="0" rIns="0" anchor="ctr">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smtClean="0">
                    <a:solidFill>
                      <a:prstClr val="white"/>
                    </a:solidFill>
                    <a:latin typeface="+mn-lt"/>
                  </a:rPr>
                  <a:t>Service discovery</a:t>
                </a:r>
                <a:endParaRPr lang="en-US" sz="1400" b="1" kern="0" dirty="0">
                  <a:solidFill>
                    <a:prstClr val="white"/>
                  </a:solidFill>
                  <a:latin typeface="+mn-lt"/>
                </a:endParaRPr>
              </a:p>
            </p:txBody>
          </p:sp>
        </p:grpSp>
        <p:grpSp>
          <p:nvGrpSpPr>
            <p:cNvPr id="80" name="Group 79"/>
            <p:cNvGrpSpPr/>
            <p:nvPr/>
          </p:nvGrpSpPr>
          <p:grpSpPr>
            <a:xfrm>
              <a:off x="4949199" y="5093967"/>
              <a:ext cx="1649658" cy="1361587"/>
              <a:chOff x="4920092" y="5508337"/>
              <a:chExt cx="1517904" cy="1304293"/>
            </a:xfrm>
          </p:grpSpPr>
          <p:sp>
            <p:nvSpPr>
              <p:cNvPr id="81" name="TextBox 80"/>
              <p:cNvSpPr txBox="1">
                <a:spLocks noChangeArrowheads="1"/>
              </p:cNvSpPr>
              <p:nvPr/>
            </p:nvSpPr>
            <p:spPr bwMode="auto">
              <a:xfrm>
                <a:off x="4920092" y="5922257"/>
                <a:ext cx="1517904" cy="890373"/>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sp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solidFill>
                      <a:schemeClr val="lt1"/>
                    </a:solidFill>
                  </a:defRPr>
                </a:lvl2pPr>
                <a:lvl3pPr defTabSz="914400" eaLnBrk="1" latinLnBrk="0" hangingPunct="1">
                  <a:defRPr sz="1800">
                    <a:solidFill>
                      <a:schemeClr val="lt1"/>
                    </a:solidFill>
                  </a:defRPr>
                </a:lvl3pPr>
                <a:lvl4pPr defTabSz="914400" eaLnBrk="1" latinLnBrk="0" hangingPunct="1">
                  <a:defRPr sz="1800">
                    <a:solidFill>
                      <a:schemeClr val="lt1"/>
                    </a:solidFill>
                  </a:defRPr>
                </a:lvl4pPr>
                <a:lvl5pPr defTabSz="914400" eaLnBrk="1" latinLnBrk="0" hangingPunct="1">
                  <a:defRPr sz="1800">
                    <a:solidFill>
                      <a:schemeClr val="lt1"/>
                    </a:solidFill>
                  </a:defRPr>
                </a:lvl5pPr>
                <a:lvl6pPr>
                  <a:defRPr sz="1800">
                    <a:solidFill>
                      <a:schemeClr val="lt1"/>
                    </a:solidFill>
                  </a:defRPr>
                </a:lvl6pPr>
                <a:lvl7pPr>
                  <a:defRPr sz="1800">
                    <a:solidFill>
                      <a:schemeClr val="lt1"/>
                    </a:solidFill>
                  </a:defRPr>
                </a:lvl7pPr>
                <a:lvl8pPr>
                  <a:defRPr sz="1800">
                    <a:solidFill>
                      <a:schemeClr val="lt1"/>
                    </a:solidFill>
                  </a:defRPr>
                </a:lvl8pPr>
                <a:lvl9pPr>
                  <a:defRPr sz="1800">
                    <a:solidFill>
                      <a:schemeClr val="lt1"/>
                    </a:solidFill>
                  </a:defRPr>
                </a:lvl9pPr>
              </a:lstStyle>
              <a:p>
                <a:r>
                  <a:rPr lang="en-US" dirty="0" smtClean="0"/>
                  <a:t>ELK</a:t>
                </a:r>
                <a:endParaRPr lang="en-US" dirty="0"/>
              </a:p>
              <a:p>
                <a:r>
                  <a:rPr lang="en-US" dirty="0"/>
                  <a:t>Sysdig</a:t>
                </a:r>
              </a:p>
              <a:p>
                <a:r>
                  <a:rPr lang="en-US" dirty="0"/>
                  <a:t>Ruxit</a:t>
                </a:r>
              </a:p>
              <a:p>
                <a:r>
                  <a:rPr lang="en-US" dirty="0"/>
                  <a:t>Nagios</a:t>
                </a:r>
              </a:p>
            </p:txBody>
          </p:sp>
          <p:sp>
            <p:nvSpPr>
              <p:cNvPr id="82" name="TextBox 3"/>
              <p:cNvSpPr txBox="1">
                <a:spLocks noChangeArrowheads="1"/>
              </p:cNvSpPr>
              <p:nvPr/>
            </p:nvSpPr>
            <p:spPr bwMode="auto">
              <a:xfrm>
                <a:off x="4920095" y="5508337"/>
                <a:ext cx="1517901" cy="412757"/>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smtClean="0">
                    <a:solidFill>
                      <a:prstClr val="white"/>
                    </a:solidFill>
                    <a:latin typeface="+mn-lt"/>
                  </a:rPr>
                  <a:t>Continuous </a:t>
                </a:r>
                <a:r>
                  <a:rPr lang="en-US" sz="1400" b="1" kern="0" dirty="0" smtClean="0">
                    <a:solidFill>
                      <a:schemeClr val="bg1"/>
                    </a:solidFill>
                    <a:latin typeface="+mn-lt"/>
                  </a:rPr>
                  <a:t>m</a:t>
                </a:r>
                <a:r>
                  <a:rPr lang="en-US" sz="1400" b="1" kern="0" dirty="0" smtClean="0">
                    <a:solidFill>
                      <a:prstClr val="white"/>
                    </a:solidFill>
                    <a:latin typeface="+mn-lt"/>
                  </a:rPr>
                  <a:t>onitoring </a:t>
                </a:r>
                <a:endParaRPr lang="en-US" sz="1400" b="1" kern="0" dirty="0">
                  <a:solidFill>
                    <a:prstClr val="white"/>
                  </a:solidFill>
                  <a:latin typeface="+mn-lt"/>
                </a:endParaRPr>
              </a:p>
            </p:txBody>
          </p:sp>
        </p:grpSp>
        <p:grpSp>
          <p:nvGrpSpPr>
            <p:cNvPr id="83" name="Group 82"/>
            <p:cNvGrpSpPr/>
            <p:nvPr/>
          </p:nvGrpSpPr>
          <p:grpSpPr>
            <a:xfrm>
              <a:off x="6830438" y="5093969"/>
              <a:ext cx="1517904" cy="1361588"/>
              <a:chOff x="6839769" y="5540513"/>
              <a:chExt cx="1517904" cy="1058805"/>
            </a:xfrm>
          </p:grpSpPr>
          <p:sp>
            <p:nvSpPr>
              <p:cNvPr id="84" name="TextBox 83"/>
              <p:cNvSpPr txBox="1">
                <a:spLocks noChangeArrowheads="1"/>
              </p:cNvSpPr>
              <p:nvPr/>
            </p:nvSpPr>
            <p:spPr bwMode="auto">
              <a:xfrm>
                <a:off x="6839769" y="5790488"/>
                <a:ext cx="1517904" cy="808830"/>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no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r>
                  <a:rPr lang="en-US" dirty="0" smtClean="0"/>
                  <a:t>Flocker</a:t>
                </a:r>
                <a:endParaRPr lang="en-US" dirty="0"/>
              </a:p>
            </p:txBody>
          </p:sp>
          <p:sp>
            <p:nvSpPr>
              <p:cNvPr id="85" name="TextBox 3"/>
              <p:cNvSpPr txBox="1">
                <a:spLocks noChangeArrowheads="1"/>
              </p:cNvSpPr>
              <p:nvPr/>
            </p:nvSpPr>
            <p:spPr bwMode="auto">
              <a:xfrm>
                <a:off x="6839770" y="5540513"/>
                <a:ext cx="1517183" cy="239334"/>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lIns="0" rIns="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smtClean="0">
                    <a:solidFill>
                      <a:prstClr val="white"/>
                    </a:solidFill>
                    <a:latin typeface="+mn-lt"/>
                  </a:rPr>
                  <a:t>Data Persistence</a:t>
                </a:r>
                <a:endParaRPr lang="en-US" sz="1400" b="1" kern="0" dirty="0">
                  <a:solidFill>
                    <a:prstClr val="white"/>
                  </a:solidFill>
                  <a:latin typeface="+mn-lt"/>
                </a:endParaRPr>
              </a:p>
            </p:txBody>
          </p:sp>
        </p:grpSp>
        <p:grpSp>
          <p:nvGrpSpPr>
            <p:cNvPr id="86" name="Group 85"/>
            <p:cNvGrpSpPr/>
            <p:nvPr/>
          </p:nvGrpSpPr>
          <p:grpSpPr>
            <a:xfrm>
              <a:off x="6830438" y="4011153"/>
              <a:ext cx="1517904" cy="664640"/>
              <a:chOff x="6839769" y="4422357"/>
              <a:chExt cx="1517904" cy="664640"/>
            </a:xfrm>
          </p:grpSpPr>
          <p:sp>
            <p:nvSpPr>
              <p:cNvPr id="87" name="TextBox 86"/>
              <p:cNvSpPr txBox="1">
                <a:spLocks noChangeArrowheads="1"/>
              </p:cNvSpPr>
              <p:nvPr/>
            </p:nvSpPr>
            <p:spPr bwMode="auto">
              <a:xfrm>
                <a:off x="6839769" y="4739209"/>
                <a:ext cx="1517904" cy="347788"/>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sp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solidFill>
                      <a:schemeClr val="lt1"/>
                    </a:solidFill>
                  </a:defRPr>
                </a:lvl2pPr>
                <a:lvl3pPr defTabSz="914400" eaLnBrk="1" latinLnBrk="0" hangingPunct="1">
                  <a:defRPr sz="1800">
                    <a:solidFill>
                      <a:schemeClr val="lt1"/>
                    </a:solidFill>
                  </a:defRPr>
                </a:lvl3pPr>
                <a:lvl4pPr defTabSz="914400" eaLnBrk="1" latinLnBrk="0" hangingPunct="1">
                  <a:defRPr sz="1800">
                    <a:solidFill>
                      <a:schemeClr val="lt1"/>
                    </a:solidFill>
                  </a:defRPr>
                </a:lvl4pPr>
                <a:lvl5pPr defTabSz="914400" eaLnBrk="1" latinLnBrk="0" hangingPunct="1">
                  <a:defRPr sz="1800">
                    <a:solidFill>
                      <a:schemeClr val="lt1"/>
                    </a:solidFill>
                  </a:defRPr>
                </a:lvl5pPr>
                <a:lvl6pPr>
                  <a:defRPr sz="1800">
                    <a:solidFill>
                      <a:schemeClr val="lt1"/>
                    </a:solidFill>
                  </a:defRPr>
                </a:lvl6pPr>
                <a:lvl7pPr>
                  <a:defRPr sz="1800">
                    <a:solidFill>
                      <a:schemeClr val="lt1"/>
                    </a:solidFill>
                  </a:defRPr>
                </a:lvl7pPr>
                <a:lvl8pPr>
                  <a:defRPr sz="1800">
                    <a:solidFill>
                      <a:schemeClr val="lt1"/>
                    </a:solidFill>
                  </a:defRPr>
                </a:lvl8pPr>
                <a:lvl9pPr>
                  <a:defRPr sz="1800">
                    <a:solidFill>
                      <a:schemeClr val="lt1"/>
                    </a:solidFill>
                  </a:defRPr>
                </a:lvl9pPr>
              </a:lstStyle>
              <a:p>
                <a:r>
                  <a:rPr lang="en-US" dirty="0" smtClean="0"/>
                  <a:t>CoreOS</a:t>
                </a:r>
                <a:endParaRPr lang="en-US" dirty="0"/>
              </a:p>
            </p:txBody>
          </p:sp>
          <p:sp>
            <p:nvSpPr>
              <p:cNvPr id="88" name="TextBox 3"/>
              <p:cNvSpPr txBox="1">
                <a:spLocks noChangeArrowheads="1"/>
              </p:cNvSpPr>
              <p:nvPr/>
            </p:nvSpPr>
            <p:spPr bwMode="auto">
              <a:xfrm>
                <a:off x="6839770" y="4422357"/>
                <a:ext cx="1517183" cy="307777"/>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prstClr val="white"/>
                    </a:solidFill>
                    <a:latin typeface="+mn-lt"/>
                  </a:rPr>
                  <a:t>Docker OS</a:t>
                </a:r>
              </a:p>
            </p:txBody>
          </p:sp>
        </p:grpSp>
        <p:grpSp>
          <p:nvGrpSpPr>
            <p:cNvPr id="89" name="Group 88"/>
            <p:cNvGrpSpPr/>
            <p:nvPr/>
          </p:nvGrpSpPr>
          <p:grpSpPr>
            <a:xfrm>
              <a:off x="6830438" y="2980338"/>
              <a:ext cx="1517904" cy="858539"/>
              <a:chOff x="6839769" y="3338418"/>
              <a:chExt cx="1517904" cy="858539"/>
            </a:xfrm>
          </p:grpSpPr>
          <p:sp>
            <p:nvSpPr>
              <p:cNvPr id="90" name="TextBox 89"/>
              <p:cNvSpPr txBox="1">
                <a:spLocks noChangeArrowheads="1"/>
              </p:cNvSpPr>
              <p:nvPr/>
            </p:nvSpPr>
            <p:spPr bwMode="auto">
              <a:xfrm>
                <a:off x="6839769" y="3655270"/>
                <a:ext cx="1517904" cy="541687"/>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sp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solidFill>
                      <a:schemeClr val="lt1"/>
                    </a:solidFill>
                  </a:defRPr>
                </a:lvl2pPr>
                <a:lvl3pPr defTabSz="914400" eaLnBrk="1" latinLnBrk="0" hangingPunct="1">
                  <a:defRPr sz="1800">
                    <a:solidFill>
                      <a:schemeClr val="lt1"/>
                    </a:solidFill>
                  </a:defRPr>
                </a:lvl3pPr>
                <a:lvl4pPr defTabSz="914400" eaLnBrk="1" latinLnBrk="0" hangingPunct="1">
                  <a:defRPr sz="1800">
                    <a:solidFill>
                      <a:schemeClr val="lt1"/>
                    </a:solidFill>
                  </a:defRPr>
                </a:lvl4pPr>
                <a:lvl5pPr defTabSz="914400" eaLnBrk="1" latinLnBrk="0" hangingPunct="1">
                  <a:defRPr sz="1800">
                    <a:solidFill>
                      <a:schemeClr val="lt1"/>
                    </a:solidFill>
                  </a:defRPr>
                </a:lvl5pPr>
                <a:lvl6pPr>
                  <a:defRPr sz="1800">
                    <a:solidFill>
                      <a:schemeClr val="lt1"/>
                    </a:solidFill>
                  </a:defRPr>
                </a:lvl6pPr>
                <a:lvl7pPr>
                  <a:defRPr sz="1800">
                    <a:solidFill>
                      <a:schemeClr val="lt1"/>
                    </a:solidFill>
                  </a:defRPr>
                </a:lvl7pPr>
                <a:lvl8pPr>
                  <a:defRPr sz="1800">
                    <a:solidFill>
                      <a:schemeClr val="lt1"/>
                    </a:solidFill>
                  </a:defRPr>
                </a:lvl8pPr>
                <a:lvl9pPr>
                  <a:defRPr sz="1800">
                    <a:solidFill>
                      <a:schemeClr val="lt1"/>
                    </a:solidFill>
                  </a:defRPr>
                </a:lvl9pPr>
              </a:lstStyle>
              <a:p>
                <a:r>
                  <a:rPr lang="en-US" dirty="0" smtClean="0"/>
                  <a:t>AWS</a:t>
                </a:r>
                <a:endParaRPr lang="en-US" dirty="0"/>
              </a:p>
              <a:p>
                <a:r>
                  <a:rPr lang="en-US" dirty="0"/>
                  <a:t>Azure</a:t>
                </a:r>
              </a:p>
            </p:txBody>
          </p:sp>
          <p:sp>
            <p:nvSpPr>
              <p:cNvPr id="91" name="TextBox 3"/>
              <p:cNvSpPr txBox="1">
                <a:spLocks noChangeArrowheads="1"/>
              </p:cNvSpPr>
              <p:nvPr/>
            </p:nvSpPr>
            <p:spPr bwMode="auto">
              <a:xfrm>
                <a:off x="6839770" y="3338418"/>
                <a:ext cx="1517183" cy="307777"/>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smtClean="0">
                    <a:solidFill>
                      <a:prstClr val="white"/>
                    </a:solidFill>
                    <a:latin typeface="+mn-lt"/>
                  </a:rPr>
                  <a:t>Cloud Providers </a:t>
                </a:r>
                <a:endParaRPr lang="en-US" sz="1400" b="1" kern="0" dirty="0">
                  <a:solidFill>
                    <a:prstClr val="white"/>
                  </a:solidFill>
                  <a:latin typeface="+mn-lt"/>
                </a:endParaRPr>
              </a:p>
            </p:txBody>
          </p:sp>
        </p:grpSp>
        <p:grpSp>
          <p:nvGrpSpPr>
            <p:cNvPr id="92" name="Group 91"/>
            <p:cNvGrpSpPr/>
            <p:nvPr/>
          </p:nvGrpSpPr>
          <p:grpSpPr>
            <a:xfrm>
              <a:off x="1071407" y="2980337"/>
              <a:ext cx="1554482" cy="1889355"/>
              <a:chOff x="1080737" y="3320812"/>
              <a:chExt cx="1554481" cy="698445"/>
            </a:xfrm>
          </p:grpSpPr>
          <p:sp>
            <p:nvSpPr>
              <p:cNvPr id="93" name="TextBox 92"/>
              <p:cNvSpPr txBox="1">
                <a:spLocks noChangeArrowheads="1"/>
              </p:cNvSpPr>
              <p:nvPr/>
            </p:nvSpPr>
            <p:spPr bwMode="auto">
              <a:xfrm>
                <a:off x="1080737" y="3438337"/>
                <a:ext cx="1554481" cy="580920"/>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no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r>
                  <a:rPr lang="en-US" dirty="0" smtClean="0"/>
                  <a:t>Kubernetes</a:t>
                </a:r>
              </a:p>
              <a:p>
                <a:r>
                  <a:rPr lang="en-US" dirty="0" smtClean="0"/>
                  <a:t>AWS ECS</a:t>
                </a:r>
              </a:p>
              <a:p>
                <a:r>
                  <a:rPr lang="en-US" dirty="0" smtClean="0"/>
                  <a:t>Swarm</a:t>
                </a:r>
                <a:endParaRPr lang="en-US" dirty="0"/>
              </a:p>
            </p:txBody>
          </p:sp>
          <p:sp>
            <p:nvSpPr>
              <p:cNvPr id="94" name="TextBox 3"/>
              <p:cNvSpPr txBox="1">
                <a:spLocks noChangeArrowheads="1"/>
              </p:cNvSpPr>
              <p:nvPr/>
            </p:nvSpPr>
            <p:spPr bwMode="auto">
              <a:xfrm>
                <a:off x="1080739" y="3320812"/>
                <a:ext cx="1554479" cy="113777"/>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400" b="1" dirty="0" smtClean="0">
                    <a:solidFill>
                      <a:prstClr val="white"/>
                    </a:solidFill>
                    <a:latin typeface="+mn-lt"/>
                    <a:ea typeface="Segoe UI" pitchFamily="34" charset="0"/>
                    <a:cs typeface="Segoe UI" pitchFamily="34" charset="0"/>
                  </a:rPr>
                  <a:t>Orchestration</a:t>
                </a:r>
                <a:endParaRPr lang="en-US" sz="1400" b="1" dirty="0">
                  <a:solidFill>
                    <a:prstClr val="white"/>
                  </a:solidFill>
                  <a:latin typeface="+mn-lt"/>
                  <a:ea typeface="Segoe UI" pitchFamily="34" charset="0"/>
                  <a:cs typeface="Segoe UI" pitchFamily="34" charset="0"/>
                </a:endParaRPr>
              </a:p>
            </p:txBody>
          </p:sp>
        </p:grpSp>
        <p:pic>
          <p:nvPicPr>
            <p:cNvPr id="95" name="Picture 2" descr="http://www.qburst.com/images/responsive/services/devops.pn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840259" y="3008250"/>
              <a:ext cx="1933770" cy="1933770"/>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Slide Number Placeholder 3"/>
          <p:cNvSpPr txBox="1">
            <a:spLocks/>
          </p:cNvSpPr>
          <p:nvPr/>
        </p:nvSpPr>
        <p:spPr>
          <a:xfrm>
            <a:off x="8883395" y="6705600"/>
            <a:ext cx="344860" cy="1524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00" kern="1200">
                <a:solidFill>
                  <a:schemeClr val="tx1">
                    <a:lumMod val="85000"/>
                    <a:lumOff val="1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fld id="{2770105C-75BA-4D3C-9737-FF2454E923E6}" type="slidenum">
              <a:rPr lang="en-US" smtClean="0">
                <a:solidFill>
                  <a:prstClr val="black">
                    <a:lumMod val="85000"/>
                    <a:lumOff val="15000"/>
                  </a:prstClr>
                </a:solidFill>
              </a:rPr>
              <a:pPr algn="ctr">
                <a:defRPr/>
              </a:pPr>
              <a:t>21</a:t>
            </a:fld>
            <a:endParaRPr lang="en-US" dirty="0">
              <a:solidFill>
                <a:prstClr val="black">
                  <a:lumMod val="85000"/>
                  <a:lumOff val="15000"/>
                </a:prstClr>
              </a:solidFill>
            </a:endParaRPr>
          </a:p>
        </p:txBody>
      </p:sp>
    </p:spTree>
    <p:extLst>
      <p:ext uri="{BB962C8B-B14F-4D97-AF65-F5344CB8AC3E}">
        <p14:creationId xmlns:p14="http://schemas.microsoft.com/office/powerpoint/2010/main" val="2377622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oup 96"/>
          <p:cNvGrpSpPr/>
          <p:nvPr/>
        </p:nvGrpSpPr>
        <p:grpSpPr>
          <a:xfrm>
            <a:off x="920718" y="1530178"/>
            <a:ext cx="7276935" cy="4049980"/>
            <a:chOff x="1080738" y="1924531"/>
            <a:chExt cx="7276935" cy="4049980"/>
          </a:xfrm>
        </p:grpSpPr>
        <p:pic>
          <p:nvPicPr>
            <p:cNvPr id="98" name="Picture 97"/>
            <p:cNvPicPr>
              <a:picLocks noChangeAspect="1"/>
            </p:cNvPicPr>
            <p:nvPr/>
          </p:nvPicPr>
          <p:blipFill rotWithShape="1">
            <a:blip r:embed="rId3" cstate="print">
              <a:extLst>
                <a:ext uri="{28A0092B-C50C-407E-A947-70E740481C1C}">
                  <a14:useLocalDpi xmlns:a14="http://schemas.microsoft.com/office/drawing/2010/main" val="0"/>
                </a:ext>
              </a:extLst>
            </a:blip>
            <a:srcRect l="8710" t="12825" r="7601" b="11538"/>
            <a:stretch/>
          </p:blipFill>
          <p:spPr>
            <a:xfrm>
              <a:off x="3745190" y="3155660"/>
              <a:ext cx="1998568" cy="1611516"/>
            </a:xfrm>
            <a:prstGeom prst="rect">
              <a:avLst/>
            </a:prstGeom>
          </p:spPr>
        </p:pic>
        <p:grpSp>
          <p:nvGrpSpPr>
            <p:cNvPr id="105" name="Group 104"/>
            <p:cNvGrpSpPr/>
            <p:nvPr/>
          </p:nvGrpSpPr>
          <p:grpSpPr>
            <a:xfrm>
              <a:off x="6839769" y="1932084"/>
              <a:ext cx="1517904" cy="1043219"/>
              <a:chOff x="6839769" y="1932084"/>
              <a:chExt cx="1517904" cy="1043219"/>
            </a:xfrm>
          </p:grpSpPr>
          <p:sp>
            <p:nvSpPr>
              <p:cNvPr id="141" name="TextBox 140"/>
              <p:cNvSpPr txBox="1">
                <a:spLocks noChangeArrowheads="1"/>
              </p:cNvSpPr>
              <p:nvPr/>
            </p:nvSpPr>
            <p:spPr bwMode="auto">
              <a:xfrm>
                <a:off x="6839769" y="2249869"/>
                <a:ext cx="1517904" cy="725434"/>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no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r>
                  <a:rPr lang="en-US" dirty="0" smtClean="0"/>
                  <a:t>Spinnaker</a:t>
                </a:r>
                <a:endParaRPr lang="en-US" dirty="0"/>
              </a:p>
              <a:p>
                <a:r>
                  <a:rPr lang="en-US" dirty="0" smtClean="0"/>
                  <a:t>Jenkins</a:t>
                </a:r>
                <a:endParaRPr lang="en-US" dirty="0"/>
              </a:p>
            </p:txBody>
          </p:sp>
          <p:sp>
            <p:nvSpPr>
              <p:cNvPr id="142" name="TextBox 3"/>
              <p:cNvSpPr txBox="1">
                <a:spLocks noChangeArrowheads="1"/>
              </p:cNvSpPr>
              <p:nvPr/>
            </p:nvSpPr>
            <p:spPr bwMode="auto">
              <a:xfrm>
                <a:off x="6839769" y="1932084"/>
                <a:ext cx="1517904" cy="307777"/>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400" b="1" dirty="0" smtClean="0">
                    <a:solidFill>
                      <a:schemeClr val="bg1"/>
                    </a:solidFill>
                    <a:latin typeface="+mn-lt"/>
                    <a:ea typeface="Segoe UI" pitchFamily="34" charset="0"/>
                    <a:cs typeface="Segoe UI" pitchFamily="34" charset="0"/>
                  </a:rPr>
                  <a:t>Deployment</a:t>
                </a:r>
                <a:endParaRPr lang="en-US" sz="1400" b="1" dirty="0">
                  <a:solidFill>
                    <a:schemeClr val="bg1"/>
                  </a:solidFill>
                  <a:latin typeface="+mn-lt"/>
                  <a:ea typeface="Segoe UI" pitchFamily="34" charset="0"/>
                  <a:cs typeface="Segoe UI" pitchFamily="34" charset="0"/>
                </a:endParaRPr>
              </a:p>
            </p:txBody>
          </p:sp>
        </p:grpSp>
        <p:grpSp>
          <p:nvGrpSpPr>
            <p:cNvPr id="111" name="Group 110"/>
            <p:cNvGrpSpPr/>
            <p:nvPr/>
          </p:nvGrpSpPr>
          <p:grpSpPr>
            <a:xfrm>
              <a:off x="1080738" y="1924531"/>
              <a:ext cx="1554480" cy="1050772"/>
              <a:chOff x="1080738" y="1924531"/>
              <a:chExt cx="1554480" cy="1050772"/>
            </a:xfrm>
          </p:grpSpPr>
          <p:sp>
            <p:nvSpPr>
              <p:cNvPr id="139" name="TextBox 138"/>
              <p:cNvSpPr txBox="1">
                <a:spLocks noChangeArrowheads="1"/>
              </p:cNvSpPr>
              <p:nvPr/>
            </p:nvSpPr>
            <p:spPr bwMode="auto">
              <a:xfrm>
                <a:off x="1080738" y="2239717"/>
                <a:ext cx="1554480" cy="735586"/>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no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solidFill>
                      <a:schemeClr val="lt1"/>
                    </a:solidFill>
                  </a:defRPr>
                </a:lvl2pPr>
                <a:lvl3pPr defTabSz="914400" eaLnBrk="1" latinLnBrk="0" hangingPunct="1">
                  <a:defRPr sz="1800">
                    <a:solidFill>
                      <a:schemeClr val="lt1"/>
                    </a:solidFill>
                  </a:defRPr>
                </a:lvl3pPr>
                <a:lvl4pPr defTabSz="914400" eaLnBrk="1" latinLnBrk="0" hangingPunct="1">
                  <a:defRPr sz="1800">
                    <a:solidFill>
                      <a:schemeClr val="lt1"/>
                    </a:solidFill>
                  </a:defRPr>
                </a:lvl4pPr>
                <a:lvl5pPr defTabSz="914400" eaLnBrk="1" latinLnBrk="0" hangingPunct="1">
                  <a:defRPr sz="1800">
                    <a:solidFill>
                      <a:schemeClr val="lt1"/>
                    </a:solidFill>
                  </a:defRPr>
                </a:lvl5pPr>
                <a:lvl6pPr>
                  <a:defRPr sz="1800">
                    <a:solidFill>
                      <a:schemeClr val="lt1"/>
                    </a:solidFill>
                  </a:defRPr>
                </a:lvl6pPr>
                <a:lvl7pPr>
                  <a:defRPr sz="1800">
                    <a:solidFill>
                      <a:schemeClr val="lt1"/>
                    </a:solidFill>
                  </a:defRPr>
                </a:lvl7pPr>
                <a:lvl8pPr>
                  <a:defRPr sz="1800">
                    <a:solidFill>
                      <a:schemeClr val="lt1"/>
                    </a:solidFill>
                  </a:defRPr>
                </a:lvl8pPr>
                <a:lvl9pPr>
                  <a:defRPr sz="1800">
                    <a:solidFill>
                      <a:schemeClr val="lt1"/>
                    </a:solidFill>
                  </a:defRPr>
                </a:lvl9pPr>
              </a:lstStyle>
              <a:p>
                <a:r>
                  <a:rPr lang="en-US" dirty="0" smtClean="0"/>
                  <a:t>Compose </a:t>
                </a:r>
                <a:endParaRPr lang="en-US" dirty="0"/>
              </a:p>
              <a:p>
                <a:r>
                  <a:rPr lang="en-US" dirty="0"/>
                  <a:t>Swarm</a:t>
                </a:r>
              </a:p>
            </p:txBody>
          </p:sp>
          <p:sp>
            <p:nvSpPr>
              <p:cNvPr id="140" name="TextBox 3"/>
              <p:cNvSpPr txBox="1">
                <a:spLocks noChangeArrowheads="1"/>
              </p:cNvSpPr>
              <p:nvPr/>
            </p:nvSpPr>
            <p:spPr bwMode="auto">
              <a:xfrm>
                <a:off x="1080738" y="1924531"/>
                <a:ext cx="1554480" cy="307777"/>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400" b="1" dirty="0">
                    <a:solidFill>
                      <a:prstClr val="white"/>
                    </a:solidFill>
                    <a:latin typeface="+mn-lt"/>
                    <a:ea typeface="Segoe UI" pitchFamily="34" charset="0"/>
                    <a:cs typeface="Segoe UI" pitchFamily="34" charset="0"/>
                  </a:rPr>
                  <a:t>Docker </a:t>
                </a:r>
                <a:r>
                  <a:rPr lang="en-US" sz="1400" b="1" dirty="0" smtClean="0">
                    <a:solidFill>
                      <a:prstClr val="white"/>
                    </a:solidFill>
                    <a:latin typeface="+mn-lt"/>
                    <a:ea typeface="Segoe UI" pitchFamily="34" charset="0"/>
                    <a:cs typeface="Segoe UI" pitchFamily="34" charset="0"/>
                  </a:rPr>
                  <a:t>Tools</a:t>
                </a:r>
                <a:endParaRPr lang="en-US" sz="1400" b="1" dirty="0">
                  <a:solidFill>
                    <a:prstClr val="white"/>
                  </a:solidFill>
                  <a:latin typeface="+mn-lt"/>
                  <a:ea typeface="Segoe UI" pitchFamily="34" charset="0"/>
                  <a:cs typeface="Segoe UI" pitchFamily="34" charset="0"/>
                </a:endParaRPr>
              </a:p>
            </p:txBody>
          </p:sp>
        </p:grpSp>
        <p:grpSp>
          <p:nvGrpSpPr>
            <p:cNvPr id="112" name="Group 111"/>
            <p:cNvGrpSpPr/>
            <p:nvPr/>
          </p:nvGrpSpPr>
          <p:grpSpPr>
            <a:xfrm>
              <a:off x="2728272" y="1932084"/>
              <a:ext cx="2194560" cy="1057139"/>
              <a:chOff x="2603421" y="1932084"/>
              <a:chExt cx="2194560" cy="1057139"/>
            </a:xfrm>
          </p:grpSpPr>
          <p:sp>
            <p:nvSpPr>
              <p:cNvPr id="137" name="TextBox 136"/>
              <p:cNvSpPr txBox="1">
                <a:spLocks noChangeArrowheads="1"/>
              </p:cNvSpPr>
              <p:nvPr/>
            </p:nvSpPr>
            <p:spPr bwMode="auto">
              <a:xfrm>
                <a:off x="2603421" y="2253637"/>
                <a:ext cx="2194560" cy="735586"/>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no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r>
                  <a:rPr lang="en-US" dirty="0"/>
                  <a:t>Kubernetes</a:t>
                </a:r>
              </a:p>
              <a:p>
                <a:r>
                  <a:rPr lang="en-US" dirty="0"/>
                  <a:t>Mesos DC/OS</a:t>
                </a:r>
              </a:p>
              <a:p>
                <a:r>
                  <a:rPr lang="en-US" dirty="0"/>
                  <a:t>Swarm</a:t>
                </a:r>
              </a:p>
            </p:txBody>
          </p:sp>
          <p:sp>
            <p:nvSpPr>
              <p:cNvPr id="138" name="TextBox 3"/>
              <p:cNvSpPr txBox="1">
                <a:spLocks noChangeArrowheads="1"/>
              </p:cNvSpPr>
              <p:nvPr/>
            </p:nvSpPr>
            <p:spPr bwMode="auto">
              <a:xfrm>
                <a:off x="2603421" y="1932084"/>
                <a:ext cx="2194560" cy="307777"/>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smtClean="0">
                    <a:solidFill>
                      <a:prstClr val="white"/>
                    </a:solidFill>
                    <a:latin typeface="+mn-lt"/>
                  </a:rPr>
                  <a:t>Orchestration</a:t>
                </a:r>
                <a:endParaRPr lang="en-US" sz="1400" b="1" kern="0" dirty="0">
                  <a:solidFill>
                    <a:prstClr val="white"/>
                  </a:solidFill>
                  <a:latin typeface="+mn-lt"/>
                </a:endParaRPr>
              </a:p>
            </p:txBody>
          </p:sp>
        </p:grpSp>
        <p:grpSp>
          <p:nvGrpSpPr>
            <p:cNvPr id="113" name="Group 112"/>
            <p:cNvGrpSpPr/>
            <p:nvPr/>
          </p:nvGrpSpPr>
          <p:grpSpPr>
            <a:xfrm>
              <a:off x="5015886" y="1932084"/>
              <a:ext cx="1728216" cy="1043219"/>
              <a:chOff x="4953460" y="1932084"/>
              <a:chExt cx="1728216" cy="1043219"/>
            </a:xfrm>
          </p:grpSpPr>
          <p:sp>
            <p:nvSpPr>
              <p:cNvPr id="135" name="TextBox 134"/>
              <p:cNvSpPr txBox="1">
                <a:spLocks noChangeArrowheads="1"/>
              </p:cNvSpPr>
              <p:nvPr/>
            </p:nvSpPr>
            <p:spPr bwMode="auto">
              <a:xfrm>
                <a:off x="4953460" y="2248966"/>
                <a:ext cx="1728216" cy="726337"/>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no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r>
                  <a:rPr lang="en-US" dirty="0" smtClean="0"/>
                  <a:t>Twistlock</a:t>
                </a:r>
                <a:endParaRPr lang="en-US" dirty="0"/>
              </a:p>
              <a:p>
                <a:endParaRPr lang="en-US" dirty="0"/>
              </a:p>
            </p:txBody>
          </p:sp>
          <p:sp>
            <p:nvSpPr>
              <p:cNvPr id="136" name="TextBox 3"/>
              <p:cNvSpPr txBox="1">
                <a:spLocks noChangeArrowheads="1"/>
              </p:cNvSpPr>
              <p:nvPr/>
            </p:nvSpPr>
            <p:spPr bwMode="auto">
              <a:xfrm>
                <a:off x="4953460" y="1932084"/>
                <a:ext cx="1728216" cy="307777"/>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400" b="1" dirty="0" smtClean="0">
                    <a:solidFill>
                      <a:prstClr val="white"/>
                    </a:solidFill>
                    <a:latin typeface="+mn-lt"/>
                    <a:ea typeface="Segoe UI" pitchFamily="34" charset="0"/>
                    <a:cs typeface="Segoe UI" pitchFamily="34" charset="0"/>
                  </a:rPr>
                  <a:t>Image Scanning</a:t>
                </a:r>
                <a:endParaRPr lang="en-US" sz="1400" b="1" dirty="0">
                  <a:solidFill>
                    <a:prstClr val="white"/>
                  </a:solidFill>
                  <a:latin typeface="+mn-lt"/>
                  <a:ea typeface="Segoe UI" pitchFamily="34" charset="0"/>
                  <a:cs typeface="Segoe UI" pitchFamily="34" charset="0"/>
                </a:endParaRPr>
              </a:p>
            </p:txBody>
          </p:sp>
        </p:grpSp>
        <p:grpSp>
          <p:nvGrpSpPr>
            <p:cNvPr id="114" name="Group 113"/>
            <p:cNvGrpSpPr/>
            <p:nvPr/>
          </p:nvGrpSpPr>
          <p:grpSpPr>
            <a:xfrm>
              <a:off x="1080738" y="3063442"/>
              <a:ext cx="1554480" cy="1787520"/>
              <a:chOff x="1080738" y="3127843"/>
              <a:chExt cx="1554480" cy="1709781"/>
            </a:xfrm>
          </p:grpSpPr>
          <p:sp>
            <p:nvSpPr>
              <p:cNvPr id="133" name="TextBox 132"/>
              <p:cNvSpPr txBox="1">
                <a:spLocks noChangeArrowheads="1"/>
              </p:cNvSpPr>
              <p:nvPr/>
            </p:nvSpPr>
            <p:spPr bwMode="auto">
              <a:xfrm>
                <a:off x="1080738" y="3433847"/>
                <a:ext cx="1554480" cy="1403777"/>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no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r>
                  <a:rPr lang="en-US" dirty="0"/>
                  <a:t>Docker Hub</a:t>
                </a:r>
              </a:p>
              <a:p>
                <a:r>
                  <a:rPr lang="en-US" dirty="0" smtClean="0"/>
                  <a:t>AWS ECR </a:t>
                </a:r>
                <a:endParaRPr lang="en-US" dirty="0"/>
              </a:p>
              <a:p>
                <a:r>
                  <a:rPr lang="en-US" dirty="0"/>
                  <a:t>Private Registry</a:t>
                </a:r>
              </a:p>
            </p:txBody>
          </p:sp>
          <p:sp>
            <p:nvSpPr>
              <p:cNvPr id="134" name="TextBox 3"/>
              <p:cNvSpPr txBox="1">
                <a:spLocks noChangeArrowheads="1"/>
              </p:cNvSpPr>
              <p:nvPr/>
            </p:nvSpPr>
            <p:spPr bwMode="auto">
              <a:xfrm>
                <a:off x="1080738" y="3127843"/>
                <a:ext cx="1554480" cy="294395"/>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1400" b="1" dirty="0" smtClean="0">
                    <a:solidFill>
                      <a:schemeClr val="bg1"/>
                    </a:solidFill>
                    <a:latin typeface="+mn-lt"/>
                    <a:ea typeface="Segoe UI" pitchFamily="34" charset="0"/>
                    <a:cs typeface="Segoe UI" pitchFamily="34" charset="0"/>
                  </a:rPr>
                  <a:t>R</a:t>
                </a:r>
                <a:r>
                  <a:rPr lang="en-US" sz="1400" b="1" dirty="0" smtClean="0">
                    <a:solidFill>
                      <a:prstClr val="white"/>
                    </a:solidFill>
                    <a:latin typeface="+mn-lt"/>
                    <a:ea typeface="Segoe UI" pitchFamily="34" charset="0"/>
                    <a:cs typeface="Segoe UI" pitchFamily="34" charset="0"/>
                  </a:rPr>
                  <a:t>egistry</a:t>
                </a:r>
                <a:endParaRPr lang="en-US" sz="1400" b="1" dirty="0">
                  <a:solidFill>
                    <a:prstClr val="white"/>
                  </a:solidFill>
                  <a:latin typeface="+mn-lt"/>
                  <a:ea typeface="Segoe UI" pitchFamily="34" charset="0"/>
                  <a:cs typeface="Segoe UI" pitchFamily="34" charset="0"/>
                </a:endParaRPr>
              </a:p>
            </p:txBody>
          </p:sp>
        </p:grpSp>
        <p:grpSp>
          <p:nvGrpSpPr>
            <p:cNvPr id="115" name="Group 114"/>
            <p:cNvGrpSpPr/>
            <p:nvPr/>
          </p:nvGrpSpPr>
          <p:grpSpPr>
            <a:xfrm>
              <a:off x="1080739" y="4922071"/>
              <a:ext cx="1554480" cy="1052440"/>
              <a:chOff x="1080739" y="4922071"/>
              <a:chExt cx="1554480" cy="1052440"/>
            </a:xfrm>
          </p:grpSpPr>
          <p:sp>
            <p:nvSpPr>
              <p:cNvPr id="131" name="TextBox 130"/>
              <p:cNvSpPr txBox="1">
                <a:spLocks noChangeArrowheads="1"/>
              </p:cNvSpPr>
              <p:nvPr/>
            </p:nvSpPr>
            <p:spPr bwMode="auto">
              <a:xfrm>
                <a:off x="1080739" y="5238923"/>
                <a:ext cx="1554480" cy="735588"/>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no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r>
                  <a:rPr lang="en-US" dirty="0" smtClean="0"/>
                  <a:t>Weave</a:t>
                </a:r>
              </a:p>
              <a:p>
                <a:r>
                  <a:rPr lang="en-US" dirty="0" smtClean="0"/>
                  <a:t>Calico</a:t>
                </a:r>
                <a:endParaRPr lang="en-US" dirty="0"/>
              </a:p>
            </p:txBody>
          </p:sp>
          <p:sp>
            <p:nvSpPr>
              <p:cNvPr id="132" name="TextBox 3"/>
              <p:cNvSpPr txBox="1">
                <a:spLocks noChangeArrowheads="1"/>
              </p:cNvSpPr>
              <p:nvPr/>
            </p:nvSpPr>
            <p:spPr bwMode="auto">
              <a:xfrm>
                <a:off x="1080739" y="4922071"/>
                <a:ext cx="1554480" cy="307777"/>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smtClean="0">
                    <a:solidFill>
                      <a:prstClr val="white"/>
                    </a:solidFill>
                    <a:latin typeface="+mn-lt"/>
                  </a:rPr>
                  <a:t>Networking</a:t>
                </a:r>
                <a:endParaRPr lang="en-US" sz="1400" b="1" kern="0" dirty="0">
                  <a:solidFill>
                    <a:prstClr val="white"/>
                  </a:solidFill>
                  <a:latin typeface="+mn-lt"/>
                </a:endParaRPr>
              </a:p>
            </p:txBody>
          </p:sp>
        </p:grpSp>
        <p:grpSp>
          <p:nvGrpSpPr>
            <p:cNvPr id="116" name="Group 115"/>
            <p:cNvGrpSpPr/>
            <p:nvPr/>
          </p:nvGrpSpPr>
          <p:grpSpPr>
            <a:xfrm>
              <a:off x="2728272" y="4922071"/>
              <a:ext cx="2194560" cy="1052440"/>
              <a:chOff x="2703888" y="4922071"/>
              <a:chExt cx="2194560" cy="1052440"/>
            </a:xfrm>
          </p:grpSpPr>
          <p:sp>
            <p:nvSpPr>
              <p:cNvPr id="129" name="TextBox 128"/>
              <p:cNvSpPr txBox="1">
                <a:spLocks noChangeArrowheads="1"/>
              </p:cNvSpPr>
              <p:nvPr/>
            </p:nvSpPr>
            <p:spPr bwMode="auto">
              <a:xfrm>
                <a:off x="2703888" y="5238925"/>
                <a:ext cx="2194560" cy="735586"/>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sp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solidFill>
                      <a:schemeClr val="lt1"/>
                    </a:solidFill>
                  </a:defRPr>
                </a:lvl2pPr>
                <a:lvl3pPr defTabSz="914400" eaLnBrk="1" latinLnBrk="0" hangingPunct="1">
                  <a:defRPr sz="1800">
                    <a:solidFill>
                      <a:schemeClr val="lt1"/>
                    </a:solidFill>
                  </a:defRPr>
                </a:lvl3pPr>
                <a:lvl4pPr defTabSz="914400" eaLnBrk="1" latinLnBrk="0" hangingPunct="1">
                  <a:defRPr sz="1800">
                    <a:solidFill>
                      <a:schemeClr val="lt1"/>
                    </a:solidFill>
                  </a:defRPr>
                </a:lvl4pPr>
                <a:lvl5pPr defTabSz="914400" eaLnBrk="1" latinLnBrk="0" hangingPunct="1">
                  <a:defRPr sz="1800">
                    <a:solidFill>
                      <a:schemeClr val="lt1"/>
                    </a:solidFill>
                  </a:defRPr>
                </a:lvl5pPr>
                <a:lvl6pPr>
                  <a:defRPr sz="1800">
                    <a:solidFill>
                      <a:schemeClr val="lt1"/>
                    </a:solidFill>
                  </a:defRPr>
                </a:lvl6pPr>
                <a:lvl7pPr>
                  <a:defRPr sz="1800">
                    <a:solidFill>
                      <a:schemeClr val="lt1"/>
                    </a:solidFill>
                  </a:defRPr>
                </a:lvl7pPr>
                <a:lvl8pPr>
                  <a:defRPr sz="1800">
                    <a:solidFill>
                      <a:schemeClr val="lt1"/>
                    </a:solidFill>
                  </a:defRPr>
                </a:lvl8pPr>
                <a:lvl9pPr>
                  <a:defRPr sz="1800">
                    <a:solidFill>
                      <a:schemeClr val="lt1"/>
                    </a:solidFill>
                  </a:defRPr>
                </a:lvl9pPr>
              </a:lstStyle>
              <a:p>
                <a:r>
                  <a:rPr lang="en-US" dirty="0" smtClean="0"/>
                  <a:t>Consul</a:t>
                </a:r>
                <a:endParaRPr lang="en-US" dirty="0"/>
              </a:p>
              <a:p>
                <a:r>
                  <a:rPr lang="en-US" dirty="0"/>
                  <a:t>etcd</a:t>
                </a:r>
              </a:p>
              <a:p>
                <a:r>
                  <a:rPr lang="en-US" dirty="0"/>
                  <a:t>Eureka</a:t>
                </a:r>
              </a:p>
            </p:txBody>
          </p:sp>
          <p:sp>
            <p:nvSpPr>
              <p:cNvPr id="130" name="TextBox 3"/>
              <p:cNvSpPr txBox="1">
                <a:spLocks noChangeArrowheads="1"/>
              </p:cNvSpPr>
              <p:nvPr/>
            </p:nvSpPr>
            <p:spPr bwMode="auto">
              <a:xfrm>
                <a:off x="2704030" y="4922071"/>
                <a:ext cx="2193517" cy="307777"/>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chemeClr val="bg1"/>
                    </a:solidFill>
                    <a:latin typeface="+mn-lt"/>
                  </a:rPr>
                  <a:t>Service D</a:t>
                </a:r>
                <a:r>
                  <a:rPr lang="en-US" sz="1400" b="1" kern="0" dirty="0" smtClean="0">
                    <a:solidFill>
                      <a:schemeClr val="bg1"/>
                    </a:solidFill>
                    <a:latin typeface="+mn-lt"/>
                  </a:rPr>
                  <a:t>iscovery </a:t>
                </a:r>
                <a:endParaRPr lang="en-US" sz="1400" b="1" kern="0" dirty="0">
                  <a:solidFill>
                    <a:schemeClr val="bg1"/>
                  </a:solidFill>
                  <a:latin typeface="+mn-lt"/>
                </a:endParaRPr>
              </a:p>
            </p:txBody>
          </p:sp>
        </p:grpSp>
        <p:grpSp>
          <p:nvGrpSpPr>
            <p:cNvPr id="117" name="Group 116"/>
            <p:cNvGrpSpPr/>
            <p:nvPr/>
          </p:nvGrpSpPr>
          <p:grpSpPr>
            <a:xfrm>
              <a:off x="5013762" y="4922071"/>
              <a:ext cx="1730340" cy="1052440"/>
              <a:chOff x="5001570" y="4922071"/>
              <a:chExt cx="1730340" cy="1052440"/>
            </a:xfrm>
          </p:grpSpPr>
          <p:sp>
            <p:nvSpPr>
              <p:cNvPr id="127" name="TextBox 126"/>
              <p:cNvSpPr txBox="1">
                <a:spLocks noChangeArrowheads="1"/>
              </p:cNvSpPr>
              <p:nvPr/>
            </p:nvSpPr>
            <p:spPr bwMode="auto">
              <a:xfrm>
                <a:off x="5001570" y="5238925"/>
                <a:ext cx="1730340" cy="735586"/>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sp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solidFill>
                      <a:schemeClr val="lt1"/>
                    </a:solidFill>
                  </a:defRPr>
                </a:lvl2pPr>
                <a:lvl3pPr defTabSz="914400" eaLnBrk="1" latinLnBrk="0" hangingPunct="1">
                  <a:defRPr sz="1800">
                    <a:solidFill>
                      <a:schemeClr val="lt1"/>
                    </a:solidFill>
                  </a:defRPr>
                </a:lvl3pPr>
                <a:lvl4pPr defTabSz="914400" eaLnBrk="1" latinLnBrk="0" hangingPunct="1">
                  <a:defRPr sz="1800">
                    <a:solidFill>
                      <a:schemeClr val="lt1"/>
                    </a:solidFill>
                  </a:defRPr>
                </a:lvl4pPr>
                <a:lvl5pPr defTabSz="914400" eaLnBrk="1" latinLnBrk="0" hangingPunct="1">
                  <a:defRPr sz="1800">
                    <a:solidFill>
                      <a:schemeClr val="lt1"/>
                    </a:solidFill>
                  </a:defRPr>
                </a:lvl5pPr>
                <a:lvl6pPr>
                  <a:defRPr sz="1800">
                    <a:solidFill>
                      <a:schemeClr val="lt1"/>
                    </a:solidFill>
                  </a:defRPr>
                </a:lvl6pPr>
                <a:lvl7pPr>
                  <a:defRPr sz="1800">
                    <a:solidFill>
                      <a:schemeClr val="lt1"/>
                    </a:solidFill>
                  </a:defRPr>
                </a:lvl7pPr>
                <a:lvl8pPr>
                  <a:defRPr sz="1800">
                    <a:solidFill>
                      <a:schemeClr val="lt1"/>
                    </a:solidFill>
                  </a:defRPr>
                </a:lvl8pPr>
                <a:lvl9pPr>
                  <a:defRPr sz="1800">
                    <a:solidFill>
                      <a:schemeClr val="lt1"/>
                    </a:solidFill>
                  </a:defRPr>
                </a:lvl9pPr>
              </a:lstStyle>
              <a:p>
                <a:r>
                  <a:rPr lang="en-US" dirty="0" smtClean="0"/>
                  <a:t>Sysdig</a:t>
                </a:r>
                <a:endParaRPr lang="en-US" dirty="0"/>
              </a:p>
              <a:p>
                <a:r>
                  <a:rPr lang="en-US" dirty="0" smtClean="0"/>
                  <a:t>Datadog</a:t>
                </a:r>
              </a:p>
              <a:p>
                <a:r>
                  <a:rPr lang="en-US" dirty="0" smtClean="0"/>
                  <a:t>Prometheus</a:t>
                </a:r>
                <a:endParaRPr lang="en-US" dirty="0"/>
              </a:p>
            </p:txBody>
          </p:sp>
          <p:sp>
            <p:nvSpPr>
              <p:cNvPr id="128" name="TextBox 3"/>
              <p:cNvSpPr txBox="1">
                <a:spLocks noChangeArrowheads="1"/>
              </p:cNvSpPr>
              <p:nvPr/>
            </p:nvSpPr>
            <p:spPr bwMode="auto">
              <a:xfrm>
                <a:off x="5001571" y="4922071"/>
                <a:ext cx="1729518" cy="307777"/>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smtClean="0">
                    <a:solidFill>
                      <a:schemeClr val="bg1"/>
                    </a:solidFill>
                    <a:latin typeface="+mn-lt"/>
                  </a:rPr>
                  <a:t>Monitoring </a:t>
                </a:r>
                <a:endParaRPr lang="en-US" sz="1400" b="1" kern="0" dirty="0">
                  <a:solidFill>
                    <a:schemeClr val="bg1"/>
                  </a:solidFill>
                  <a:latin typeface="+mn-lt"/>
                </a:endParaRPr>
              </a:p>
            </p:txBody>
          </p:sp>
        </p:grpSp>
        <p:grpSp>
          <p:nvGrpSpPr>
            <p:cNvPr id="118" name="Group 117"/>
            <p:cNvGrpSpPr/>
            <p:nvPr/>
          </p:nvGrpSpPr>
          <p:grpSpPr>
            <a:xfrm>
              <a:off x="6839769" y="4922072"/>
              <a:ext cx="1517904" cy="1052439"/>
              <a:chOff x="6839769" y="4922072"/>
              <a:chExt cx="1517904" cy="1052439"/>
            </a:xfrm>
          </p:grpSpPr>
          <p:sp>
            <p:nvSpPr>
              <p:cNvPr id="125" name="TextBox 124"/>
              <p:cNvSpPr txBox="1">
                <a:spLocks noChangeArrowheads="1"/>
              </p:cNvSpPr>
              <p:nvPr/>
            </p:nvSpPr>
            <p:spPr bwMode="auto">
              <a:xfrm>
                <a:off x="6839769" y="5238923"/>
                <a:ext cx="1517904" cy="735588"/>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no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lvl2pPr>
                <a:lvl3pPr defTabSz="914400" eaLnBrk="1" latinLnBrk="0" hangingPunct="1">
                  <a:defRPr sz="1800"/>
                </a:lvl3pPr>
                <a:lvl4pPr defTabSz="914400" eaLnBrk="1" latinLnBrk="0" hangingPunct="1">
                  <a:defRPr sz="1800"/>
                </a:lvl4pPr>
                <a:lvl5pPr defTabSz="914400" eaLnBrk="1" latinLnBrk="0" hangingPunct="1">
                  <a:defRPr sz="1800"/>
                </a:lvl5pPr>
                <a:lvl6pPr>
                  <a:defRPr sz="1800"/>
                </a:lvl6pPr>
                <a:lvl7pPr>
                  <a:defRPr sz="1800"/>
                </a:lvl7pPr>
                <a:lvl8pPr>
                  <a:defRPr sz="1800"/>
                </a:lvl8pPr>
                <a:lvl9pPr>
                  <a:defRPr sz="1800"/>
                </a:lvl9pPr>
              </a:lstStyle>
              <a:p>
                <a:r>
                  <a:rPr lang="en-US" dirty="0" smtClean="0"/>
                  <a:t>Ceph</a:t>
                </a:r>
              </a:p>
              <a:p>
                <a:r>
                  <a:rPr lang="en-US" dirty="0" smtClean="0"/>
                  <a:t>AWS EFS</a:t>
                </a:r>
              </a:p>
              <a:p>
                <a:r>
                  <a:rPr lang="en-US" dirty="0" smtClean="0"/>
                  <a:t>Convoy</a:t>
                </a:r>
              </a:p>
              <a:p>
                <a:pPr marL="0" indent="0">
                  <a:buNone/>
                </a:pPr>
                <a:endParaRPr lang="en-US" dirty="0"/>
              </a:p>
            </p:txBody>
          </p:sp>
          <p:sp>
            <p:nvSpPr>
              <p:cNvPr id="126" name="TextBox 3"/>
              <p:cNvSpPr txBox="1">
                <a:spLocks noChangeArrowheads="1"/>
              </p:cNvSpPr>
              <p:nvPr/>
            </p:nvSpPr>
            <p:spPr bwMode="auto">
              <a:xfrm>
                <a:off x="6839770" y="4922072"/>
                <a:ext cx="1517183" cy="307777"/>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smtClean="0">
                    <a:solidFill>
                      <a:schemeClr val="bg1"/>
                    </a:solidFill>
                    <a:latin typeface="+mn-lt"/>
                  </a:rPr>
                  <a:t>S</a:t>
                </a:r>
                <a:r>
                  <a:rPr lang="en-US" sz="1400" b="1" kern="0" dirty="0" smtClean="0">
                    <a:solidFill>
                      <a:prstClr val="white"/>
                    </a:solidFill>
                    <a:latin typeface="+mn-lt"/>
                  </a:rPr>
                  <a:t>tateful </a:t>
                </a:r>
                <a:endParaRPr lang="en-US" sz="1400" b="1" kern="0" dirty="0">
                  <a:solidFill>
                    <a:prstClr val="white"/>
                  </a:solidFill>
                  <a:latin typeface="+mn-lt"/>
                </a:endParaRPr>
              </a:p>
            </p:txBody>
          </p:sp>
        </p:grpSp>
        <p:grpSp>
          <p:nvGrpSpPr>
            <p:cNvPr id="119" name="Group 118"/>
            <p:cNvGrpSpPr/>
            <p:nvPr/>
          </p:nvGrpSpPr>
          <p:grpSpPr>
            <a:xfrm>
              <a:off x="6839769" y="3988507"/>
              <a:ext cx="1517904" cy="862456"/>
              <a:chOff x="6839769" y="4015941"/>
              <a:chExt cx="1517904" cy="862456"/>
            </a:xfrm>
          </p:grpSpPr>
          <p:sp>
            <p:nvSpPr>
              <p:cNvPr id="123" name="TextBox 122"/>
              <p:cNvSpPr txBox="1">
                <a:spLocks noChangeArrowheads="1"/>
              </p:cNvSpPr>
              <p:nvPr/>
            </p:nvSpPr>
            <p:spPr bwMode="auto">
              <a:xfrm>
                <a:off x="6839769" y="4336710"/>
                <a:ext cx="1517904" cy="541687"/>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sp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solidFill>
                      <a:schemeClr val="lt1"/>
                    </a:solidFill>
                  </a:defRPr>
                </a:lvl2pPr>
                <a:lvl3pPr defTabSz="914400" eaLnBrk="1" latinLnBrk="0" hangingPunct="1">
                  <a:defRPr sz="1800">
                    <a:solidFill>
                      <a:schemeClr val="lt1"/>
                    </a:solidFill>
                  </a:defRPr>
                </a:lvl3pPr>
                <a:lvl4pPr defTabSz="914400" eaLnBrk="1" latinLnBrk="0" hangingPunct="1">
                  <a:defRPr sz="1800">
                    <a:solidFill>
                      <a:schemeClr val="lt1"/>
                    </a:solidFill>
                  </a:defRPr>
                </a:lvl4pPr>
                <a:lvl5pPr defTabSz="914400" eaLnBrk="1" latinLnBrk="0" hangingPunct="1">
                  <a:defRPr sz="1800">
                    <a:solidFill>
                      <a:schemeClr val="lt1"/>
                    </a:solidFill>
                  </a:defRPr>
                </a:lvl5pPr>
                <a:lvl6pPr>
                  <a:defRPr sz="1800">
                    <a:solidFill>
                      <a:schemeClr val="lt1"/>
                    </a:solidFill>
                  </a:defRPr>
                </a:lvl6pPr>
                <a:lvl7pPr>
                  <a:defRPr sz="1800">
                    <a:solidFill>
                      <a:schemeClr val="lt1"/>
                    </a:solidFill>
                  </a:defRPr>
                </a:lvl7pPr>
                <a:lvl8pPr>
                  <a:defRPr sz="1800">
                    <a:solidFill>
                      <a:schemeClr val="lt1"/>
                    </a:solidFill>
                  </a:defRPr>
                </a:lvl8pPr>
                <a:lvl9pPr>
                  <a:defRPr sz="1800">
                    <a:solidFill>
                      <a:schemeClr val="lt1"/>
                    </a:solidFill>
                  </a:defRPr>
                </a:lvl9pPr>
              </a:lstStyle>
              <a:p>
                <a:r>
                  <a:rPr lang="en-US" dirty="0"/>
                  <a:t>CoreOS</a:t>
                </a:r>
              </a:p>
              <a:p>
                <a:r>
                  <a:rPr lang="en-US" dirty="0" smtClean="0"/>
                  <a:t>RancherOS</a:t>
                </a:r>
                <a:endParaRPr lang="en-US" dirty="0"/>
              </a:p>
            </p:txBody>
          </p:sp>
          <p:sp>
            <p:nvSpPr>
              <p:cNvPr id="124" name="TextBox 3"/>
              <p:cNvSpPr txBox="1">
                <a:spLocks noChangeArrowheads="1"/>
              </p:cNvSpPr>
              <p:nvPr/>
            </p:nvSpPr>
            <p:spPr bwMode="auto">
              <a:xfrm>
                <a:off x="6839770" y="4015941"/>
                <a:ext cx="1517183" cy="307777"/>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prstClr val="white"/>
                    </a:solidFill>
                    <a:latin typeface="+mn-lt"/>
                  </a:rPr>
                  <a:t>Docker OS</a:t>
                </a:r>
              </a:p>
            </p:txBody>
          </p:sp>
        </p:grpSp>
        <p:grpSp>
          <p:nvGrpSpPr>
            <p:cNvPr id="120" name="Group 119"/>
            <p:cNvGrpSpPr/>
            <p:nvPr/>
          </p:nvGrpSpPr>
          <p:grpSpPr>
            <a:xfrm>
              <a:off x="6839769" y="3063411"/>
              <a:ext cx="1517904" cy="864387"/>
              <a:chOff x="6839769" y="3118276"/>
              <a:chExt cx="1517904" cy="864387"/>
            </a:xfrm>
          </p:grpSpPr>
          <p:sp>
            <p:nvSpPr>
              <p:cNvPr id="121" name="TextBox 120"/>
              <p:cNvSpPr txBox="1">
                <a:spLocks noChangeArrowheads="1"/>
              </p:cNvSpPr>
              <p:nvPr/>
            </p:nvSpPr>
            <p:spPr bwMode="auto">
              <a:xfrm>
                <a:off x="6839769" y="3440976"/>
                <a:ext cx="1517904" cy="541687"/>
              </a:xfrm>
              <a:prstGeom prst="rect">
                <a:avLst/>
              </a:prstGeom>
              <a:solidFill>
                <a:srgbClr val="D9F2FF"/>
              </a:solidFill>
              <a:ln>
                <a:noFill/>
              </a:ln>
              <a:effectLst/>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t" anchorCtr="0">
                <a:spAutoFit/>
              </a:bodyPr>
              <a:lstStyle>
                <a:defPPr>
                  <a:defRPr lang="en-US"/>
                </a:defPPr>
                <a:lvl1pPr marL="171450" indent="-171450" defTabSz="889000" eaLnBrk="1" latinLnBrk="0" hangingPunct="1">
                  <a:lnSpc>
                    <a:spcPct val="90000"/>
                  </a:lnSpc>
                  <a:buFont typeface="Arial" panose="020B0604020202020204" pitchFamily="34" charset="0"/>
                  <a:buChar char="•"/>
                  <a:defRPr sz="1400">
                    <a:solidFill>
                      <a:srgbClr val="404040"/>
                    </a:solidFill>
                  </a:defRPr>
                </a:lvl1pPr>
                <a:lvl2pPr defTabSz="914400" eaLnBrk="1" latinLnBrk="0" hangingPunct="1">
                  <a:defRPr sz="1800">
                    <a:solidFill>
                      <a:schemeClr val="lt1"/>
                    </a:solidFill>
                  </a:defRPr>
                </a:lvl2pPr>
                <a:lvl3pPr defTabSz="914400" eaLnBrk="1" latinLnBrk="0" hangingPunct="1">
                  <a:defRPr sz="1800">
                    <a:solidFill>
                      <a:schemeClr val="lt1"/>
                    </a:solidFill>
                  </a:defRPr>
                </a:lvl3pPr>
                <a:lvl4pPr defTabSz="914400" eaLnBrk="1" latinLnBrk="0" hangingPunct="1">
                  <a:defRPr sz="1800">
                    <a:solidFill>
                      <a:schemeClr val="lt1"/>
                    </a:solidFill>
                  </a:defRPr>
                </a:lvl4pPr>
                <a:lvl5pPr defTabSz="914400" eaLnBrk="1" latinLnBrk="0" hangingPunct="1">
                  <a:defRPr sz="1800">
                    <a:solidFill>
                      <a:schemeClr val="lt1"/>
                    </a:solidFill>
                  </a:defRPr>
                </a:lvl5pPr>
                <a:lvl6pPr>
                  <a:defRPr sz="1800">
                    <a:solidFill>
                      <a:schemeClr val="lt1"/>
                    </a:solidFill>
                  </a:defRPr>
                </a:lvl6pPr>
                <a:lvl7pPr>
                  <a:defRPr sz="1800">
                    <a:solidFill>
                      <a:schemeClr val="lt1"/>
                    </a:solidFill>
                  </a:defRPr>
                </a:lvl7pPr>
                <a:lvl8pPr>
                  <a:defRPr sz="1800">
                    <a:solidFill>
                      <a:schemeClr val="lt1"/>
                    </a:solidFill>
                  </a:defRPr>
                </a:lvl8pPr>
                <a:lvl9pPr>
                  <a:defRPr sz="1800">
                    <a:solidFill>
                      <a:schemeClr val="lt1"/>
                    </a:solidFill>
                  </a:defRPr>
                </a:lvl9pPr>
              </a:lstStyle>
              <a:p>
                <a:r>
                  <a:rPr lang="en-US" dirty="0"/>
                  <a:t>AWS ECS</a:t>
                </a:r>
              </a:p>
              <a:p>
                <a:r>
                  <a:rPr lang="en-US" dirty="0" smtClean="0"/>
                  <a:t>Azure ACS</a:t>
                </a:r>
                <a:endParaRPr lang="en-US" dirty="0"/>
              </a:p>
            </p:txBody>
          </p:sp>
          <p:sp>
            <p:nvSpPr>
              <p:cNvPr id="122" name="TextBox 3"/>
              <p:cNvSpPr txBox="1">
                <a:spLocks noChangeArrowheads="1"/>
              </p:cNvSpPr>
              <p:nvPr/>
            </p:nvSpPr>
            <p:spPr bwMode="auto">
              <a:xfrm>
                <a:off x="6839770" y="3118276"/>
                <a:ext cx="1517183" cy="307777"/>
              </a:xfrm>
              <a:prstGeom prst="rect">
                <a:avLst/>
              </a:prstGeom>
              <a:solidFill>
                <a:srgbClr val="0494DB"/>
              </a:solidFill>
              <a:ln>
                <a:noFill/>
              </a:ln>
              <a:effectLst/>
            </p:spPr>
            <p:style>
              <a:lnRef idx="3">
                <a:schemeClr val="lt1"/>
              </a:lnRef>
              <a:fillRef idx="1">
                <a:schemeClr val="accent3"/>
              </a:fillRef>
              <a:effectRef idx="1">
                <a:schemeClr val="accent3"/>
              </a:effectRef>
              <a:fontRef idx="minor">
                <a:schemeClr val="lt1"/>
              </a:fontRef>
            </p:style>
            <p:txBody>
              <a:bodyPr wrap="square" lIns="0" r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prstClr val="white"/>
                    </a:solidFill>
                    <a:latin typeface="+mn-lt"/>
                  </a:rPr>
                  <a:t>Docker on Cloud </a:t>
                </a:r>
              </a:p>
            </p:txBody>
          </p:sp>
        </p:grpSp>
      </p:grpSp>
      <p:sp>
        <p:nvSpPr>
          <p:cNvPr id="2" name="Title 1"/>
          <p:cNvSpPr>
            <a:spLocks noGrp="1"/>
          </p:cNvSpPr>
          <p:nvPr>
            <p:ph type="title"/>
          </p:nvPr>
        </p:nvSpPr>
        <p:spPr/>
        <p:txBody>
          <a:bodyPr/>
          <a:lstStyle/>
          <a:p>
            <a:r>
              <a:rPr lang="en-US" dirty="0" smtClean="0"/>
              <a:t>Docker </a:t>
            </a:r>
            <a:r>
              <a:rPr lang="en-US" dirty="0"/>
              <a:t>Ecosystem for DevOps </a:t>
            </a:r>
          </a:p>
        </p:txBody>
      </p:sp>
      <p:grpSp>
        <p:nvGrpSpPr>
          <p:cNvPr id="3" name="Group 2"/>
          <p:cNvGrpSpPr/>
          <p:nvPr/>
        </p:nvGrpSpPr>
        <p:grpSpPr>
          <a:xfrm>
            <a:off x="917970" y="5639225"/>
            <a:ext cx="7279683" cy="1021778"/>
            <a:chOff x="917970" y="5639225"/>
            <a:chExt cx="7279683" cy="1021778"/>
          </a:xfrm>
        </p:grpSpPr>
        <p:sp>
          <p:nvSpPr>
            <p:cNvPr id="77" name="TextBox 76"/>
            <p:cNvSpPr txBox="1"/>
            <p:nvPr/>
          </p:nvSpPr>
          <p:spPr>
            <a:xfrm>
              <a:off x="4029613" y="5639225"/>
              <a:ext cx="4168040" cy="10217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endParaRPr lang="en-US" dirty="0">
                <a:solidFill>
                  <a:srgbClr val="0070C0"/>
                </a:solidFill>
              </a:endParaRPr>
            </a:p>
          </p:txBody>
        </p:sp>
        <p:sp>
          <p:nvSpPr>
            <p:cNvPr id="69" name="TextBox 68"/>
            <p:cNvSpPr txBox="1"/>
            <p:nvPr/>
          </p:nvSpPr>
          <p:spPr>
            <a:xfrm>
              <a:off x="917970" y="5639225"/>
              <a:ext cx="3132543" cy="1021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sz="1600" dirty="0">
                  <a:solidFill>
                    <a:srgbClr val="0070C0"/>
                  </a:solidFill>
                </a:rPr>
                <a:t>Competency in Cloud Based CI/CD Providers with Docker </a:t>
              </a:r>
              <a:r>
                <a:rPr lang="en-US" sz="1600" dirty="0" smtClean="0">
                  <a:solidFill>
                    <a:srgbClr val="0070C0"/>
                  </a:solidFill>
                </a:rPr>
                <a:t>Support</a:t>
              </a:r>
              <a:endParaRPr lang="en-US" sz="1600" dirty="0">
                <a:solidFill>
                  <a:srgbClr val="0070C0"/>
                </a:solidFill>
              </a:endParaRPr>
            </a:p>
          </p:txBody>
        </p:sp>
        <p:grpSp>
          <p:nvGrpSpPr>
            <p:cNvPr id="71" name="Group 70"/>
            <p:cNvGrpSpPr/>
            <p:nvPr/>
          </p:nvGrpSpPr>
          <p:grpSpPr>
            <a:xfrm>
              <a:off x="5509460" y="5792945"/>
              <a:ext cx="1147668" cy="686250"/>
              <a:chOff x="5131782" y="4315394"/>
              <a:chExt cx="2166960" cy="1219200"/>
            </a:xfrm>
          </p:grpSpPr>
          <p:sp>
            <p:nvSpPr>
              <p:cNvPr id="72" name="Rectangle 71"/>
              <p:cNvSpPr/>
              <p:nvPr/>
            </p:nvSpPr>
            <p:spPr>
              <a:xfrm>
                <a:off x="5131782" y="4315394"/>
                <a:ext cx="216696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6562" y="4581869"/>
                <a:ext cx="2057400" cy="658161"/>
              </a:xfrm>
              <a:prstGeom prst="rect">
                <a:avLst/>
              </a:prstGeom>
            </p:spPr>
          </p:pic>
        </p:grpSp>
        <p:grpSp>
          <p:nvGrpSpPr>
            <p:cNvPr id="74" name="Group 73"/>
            <p:cNvGrpSpPr/>
            <p:nvPr/>
          </p:nvGrpSpPr>
          <p:grpSpPr>
            <a:xfrm>
              <a:off x="6862501" y="5792945"/>
              <a:ext cx="1209276" cy="686250"/>
              <a:chOff x="7760682" y="4315394"/>
              <a:chExt cx="2166960" cy="1219200"/>
            </a:xfrm>
          </p:grpSpPr>
          <p:sp>
            <p:nvSpPr>
              <p:cNvPr id="75" name="Rectangle 74"/>
              <p:cNvSpPr/>
              <p:nvPr/>
            </p:nvSpPr>
            <p:spPr>
              <a:xfrm>
                <a:off x="7760682" y="4315394"/>
                <a:ext cx="216696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7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15462" y="4646332"/>
                <a:ext cx="2057399" cy="494135"/>
              </a:xfrm>
              <a:prstGeom prst="rect">
                <a:avLst/>
              </a:prstGeom>
            </p:spPr>
          </p:pic>
        </p:grpSp>
        <p:sp>
          <p:nvSpPr>
            <p:cNvPr id="78" name="Rectangle 77"/>
            <p:cNvSpPr/>
            <p:nvPr/>
          </p:nvSpPr>
          <p:spPr>
            <a:xfrm>
              <a:off x="4196697" y="5801360"/>
              <a:ext cx="1147668" cy="68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0" name="Picture 6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04742" y="5815404"/>
              <a:ext cx="1131578" cy="658162"/>
            </a:xfrm>
            <a:prstGeom prst="rect">
              <a:avLst/>
            </a:prstGeom>
          </p:spPr>
        </p:pic>
      </p:grpSp>
      <p:sp>
        <p:nvSpPr>
          <p:cNvPr id="49" name="Slide Number Placeholder 3"/>
          <p:cNvSpPr txBox="1">
            <a:spLocks/>
          </p:cNvSpPr>
          <p:nvPr/>
        </p:nvSpPr>
        <p:spPr>
          <a:xfrm>
            <a:off x="8883395" y="6705600"/>
            <a:ext cx="344860" cy="1524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00" kern="1200">
                <a:solidFill>
                  <a:schemeClr val="tx1">
                    <a:lumMod val="85000"/>
                    <a:lumOff val="1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defRPr/>
            </a:pPr>
            <a:fld id="{2770105C-75BA-4D3C-9737-FF2454E923E6}" type="slidenum">
              <a:rPr lang="en-US" smtClean="0">
                <a:solidFill>
                  <a:prstClr val="black">
                    <a:lumMod val="85000"/>
                    <a:lumOff val="15000"/>
                  </a:prstClr>
                </a:solidFill>
              </a:rPr>
              <a:pPr algn="ctr">
                <a:defRPr/>
              </a:pPr>
              <a:t>22</a:t>
            </a:fld>
            <a:endParaRPr lang="en-US" dirty="0">
              <a:solidFill>
                <a:prstClr val="black">
                  <a:lumMod val="85000"/>
                  <a:lumOff val="15000"/>
                </a:prstClr>
              </a:solidFill>
            </a:endParaRPr>
          </a:p>
        </p:txBody>
      </p:sp>
    </p:spTree>
    <p:extLst>
      <p:ext uri="{BB962C8B-B14F-4D97-AF65-F5344CB8AC3E}">
        <p14:creationId xmlns:p14="http://schemas.microsoft.com/office/powerpoint/2010/main" val="2260959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522102" y="2949918"/>
            <a:ext cx="1493901" cy="1400134"/>
            <a:chOff x="2002601" y="1325278"/>
            <a:chExt cx="1167519" cy="1167519"/>
          </a:xfrm>
        </p:grpSpPr>
        <p:sp>
          <p:nvSpPr>
            <p:cNvPr id="9" name="Rounded Rectangle 8"/>
            <p:cNvSpPr/>
            <p:nvPr/>
          </p:nvSpPr>
          <p:spPr>
            <a:xfrm>
              <a:off x="2002601" y="1325278"/>
              <a:ext cx="1167519" cy="1167519"/>
            </a:xfrm>
            <a:prstGeom prst="roundRect">
              <a:avLst>
                <a:gd name="adj" fmla="val 10000"/>
              </a:avLst>
            </a:prstGeom>
            <a:solidFill>
              <a:srgbClr val="FC841D"/>
            </a:solidFill>
            <a:ln w="25400" cap="flat" cmpd="sng" algn="ctr">
              <a:solidFill>
                <a:sysClr val="window" lastClr="FFFFFF">
                  <a:hueOff val="0"/>
                  <a:satOff val="0"/>
                  <a:lumOff val="0"/>
                  <a:alphaOff val="0"/>
                </a:sysClr>
              </a:solidFill>
              <a:prstDash val="soli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chemeClr val="bg1"/>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1"/>
                  </a:solidFill>
                  <a:effectLst/>
                  <a:uLnTx/>
                  <a:uFillTx/>
                  <a:latin typeface="Calibri"/>
                  <a:ea typeface="+mn-ea"/>
                  <a:cs typeface="+mn-cs"/>
                </a:rPr>
                <a:t>ALM </a:t>
              </a:r>
            </a:p>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chemeClr val="bg1"/>
                  </a:solidFill>
                  <a:latin typeface="Calibri"/>
                </a:rPr>
                <a:t>I</a:t>
              </a:r>
              <a:r>
                <a:rPr lang="en-US" sz="1400" b="1" kern="0" dirty="0" smtClean="0">
                  <a:solidFill>
                    <a:schemeClr val="bg1"/>
                  </a:solidFill>
                  <a:latin typeface="Calibri"/>
                </a:rPr>
                <a:t>mplementation</a:t>
              </a:r>
              <a:endParaRPr kumimoji="0" lang="en-US" sz="1400" b="1" i="0" u="none" strike="noStrike" kern="0" cap="none" spc="0" normalizeH="0" baseline="0" noProof="0" dirty="0" smtClean="0">
                <a:ln>
                  <a:noFill/>
                </a:ln>
                <a:solidFill>
                  <a:schemeClr val="bg1"/>
                </a:solidFill>
                <a:effectLst/>
                <a:uLnTx/>
                <a:uFillTx/>
                <a:latin typeface="Calibri"/>
              </a:endParaRPr>
            </a:p>
          </p:txBody>
        </p:sp>
        <p:sp>
          <p:nvSpPr>
            <p:cNvPr id="10" name="Rounded Rectangle 5"/>
            <p:cNvSpPr/>
            <p:nvPr/>
          </p:nvSpPr>
          <p:spPr>
            <a:xfrm>
              <a:off x="2036796" y="1359473"/>
              <a:ext cx="1099129" cy="1099129"/>
            </a:xfrm>
            <a:prstGeom prst="rect">
              <a:avLst/>
            </a:prstGeom>
            <a:noFill/>
            <a:ln>
              <a:noFill/>
            </a:ln>
            <a:effectLst/>
          </p:spPr>
          <p:txBody>
            <a:bodyPr spcFirstLastPara="0" vert="horz" wrap="square" lIns="80010" tIns="80010" rIns="80010" bIns="80010" numCol="1" spcCol="1270" anchor="t" anchorCtr="0">
              <a:noAutofit/>
            </a:bodyPr>
            <a:lstStyle/>
            <a:p>
              <a:pPr marL="0" marR="0" lvl="0" indent="0" defTabSz="933450" eaLnBrk="1" fontAlgn="auto" latinLnBrk="0" hangingPunct="1">
                <a:lnSpc>
                  <a:spcPct val="90000"/>
                </a:lnSpc>
                <a:spcBef>
                  <a:spcPts val="0"/>
                </a:spcBef>
                <a:spcAft>
                  <a:spcPct val="35000"/>
                </a:spcAft>
                <a:buClrTx/>
                <a:buSzTx/>
                <a:buFontTx/>
                <a:buNone/>
                <a:tabLst/>
                <a:defRPr/>
              </a:pPr>
              <a:endParaRPr kumimoji="0" lang="en-US" sz="2100" b="0" i="0" u="none" strike="noStrike" kern="0" cap="none" spc="0" normalizeH="0" baseline="0" noProof="0" dirty="0" smtClean="0">
                <a:ln>
                  <a:noFill/>
                </a:ln>
                <a:solidFill>
                  <a:schemeClr val="bg1"/>
                </a:solidFill>
                <a:effectLst/>
                <a:uLnTx/>
                <a:uFillTx/>
                <a:latin typeface="Calibri"/>
                <a:ea typeface="+mn-ea"/>
                <a:cs typeface="+mn-cs"/>
              </a:endParaRPr>
            </a:p>
            <a:p>
              <a:pPr marL="171450" marR="0" lvl="1" indent="-171450" defTabSz="711200" eaLnBrk="1" fontAlgn="auto" latinLnBrk="0" hangingPunct="1">
                <a:lnSpc>
                  <a:spcPct val="90000"/>
                </a:lnSpc>
                <a:spcBef>
                  <a:spcPts val="0"/>
                </a:spcBef>
                <a:spcAft>
                  <a:spcPct val="15000"/>
                </a:spcAft>
                <a:buClrTx/>
                <a:buSzTx/>
                <a:buFontTx/>
                <a:buChar char="••"/>
                <a:tabLst/>
                <a:defRPr/>
              </a:pPr>
              <a:endParaRPr kumimoji="0" lang="en-US" sz="1600" b="0" i="0" u="none" strike="noStrike" kern="0" cap="none" spc="0" normalizeH="0" baseline="0" noProof="0" dirty="0" smtClean="0">
                <a:ln>
                  <a:noFill/>
                </a:ln>
                <a:solidFill>
                  <a:schemeClr val="bg1"/>
                </a:solidFill>
                <a:effectLst/>
                <a:uLnTx/>
                <a:uFillTx/>
                <a:latin typeface="Calibri"/>
                <a:ea typeface="+mn-ea"/>
                <a:cs typeface="+mn-cs"/>
              </a:endParaRPr>
            </a:p>
            <a:p>
              <a:pPr marL="171450" marR="0" lvl="1" indent="-171450" defTabSz="711200" eaLnBrk="1" fontAlgn="auto" latinLnBrk="0" hangingPunct="1">
                <a:lnSpc>
                  <a:spcPct val="90000"/>
                </a:lnSpc>
                <a:spcBef>
                  <a:spcPts val="0"/>
                </a:spcBef>
                <a:spcAft>
                  <a:spcPct val="15000"/>
                </a:spcAft>
                <a:buClrTx/>
                <a:buSzTx/>
                <a:buFontTx/>
                <a:buChar char="••"/>
                <a:tabLst/>
                <a:defRPr/>
              </a:pPr>
              <a:endParaRPr kumimoji="0" lang="en-US" sz="1600" b="0" i="0" u="none" strike="noStrike" kern="0" cap="none" spc="0" normalizeH="0" baseline="0" noProof="0" dirty="0" smtClean="0">
                <a:ln>
                  <a:noFill/>
                </a:ln>
                <a:solidFill>
                  <a:schemeClr val="bg1"/>
                </a:solidFill>
                <a:effectLst/>
                <a:uLnTx/>
                <a:uFillTx/>
                <a:latin typeface="Calibri"/>
                <a:ea typeface="+mn-ea"/>
                <a:cs typeface="+mn-cs"/>
              </a:endParaRPr>
            </a:p>
          </p:txBody>
        </p:sp>
      </p:grpSp>
      <p:grpSp>
        <p:nvGrpSpPr>
          <p:cNvPr id="11" name="Group 10"/>
          <p:cNvGrpSpPr/>
          <p:nvPr/>
        </p:nvGrpSpPr>
        <p:grpSpPr>
          <a:xfrm>
            <a:off x="7117080" y="3478295"/>
            <a:ext cx="179862" cy="215249"/>
            <a:chOff x="3204949" y="1068256"/>
            <a:chExt cx="224889" cy="280538"/>
          </a:xfrm>
        </p:grpSpPr>
        <p:sp>
          <p:nvSpPr>
            <p:cNvPr id="12" name="Right Arrow 11"/>
            <p:cNvSpPr/>
            <p:nvPr/>
          </p:nvSpPr>
          <p:spPr>
            <a:xfrm>
              <a:off x="3204949" y="1068256"/>
              <a:ext cx="224889" cy="280538"/>
            </a:xfrm>
            <a:prstGeom prst="rightArrow">
              <a:avLst>
                <a:gd name="adj1" fmla="val 60000"/>
                <a:gd name="adj2" fmla="val 50000"/>
              </a:avLst>
            </a:prstGeom>
            <a:solidFill>
              <a:srgbClr val="4F81BD">
                <a:tint val="60000"/>
                <a:hueOff val="0"/>
                <a:satOff val="0"/>
                <a:lumOff val="0"/>
                <a:alphaOff val="0"/>
              </a:srgbClr>
            </a:solidFill>
            <a:ln>
              <a:noFill/>
            </a:ln>
            <a:effectLst/>
          </p:spPr>
        </p:sp>
        <p:sp>
          <p:nvSpPr>
            <p:cNvPr id="13" name="Right Arrow 7"/>
            <p:cNvSpPr/>
            <p:nvPr/>
          </p:nvSpPr>
          <p:spPr>
            <a:xfrm>
              <a:off x="3204949" y="1124364"/>
              <a:ext cx="157422" cy="168322"/>
            </a:xfrm>
            <a:prstGeom prst="rect">
              <a:avLst/>
            </a:prstGeom>
            <a:noFill/>
            <a:ln>
              <a:noFill/>
            </a:ln>
            <a:effectLst/>
          </p:spPr>
          <p:txBody>
            <a:bodyPr spcFirstLastPara="0" vert="horz" wrap="square" lIns="0" tIns="0" rIns="0" bIns="0" numCol="1" spcCol="1270" anchor="ctr" anchorCtr="0">
              <a:noAutofit/>
            </a:bodyPr>
            <a:lstStyle/>
            <a:p>
              <a:pPr marL="0" marR="0" lvl="0" indent="0" algn="ctr" defTabSz="533400" eaLnBrk="1" fontAlgn="auto" latinLnBrk="0" hangingPunct="1">
                <a:lnSpc>
                  <a:spcPct val="90000"/>
                </a:lnSpc>
                <a:spcBef>
                  <a:spcPts val="0"/>
                </a:spcBef>
                <a:spcAft>
                  <a:spcPct val="3500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Calibri"/>
                <a:ea typeface="+mn-ea"/>
                <a:cs typeface="+mn-cs"/>
              </a:endParaRPr>
            </a:p>
          </p:txBody>
        </p:sp>
      </p:grpSp>
      <p:grpSp>
        <p:nvGrpSpPr>
          <p:cNvPr id="14" name="Group 13"/>
          <p:cNvGrpSpPr/>
          <p:nvPr/>
        </p:nvGrpSpPr>
        <p:grpSpPr>
          <a:xfrm>
            <a:off x="7351064" y="2914651"/>
            <a:ext cx="1554480" cy="1405949"/>
            <a:chOff x="2002600" y="1286235"/>
            <a:chExt cx="1214863" cy="1172367"/>
          </a:xfrm>
        </p:grpSpPr>
        <p:sp>
          <p:nvSpPr>
            <p:cNvPr id="15" name="Rounded Rectangle 14"/>
            <p:cNvSpPr/>
            <p:nvPr/>
          </p:nvSpPr>
          <p:spPr>
            <a:xfrm>
              <a:off x="2002600" y="1286235"/>
              <a:ext cx="1214863" cy="1167518"/>
            </a:xfrm>
            <a:prstGeom prst="roundRect">
              <a:avLst>
                <a:gd name="adj" fmla="val 10000"/>
              </a:avLst>
            </a:prstGeom>
            <a:solidFill>
              <a:srgbClr val="0075B0"/>
            </a:solidFill>
            <a:ln w="25400" cap="flat" cmpd="sng" algn="ctr">
              <a:solidFill>
                <a:sysClr val="window" lastClr="FFFFFF">
                  <a:hueOff val="0"/>
                  <a:satOff val="0"/>
                  <a:lumOff val="0"/>
                  <a:alphaOff val="0"/>
                </a:sysClr>
              </a:solidFill>
              <a:prstDash val="solid"/>
            </a:ln>
            <a:effectLst/>
          </p:spPr>
          <p:txBody>
            <a:bodyPr tIns="0" bIns="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smtClean="0">
                <a:ln>
                  <a:noFill/>
                </a:ln>
                <a:solidFill>
                  <a:prstClr val="white"/>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prstClr val="white"/>
                  </a:solidFill>
                  <a:effectLst/>
                  <a:uLnTx/>
                  <a:uFillTx/>
                  <a:latin typeface="Calibri"/>
                  <a:ea typeface="+mn-ea"/>
                  <a:cs typeface="+mn-cs"/>
                </a:rPr>
                <a:t>Post-implementation </a:t>
              </a:r>
              <a:r>
                <a:rPr lang="en-US" sz="1400" b="1" kern="0" dirty="0" smtClean="0">
                  <a:solidFill>
                    <a:prstClr val="white"/>
                  </a:solidFill>
                  <a:latin typeface="Calibri"/>
                </a:rPr>
                <a:t>Support</a:t>
              </a:r>
              <a:endParaRPr kumimoji="0" lang="en-US" sz="1400" b="1"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16" name="Rounded Rectangle 5"/>
            <p:cNvSpPr/>
            <p:nvPr/>
          </p:nvSpPr>
          <p:spPr>
            <a:xfrm>
              <a:off x="2036796" y="1359473"/>
              <a:ext cx="1099129" cy="1099129"/>
            </a:xfrm>
            <a:prstGeom prst="rect">
              <a:avLst/>
            </a:prstGeom>
            <a:noFill/>
            <a:ln>
              <a:noFill/>
            </a:ln>
            <a:effectLst/>
          </p:spPr>
          <p:txBody>
            <a:bodyPr spcFirstLastPara="0" vert="horz" wrap="square" lIns="80010" tIns="80010" rIns="80010" bIns="80010" numCol="1" spcCol="1270" anchor="t" anchorCtr="0">
              <a:noAutofit/>
            </a:bodyPr>
            <a:lstStyle/>
            <a:p>
              <a:pPr marL="171450" marR="0" lvl="1" indent="-171450" defTabSz="711200" eaLnBrk="1" fontAlgn="auto" latinLnBrk="0" hangingPunct="1">
                <a:lnSpc>
                  <a:spcPct val="90000"/>
                </a:lnSpc>
                <a:spcBef>
                  <a:spcPts val="0"/>
                </a:spcBef>
                <a:spcAft>
                  <a:spcPct val="15000"/>
                </a:spcAft>
                <a:buClrTx/>
                <a:buSzTx/>
                <a:buFontTx/>
                <a:buChar char="••"/>
                <a:tabLst/>
                <a:defRPr/>
              </a:pPr>
              <a:endParaRPr kumimoji="0" lang="en-US" sz="1600" b="0" i="0" u="none" strike="noStrike" kern="0" cap="none" spc="0" normalizeH="0" baseline="0" noProof="0" dirty="0" smtClean="0">
                <a:ln>
                  <a:noFill/>
                </a:ln>
                <a:solidFill>
                  <a:prstClr val="white"/>
                </a:solidFill>
                <a:effectLst/>
                <a:uLnTx/>
                <a:uFillTx/>
                <a:latin typeface="Calibri"/>
                <a:ea typeface="+mn-ea"/>
                <a:cs typeface="+mn-cs"/>
              </a:endParaRPr>
            </a:p>
          </p:txBody>
        </p:sp>
      </p:grpSp>
      <p:grpSp>
        <p:nvGrpSpPr>
          <p:cNvPr id="17" name="Group 16"/>
          <p:cNvGrpSpPr/>
          <p:nvPr/>
        </p:nvGrpSpPr>
        <p:grpSpPr>
          <a:xfrm>
            <a:off x="5320853" y="3496669"/>
            <a:ext cx="179862" cy="215249"/>
            <a:chOff x="3204949" y="1068256"/>
            <a:chExt cx="224889" cy="280538"/>
          </a:xfrm>
        </p:grpSpPr>
        <p:sp>
          <p:nvSpPr>
            <p:cNvPr id="18" name="Right Arrow 17"/>
            <p:cNvSpPr/>
            <p:nvPr/>
          </p:nvSpPr>
          <p:spPr>
            <a:xfrm>
              <a:off x="3204949" y="1068256"/>
              <a:ext cx="224889" cy="280538"/>
            </a:xfrm>
            <a:prstGeom prst="rightArrow">
              <a:avLst>
                <a:gd name="adj1" fmla="val 60000"/>
                <a:gd name="adj2" fmla="val 50000"/>
              </a:avLst>
            </a:prstGeom>
            <a:solidFill>
              <a:srgbClr val="4F81BD">
                <a:tint val="60000"/>
                <a:hueOff val="0"/>
                <a:satOff val="0"/>
                <a:lumOff val="0"/>
                <a:alphaOff val="0"/>
              </a:srgbClr>
            </a:solidFill>
            <a:ln>
              <a:noFill/>
            </a:ln>
            <a:effectLst/>
          </p:spPr>
        </p:sp>
        <p:sp>
          <p:nvSpPr>
            <p:cNvPr id="19" name="Right Arrow 7"/>
            <p:cNvSpPr/>
            <p:nvPr/>
          </p:nvSpPr>
          <p:spPr>
            <a:xfrm>
              <a:off x="3204949" y="1124364"/>
              <a:ext cx="157422" cy="168322"/>
            </a:xfrm>
            <a:prstGeom prst="rect">
              <a:avLst/>
            </a:prstGeom>
            <a:noFill/>
            <a:ln>
              <a:noFill/>
            </a:ln>
            <a:effectLst/>
          </p:spPr>
          <p:txBody>
            <a:bodyPr spcFirstLastPara="0" vert="horz" wrap="square" lIns="0" tIns="0" rIns="0" bIns="0" numCol="1" spcCol="1270" anchor="ctr" anchorCtr="0">
              <a:noAutofit/>
            </a:bodyPr>
            <a:lstStyle/>
            <a:p>
              <a:pPr marL="0" marR="0" lvl="0" indent="0" algn="ctr" defTabSz="533400" eaLnBrk="1" fontAlgn="auto" latinLnBrk="0" hangingPunct="1">
                <a:lnSpc>
                  <a:spcPct val="90000"/>
                </a:lnSpc>
                <a:spcBef>
                  <a:spcPts val="0"/>
                </a:spcBef>
                <a:spcAft>
                  <a:spcPct val="3500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Calibri"/>
                <a:ea typeface="+mn-ea"/>
                <a:cs typeface="+mn-cs"/>
              </a:endParaRPr>
            </a:p>
          </p:txBody>
        </p:sp>
      </p:grpSp>
      <p:grpSp>
        <p:nvGrpSpPr>
          <p:cNvPr id="20" name="Group 19"/>
          <p:cNvGrpSpPr/>
          <p:nvPr/>
        </p:nvGrpSpPr>
        <p:grpSpPr>
          <a:xfrm>
            <a:off x="2017043" y="2950363"/>
            <a:ext cx="1493901" cy="1400134"/>
            <a:chOff x="2002601" y="1325278"/>
            <a:chExt cx="1167519" cy="1167519"/>
          </a:xfrm>
        </p:grpSpPr>
        <p:sp>
          <p:nvSpPr>
            <p:cNvPr id="21" name="Rounded Rectangle 20"/>
            <p:cNvSpPr/>
            <p:nvPr/>
          </p:nvSpPr>
          <p:spPr>
            <a:xfrm>
              <a:off x="2002601" y="1325278"/>
              <a:ext cx="1167519" cy="1167519"/>
            </a:xfrm>
            <a:prstGeom prst="roundRect">
              <a:avLst>
                <a:gd name="adj" fmla="val 10000"/>
              </a:avLst>
            </a:prstGeom>
            <a:solidFill>
              <a:srgbClr val="B6D404"/>
            </a:solidFill>
            <a:ln w="25400" cap="flat" cmpd="sng" algn="ctr">
              <a:solidFill>
                <a:sysClr val="window" lastClr="FFFFFF">
                  <a:hueOff val="0"/>
                  <a:satOff val="0"/>
                  <a:lumOff val="0"/>
                  <a:alphaOff val="0"/>
                </a:sysClr>
              </a:solidFill>
              <a:prstDash val="soli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chemeClr val="bg1"/>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1"/>
                  </a:solidFill>
                  <a:effectLst/>
                  <a:uLnTx/>
                  <a:uFillTx/>
                  <a:latin typeface="Calibri"/>
                  <a:ea typeface="+mn-ea"/>
                  <a:cs typeface="+mn-cs"/>
                </a:rPr>
                <a:t>ALM </a:t>
              </a:r>
            </a:p>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chemeClr val="bg1"/>
                  </a:solidFill>
                  <a:latin typeface="Calibri"/>
                </a:rPr>
                <a:t>G</a:t>
              </a:r>
              <a:r>
                <a:rPr lang="en-US" sz="1400" b="1" kern="0" dirty="0" smtClean="0">
                  <a:solidFill>
                    <a:schemeClr val="bg1"/>
                  </a:solidFill>
                  <a:latin typeface="Calibri"/>
                </a:rPr>
                <a:t>ap</a:t>
              </a:r>
              <a:r>
                <a:rPr kumimoji="0" lang="en-US" sz="1400" b="1" i="0" u="none" strike="noStrike" kern="0" cap="none" spc="0" normalizeH="0" baseline="0" noProof="0" dirty="0" smtClean="0">
                  <a:ln>
                    <a:noFill/>
                  </a:ln>
                  <a:solidFill>
                    <a:schemeClr val="bg1"/>
                  </a:solidFill>
                  <a:effectLst/>
                  <a:uLnTx/>
                  <a:uFillTx/>
                  <a:latin typeface="Calibri"/>
                  <a:ea typeface="+mn-ea"/>
                  <a:cs typeface="+mn-cs"/>
                </a:rPr>
                <a:t> </a:t>
              </a:r>
              <a:r>
                <a:rPr lang="en-US" sz="1400" b="1" kern="0" dirty="0">
                  <a:solidFill>
                    <a:schemeClr val="bg1"/>
                  </a:solidFill>
                  <a:latin typeface="Calibri"/>
                </a:rPr>
                <a:t>A</a:t>
              </a:r>
              <a:r>
                <a:rPr lang="en-US" sz="1400" b="1" kern="0" dirty="0" smtClean="0">
                  <a:solidFill>
                    <a:schemeClr val="bg1"/>
                  </a:solidFill>
                  <a:latin typeface="Calibri"/>
                </a:rPr>
                <a:t>ssessment</a:t>
              </a:r>
              <a:endParaRPr kumimoji="0" lang="en-US" sz="1400" b="1" i="0" u="none" strike="noStrike" kern="0" cap="none" spc="0" normalizeH="0" baseline="0" noProof="0" dirty="0" smtClean="0">
                <a:ln>
                  <a:noFill/>
                </a:ln>
                <a:solidFill>
                  <a:schemeClr val="bg1"/>
                </a:solidFill>
                <a:effectLst/>
                <a:uLnTx/>
                <a:uFillTx/>
                <a:latin typeface="Calibri"/>
              </a:endParaRPr>
            </a:p>
          </p:txBody>
        </p:sp>
        <p:sp>
          <p:nvSpPr>
            <p:cNvPr id="22" name="Rounded Rectangle 5"/>
            <p:cNvSpPr/>
            <p:nvPr/>
          </p:nvSpPr>
          <p:spPr>
            <a:xfrm>
              <a:off x="2036796" y="1359473"/>
              <a:ext cx="1099129" cy="1099129"/>
            </a:xfrm>
            <a:prstGeom prst="rect">
              <a:avLst/>
            </a:prstGeom>
            <a:noFill/>
            <a:ln>
              <a:noFill/>
            </a:ln>
            <a:effectLst/>
          </p:spPr>
          <p:txBody>
            <a:bodyPr spcFirstLastPara="0" vert="horz" wrap="square" lIns="80010" tIns="80010" rIns="80010" bIns="80010" numCol="1" spcCol="1270" anchor="t" anchorCtr="0">
              <a:noAutofit/>
            </a:bodyPr>
            <a:lstStyle/>
            <a:p>
              <a:pPr marL="0" marR="0" lvl="0" indent="0" defTabSz="933450" eaLnBrk="1" fontAlgn="auto" latinLnBrk="0" hangingPunct="1">
                <a:lnSpc>
                  <a:spcPct val="90000"/>
                </a:lnSpc>
                <a:spcBef>
                  <a:spcPts val="0"/>
                </a:spcBef>
                <a:spcAft>
                  <a:spcPct val="35000"/>
                </a:spcAft>
                <a:buClrTx/>
                <a:buSzTx/>
                <a:buFontTx/>
                <a:buNone/>
                <a:tabLst/>
                <a:defRPr/>
              </a:pPr>
              <a:endParaRPr kumimoji="0" lang="en-US" sz="2100" b="0" i="0" u="none" strike="noStrike" kern="0" cap="none" spc="0" normalizeH="0" baseline="0" noProof="0" dirty="0" smtClean="0">
                <a:ln>
                  <a:noFill/>
                </a:ln>
                <a:solidFill>
                  <a:schemeClr val="bg1"/>
                </a:solidFill>
                <a:effectLst/>
                <a:uLnTx/>
                <a:uFillTx/>
                <a:latin typeface="Calibri"/>
                <a:ea typeface="+mn-ea"/>
                <a:cs typeface="+mn-cs"/>
              </a:endParaRPr>
            </a:p>
            <a:p>
              <a:pPr marL="0" marR="0" lvl="0" indent="0" defTabSz="933450" eaLnBrk="1" fontAlgn="auto" latinLnBrk="0" hangingPunct="1">
                <a:lnSpc>
                  <a:spcPct val="90000"/>
                </a:lnSpc>
                <a:spcBef>
                  <a:spcPts val="0"/>
                </a:spcBef>
                <a:spcAft>
                  <a:spcPct val="35000"/>
                </a:spcAft>
                <a:buClrTx/>
                <a:buSzTx/>
                <a:buFontTx/>
                <a:buNone/>
                <a:tabLst/>
                <a:defRPr/>
              </a:pPr>
              <a:endParaRPr kumimoji="0" lang="en-US" sz="2100" b="0" i="0" u="none" strike="noStrike" kern="0" cap="none" spc="0" normalizeH="0" baseline="0" noProof="0" dirty="0" smtClean="0">
                <a:ln>
                  <a:noFill/>
                </a:ln>
                <a:solidFill>
                  <a:schemeClr val="bg1"/>
                </a:solidFill>
                <a:effectLst/>
                <a:uLnTx/>
                <a:uFillTx/>
                <a:latin typeface="Calibri"/>
                <a:ea typeface="+mn-ea"/>
                <a:cs typeface="+mn-cs"/>
              </a:endParaRPr>
            </a:p>
            <a:p>
              <a:pPr marL="171450" marR="0" lvl="1" indent="-171450" defTabSz="711200" eaLnBrk="1" fontAlgn="auto" latinLnBrk="0" hangingPunct="1">
                <a:lnSpc>
                  <a:spcPct val="90000"/>
                </a:lnSpc>
                <a:spcBef>
                  <a:spcPts val="0"/>
                </a:spcBef>
                <a:spcAft>
                  <a:spcPct val="15000"/>
                </a:spcAft>
                <a:buClrTx/>
                <a:buSzTx/>
                <a:buFontTx/>
                <a:buChar char="••"/>
                <a:tabLst/>
                <a:defRPr/>
              </a:pPr>
              <a:endParaRPr kumimoji="0" lang="en-US" sz="1600" b="0" i="0" u="none" strike="noStrike" kern="0" cap="none" spc="0" normalizeH="0" baseline="0" noProof="0" dirty="0" smtClean="0">
                <a:ln>
                  <a:noFill/>
                </a:ln>
                <a:solidFill>
                  <a:schemeClr val="bg1"/>
                </a:solidFill>
                <a:effectLst/>
                <a:uLnTx/>
                <a:uFillTx/>
                <a:latin typeface="Calibri"/>
                <a:ea typeface="+mn-ea"/>
                <a:cs typeface="+mn-cs"/>
              </a:endParaRPr>
            </a:p>
            <a:p>
              <a:pPr marL="171450" marR="0" lvl="1" indent="-171450" defTabSz="711200" eaLnBrk="1" fontAlgn="auto" latinLnBrk="0" hangingPunct="1">
                <a:lnSpc>
                  <a:spcPct val="90000"/>
                </a:lnSpc>
                <a:spcBef>
                  <a:spcPts val="0"/>
                </a:spcBef>
                <a:spcAft>
                  <a:spcPct val="15000"/>
                </a:spcAft>
                <a:buClrTx/>
                <a:buSzTx/>
                <a:buFontTx/>
                <a:buChar char="••"/>
                <a:tabLst/>
                <a:defRPr/>
              </a:pPr>
              <a:endParaRPr kumimoji="0" lang="en-US" sz="1600" b="0" i="0" u="none" strike="noStrike" kern="0" cap="none" spc="0" normalizeH="0" baseline="0" noProof="0" dirty="0" smtClean="0">
                <a:ln>
                  <a:noFill/>
                </a:ln>
                <a:solidFill>
                  <a:schemeClr val="bg1"/>
                </a:solidFill>
                <a:effectLst/>
                <a:uLnTx/>
                <a:uFillTx/>
                <a:latin typeface="Calibri"/>
                <a:ea typeface="+mn-ea"/>
                <a:cs typeface="+mn-cs"/>
              </a:endParaRPr>
            </a:p>
          </p:txBody>
        </p:sp>
      </p:grpSp>
      <p:grpSp>
        <p:nvGrpSpPr>
          <p:cNvPr id="23" name="Group 22"/>
          <p:cNvGrpSpPr/>
          <p:nvPr/>
        </p:nvGrpSpPr>
        <p:grpSpPr>
          <a:xfrm>
            <a:off x="1765935" y="3473286"/>
            <a:ext cx="179862" cy="215249"/>
            <a:chOff x="3204949" y="1068256"/>
            <a:chExt cx="224889" cy="280538"/>
          </a:xfrm>
        </p:grpSpPr>
        <p:sp>
          <p:nvSpPr>
            <p:cNvPr id="24" name="Right Arrow 23"/>
            <p:cNvSpPr/>
            <p:nvPr/>
          </p:nvSpPr>
          <p:spPr>
            <a:xfrm>
              <a:off x="3204949" y="1068256"/>
              <a:ext cx="224889" cy="280538"/>
            </a:xfrm>
            <a:prstGeom prst="rightArrow">
              <a:avLst>
                <a:gd name="adj1" fmla="val 60000"/>
                <a:gd name="adj2" fmla="val 50000"/>
              </a:avLst>
            </a:prstGeom>
            <a:solidFill>
              <a:srgbClr val="4F81BD">
                <a:tint val="60000"/>
                <a:hueOff val="0"/>
                <a:satOff val="0"/>
                <a:lumOff val="0"/>
                <a:alphaOff val="0"/>
              </a:srgbClr>
            </a:solidFill>
            <a:ln>
              <a:noFill/>
            </a:ln>
            <a:effectLst/>
          </p:spPr>
        </p:sp>
        <p:sp>
          <p:nvSpPr>
            <p:cNvPr id="25" name="Right Arrow 7"/>
            <p:cNvSpPr/>
            <p:nvPr/>
          </p:nvSpPr>
          <p:spPr>
            <a:xfrm>
              <a:off x="3204949" y="1124364"/>
              <a:ext cx="157422" cy="168322"/>
            </a:xfrm>
            <a:prstGeom prst="rect">
              <a:avLst/>
            </a:prstGeom>
            <a:noFill/>
            <a:ln>
              <a:noFill/>
            </a:ln>
            <a:effectLst/>
          </p:spPr>
          <p:txBody>
            <a:bodyPr spcFirstLastPara="0" vert="horz" wrap="square" lIns="0" tIns="0" rIns="0" bIns="0" numCol="1" spcCol="1270" anchor="ctr" anchorCtr="0">
              <a:noAutofit/>
            </a:bodyPr>
            <a:lstStyle/>
            <a:p>
              <a:pPr marL="0" marR="0" lvl="0" indent="0" algn="ctr" defTabSz="533400" eaLnBrk="1" fontAlgn="auto" latinLnBrk="0" hangingPunct="1">
                <a:lnSpc>
                  <a:spcPct val="90000"/>
                </a:lnSpc>
                <a:spcBef>
                  <a:spcPts val="0"/>
                </a:spcBef>
                <a:spcAft>
                  <a:spcPct val="3500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Calibri"/>
                <a:ea typeface="+mn-ea"/>
                <a:cs typeface="+mn-cs"/>
              </a:endParaRPr>
            </a:p>
          </p:txBody>
        </p:sp>
      </p:grpSp>
      <p:grpSp>
        <p:nvGrpSpPr>
          <p:cNvPr id="26" name="Group 25"/>
          <p:cNvGrpSpPr/>
          <p:nvPr/>
        </p:nvGrpSpPr>
        <p:grpSpPr>
          <a:xfrm>
            <a:off x="209453" y="2959048"/>
            <a:ext cx="1493901" cy="1400134"/>
            <a:chOff x="2002601" y="1325278"/>
            <a:chExt cx="1167519" cy="1167519"/>
          </a:xfrm>
        </p:grpSpPr>
        <p:sp>
          <p:nvSpPr>
            <p:cNvPr id="27" name="Rounded Rectangle 26"/>
            <p:cNvSpPr/>
            <p:nvPr/>
          </p:nvSpPr>
          <p:spPr>
            <a:xfrm>
              <a:off x="2002601" y="1325278"/>
              <a:ext cx="1167519" cy="1167519"/>
            </a:xfrm>
            <a:prstGeom prst="roundRect">
              <a:avLst>
                <a:gd name="adj" fmla="val 10000"/>
              </a:avLst>
            </a:prstGeom>
            <a:solidFill>
              <a:srgbClr val="EA5559"/>
            </a:solidFill>
            <a:ln w="25400" cap="flat" cmpd="sng" algn="ctr">
              <a:solidFill>
                <a:sysClr val="window" lastClr="FFFFFF">
                  <a:hueOff val="0"/>
                  <a:satOff val="0"/>
                  <a:lumOff val="0"/>
                  <a:alphaOff val="0"/>
                </a:sysClr>
              </a:solidFill>
              <a:prstDash val="soli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chemeClr val="bg1"/>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1"/>
                  </a:solidFill>
                  <a:effectLst/>
                  <a:uLnTx/>
                  <a:uFillTx/>
                  <a:latin typeface="Calibri"/>
                  <a:ea typeface="+mn-ea"/>
                  <a:cs typeface="+mn-cs"/>
                </a:rPr>
                <a:t>ALM </a:t>
              </a:r>
            </a:p>
            <a:p>
              <a:pPr algn="ctr" fontAlgn="auto">
                <a:spcBef>
                  <a:spcPts val="0"/>
                </a:spcBef>
                <a:spcAft>
                  <a:spcPts val="0"/>
                </a:spcAft>
                <a:defRPr/>
              </a:pPr>
              <a:r>
                <a:rPr lang="en-US" sz="1400" b="1" kern="0" dirty="0" smtClean="0">
                  <a:solidFill>
                    <a:schemeClr val="bg1"/>
                  </a:solidFill>
                  <a:latin typeface="Calibri"/>
                </a:rPr>
                <a:t>Awareness</a:t>
              </a:r>
              <a:r>
                <a:rPr kumimoji="0" lang="en-US" sz="1400" b="1" i="0" u="none" strike="noStrike" kern="0" cap="none" spc="0" normalizeH="0" baseline="0" noProof="0" dirty="0" smtClean="0">
                  <a:ln>
                    <a:noFill/>
                  </a:ln>
                  <a:solidFill>
                    <a:schemeClr val="bg1"/>
                  </a:solidFill>
                  <a:effectLst/>
                  <a:uLnTx/>
                  <a:uFillTx/>
                  <a:latin typeface="Calibri"/>
                  <a:ea typeface="+mn-ea"/>
                  <a:cs typeface="+mn-cs"/>
                </a:rPr>
                <a:t> </a:t>
              </a:r>
            </a:p>
          </p:txBody>
        </p:sp>
        <p:sp>
          <p:nvSpPr>
            <p:cNvPr id="28" name="Rounded Rectangle 5"/>
            <p:cNvSpPr/>
            <p:nvPr/>
          </p:nvSpPr>
          <p:spPr>
            <a:xfrm>
              <a:off x="2036796" y="1359473"/>
              <a:ext cx="1099129" cy="1099129"/>
            </a:xfrm>
            <a:prstGeom prst="rect">
              <a:avLst/>
            </a:prstGeom>
            <a:noFill/>
            <a:ln>
              <a:noFill/>
            </a:ln>
            <a:effectLst/>
          </p:spPr>
          <p:txBody>
            <a:bodyPr spcFirstLastPara="0" vert="horz" wrap="square" lIns="80010" tIns="80010" rIns="80010" bIns="80010" numCol="1" spcCol="1270" anchor="t" anchorCtr="0">
              <a:noAutofit/>
            </a:bodyPr>
            <a:lstStyle/>
            <a:p>
              <a:pPr marL="0" marR="0" lvl="0" indent="0" defTabSz="933450" eaLnBrk="1" fontAlgn="auto" latinLnBrk="0" hangingPunct="1">
                <a:lnSpc>
                  <a:spcPct val="90000"/>
                </a:lnSpc>
                <a:spcBef>
                  <a:spcPts val="0"/>
                </a:spcBef>
                <a:spcAft>
                  <a:spcPct val="35000"/>
                </a:spcAft>
                <a:buClrTx/>
                <a:buSzTx/>
                <a:buFontTx/>
                <a:buNone/>
                <a:tabLst/>
                <a:defRPr/>
              </a:pPr>
              <a:endParaRPr kumimoji="0" lang="en-US" sz="2100" b="0" i="0" u="none" strike="noStrike" kern="0" cap="none" spc="0" normalizeH="0" baseline="0" noProof="0" dirty="0" smtClean="0">
                <a:ln>
                  <a:noFill/>
                </a:ln>
                <a:solidFill>
                  <a:schemeClr val="bg1"/>
                </a:solidFill>
                <a:effectLst/>
                <a:uLnTx/>
                <a:uFillTx/>
                <a:latin typeface="Calibri"/>
                <a:ea typeface="+mn-ea"/>
                <a:cs typeface="+mn-cs"/>
              </a:endParaRPr>
            </a:p>
            <a:p>
              <a:pPr marL="171450" marR="0" lvl="1" indent="-171450" defTabSz="711200" eaLnBrk="1" fontAlgn="auto" latinLnBrk="0" hangingPunct="1">
                <a:lnSpc>
                  <a:spcPct val="90000"/>
                </a:lnSpc>
                <a:spcBef>
                  <a:spcPts val="0"/>
                </a:spcBef>
                <a:spcAft>
                  <a:spcPct val="15000"/>
                </a:spcAft>
                <a:buClrTx/>
                <a:buSzTx/>
                <a:buFontTx/>
                <a:buChar char="••"/>
                <a:tabLst/>
                <a:defRPr/>
              </a:pPr>
              <a:endParaRPr kumimoji="0" lang="en-US" sz="1600" b="0" i="0" u="none" strike="noStrike" kern="0" cap="none" spc="0" normalizeH="0" baseline="0" noProof="0" dirty="0" smtClean="0">
                <a:ln>
                  <a:noFill/>
                </a:ln>
                <a:solidFill>
                  <a:schemeClr val="bg1"/>
                </a:solidFill>
                <a:effectLst/>
                <a:uLnTx/>
                <a:uFillTx/>
                <a:latin typeface="Calibri"/>
                <a:ea typeface="+mn-ea"/>
                <a:cs typeface="+mn-cs"/>
              </a:endParaRPr>
            </a:p>
            <a:p>
              <a:pPr marL="171450" marR="0" lvl="1" indent="-171450" defTabSz="711200" eaLnBrk="1" fontAlgn="auto" latinLnBrk="0" hangingPunct="1">
                <a:lnSpc>
                  <a:spcPct val="90000"/>
                </a:lnSpc>
                <a:spcBef>
                  <a:spcPts val="0"/>
                </a:spcBef>
                <a:spcAft>
                  <a:spcPct val="15000"/>
                </a:spcAft>
                <a:buClrTx/>
                <a:buSzTx/>
                <a:buFontTx/>
                <a:buChar char="••"/>
                <a:tabLst/>
                <a:defRPr/>
              </a:pPr>
              <a:endParaRPr kumimoji="0" lang="en-US" sz="1600" b="0" i="0" u="none" strike="noStrike" kern="0" cap="none" spc="0" normalizeH="0" baseline="0" noProof="0" dirty="0" smtClean="0">
                <a:ln>
                  <a:noFill/>
                </a:ln>
                <a:solidFill>
                  <a:schemeClr val="bg1"/>
                </a:solidFill>
                <a:effectLst/>
                <a:uLnTx/>
                <a:uFillTx/>
                <a:latin typeface="Calibri"/>
                <a:ea typeface="+mn-ea"/>
                <a:cs typeface="+mn-cs"/>
              </a:endParaRPr>
            </a:p>
          </p:txBody>
        </p:sp>
      </p:grpSp>
      <p:grpSp>
        <p:nvGrpSpPr>
          <p:cNvPr id="29" name="Group 28"/>
          <p:cNvGrpSpPr/>
          <p:nvPr/>
        </p:nvGrpSpPr>
        <p:grpSpPr>
          <a:xfrm>
            <a:off x="3750078" y="2946549"/>
            <a:ext cx="1493901" cy="1400134"/>
            <a:chOff x="2002601" y="1325278"/>
            <a:chExt cx="1167519" cy="1167519"/>
          </a:xfrm>
        </p:grpSpPr>
        <p:sp>
          <p:nvSpPr>
            <p:cNvPr id="30" name="Rounded Rectangle 29"/>
            <p:cNvSpPr/>
            <p:nvPr/>
          </p:nvSpPr>
          <p:spPr>
            <a:xfrm>
              <a:off x="2002601" y="1325278"/>
              <a:ext cx="1167519" cy="1167519"/>
            </a:xfrm>
            <a:prstGeom prst="roundRect">
              <a:avLst>
                <a:gd name="adj" fmla="val 10000"/>
              </a:avLst>
            </a:prstGeom>
            <a:solidFill>
              <a:srgbClr val="0494DB"/>
            </a:solidFill>
            <a:ln w="25400" cap="flat" cmpd="sng" algn="ctr">
              <a:solidFill>
                <a:sysClr val="window" lastClr="FFFFFF">
                  <a:hueOff val="0"/>
                  <a:satOff val="0"/>
                  <a:lumOff val="0"/>
                  <a:alphaOff val="0"/>
                </a:sysClr>
              </a:solidFill>
              <a:prstDash val="solid"/>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chemeClr val="bg1"/>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chemeClr val="bg1"/>
                  </a:solidFill>
                  <a:effectLst/>
                  <a:uLnTx/>
                  <a:uFillTx/>
                  <a:latin typeface="Calibri"/>
                  <a:ea typeface="+mn-ea"/>
                  <a:cs typeface="+mn-cs"/>
                </a:rPr>
                <a:t>ALM </a:t>
              </a:r>
            </a:p>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chemeClr val="bg1"/>
                  </a:solidFill>
                  <a:latin typeface="Calibri"/>
                </a:rPr>
                <a:t>S</a:t>
              </a:r>
              <a:r>
                <a:rPr lang="en-US" sz="1400" b="1" kern="0" dirty="0" smtClean="0">
                  <a:solidFill>
                    <a:schemeClr val="bg1"/>
                  </a:solidFill>
                  <a:latin typeface="Calibri"/>
                </a:rPr>
                <a:t>olution</a:t>
              </a:r>
              <a:r>
                <a:rPr kumimoji="0" lang="en-US" sz="1400" b="1" i="0" u="none" strike="noStrike" kern="0" cap="none" spc="0" normalizeH="0" baseline="0" noProof="0" dirty="0" smtClean="0">
                  <a:ln>
                    <a:noFill/>
                  </a:ln>
                  <a:solidFill>
                    <a:schemeClr val="bg1"/>
                  </a:solidFill>
                  <a:effectLst/>
                  <a:uLnTx/>
                  <a:uFillTx/>
                  <a:latin typeface="Calibri"/>
                  <a:ea typeface="+mn-ea"/>
                  <a:cs typeface="+mn-cs"/>
                </a:rPr>
                <a:t> </a:t>
              </a:r>
              <a:r>
                <a:rPr lang="en-US" sz="1400" b="1" kern="0" dirty="0">
                  <a:solidFill>
                    <a:schemeClr val="bg1"/>
                  </a:solidFill>
                  <a:latin typeface="Calibri"/>
                </a:rPr>
                <a:t>P</a:t>
              </a:r>
              <a:r>
                <a:rPr lang="en-US" sz="1400" b="1" kern="0" dirty="0" smtClean="0">
                  <a:solidFill>
                    <a:schemeClr val="bg1"/>
                  </a:solidFill>
                  <a:latin typeface="Calibri"/>
                </a:rPr>
                <a:t>roposal</a:t>
              </a:r>
              <a:endParaRPr kumimoji="0" lang="en-US" sz="1400" b="1" i="0" u="none" strike="noStrike" kern="0" cap="none" spc="0" normalizeH="0" baseline="0" noProof="0" dirty="0" smtClean="0">
                <a:ln>
                  <a:noFill/>
                </a:ln>
                <a:solidFill>
                  <a:schemeClr val="bg1"/>
                </a:solidFill>
                <a:effectLst/>
                <a:uLnTx/>
                <a:uFillTx/>
                <a:latin typeface="Calibri"/>
              </a:endParaRPr>
            </a:p>
          </p:txBody>
        </p:sp>
        <p:sp>
          <p:nvSpPr>
            <p:cNvPr id="31" name="Rounded Rectangle 5"/>
            <p:cNvSpPr/>
            <p:nvPr/>
          </p:nvSpPr>
          <p:spPr>
            <a:xfrm>
              <a:off x="2036796" y="1359473"/>
              <a:ext cx="1099129" cy="1099129"/>
            </a:xfrm>
            <a:prstGeom prst="rect">
              <a:avLst/>
            </a:prstGeom>
            <a:noFill/>
            <a:ln>
              <a:noFill/>
            </a:ln>
            <a:effectLst/>
          </p:spPr>
          <p:txBody>
            <a:bodyPr spcFirstLastPara="0" vert="horz" wrap="square" lIns="80010" tIns="80010" rIns="80010" bIns="80010" numCol="1" spcCol="1270" anchor="t" anchorCtr="0">
              <a:noAutofit/>
            </a:bodyPr>
            <a:lstStyle/>
            <a:p>
              <a:pPr marL="0" marR="0" lvl="0" indent="0" defTabSz="933450" eaLnBrk="1" fontAlgn="auto" latinLnBrk="0" hangingPunct="1">
                <a:lnSpc>
                  <a:spcPct val="90000"/>
                </a:lnSpc>
                <a:spcBef>
                  <a:spcPts val="0"/>
                </a:spcBef>
                <a:spcAft>
                  <a:spcPct val="35000"/>
                </a:spcAft>
                <a:buClrTx/>
                <a:buSzTx/>
                <a:buFontTx/>
                <a:buNone/>
                <a:tabLst/>
                <a:defRPr/>
              </a:pPr>
              <a:endParaRPr kumimoji="0" lang="en-US" sz="2100" b="0" i="0" u="none" strike="noStrike" kern="0" cap="none" spc="0" normalizeH="0" baseline="0" noProof="0" dirty="0" smtClean="0">
                <a:ln>
                  <a:noFill/>
                </a:ln>
                <a:solidFill>
                  <a:schemeClr val="bg1"/>
                </a:solidFill>
                <a:effectLst/>
                <a:uLnTx/>
                <a:uFillTx/>
                <a:latin typeface="Calibri"/>
                <a:ea typeface="+mn-ea"/>
                <a:cs typeface="+mn-cs"/>
              </a:endParaRPr>
            </a:p>
            <a:p>
              <a:pPr marL="171450" marR="0" lvl="1" indent="-171450" defTabSz="711200" eaLnBrk="1" fontAlgn="auto" latinLnBrk="0" hangingPunct="1">
                <a:lnSpc>
                  <a:spcPct val="90000"/>
                </a:lnSpc>
                <a:spcBef>
                  <a:spcPts val="0"/>
                </a:spcBef>
                <a:spcAft>
                  <a:spcPct val="15000"/>
                </a:spcAft>
                <a:buClrTx/>
                <a:buSzTx/>
                <a:buFontTx/>
                <a:buChar char="••"/>
                <a:tabLst/>
                <a:defRPr/>
              </a:pPr>
              <a:endParaRPr kumimoji="0" lang="en-US" sz="1600" b="0" i="0" u="none" strike="noStrike" kern="0" cap="none" spc="0" normalizeH="0" baseline="0" noProof="0" dirty="0" smtClean="0">
                <a:ln>
                  <a:noFill/>
                </a:ln>
                <a:solidFill>
                  <a:schemeClr val="bg1"/>
                </a:solidFill>
                <a:effectLst/>
                <a:uLnTx/>
                <a:uFillTx/>
                <a:latin typeface="Calibri"/>
                <a:ea typeface="+mn-ea"/>
                <a:cs typeface="+mn-cs"/>
              </a:endParaRPr>
            </a:p>
            <a:p>
              <a:pPr marL="171450" marR="0" lvl="1" indent="-171450" defTabSz="711200" eaLnBrk="1" fontAlgn="auto" latinLnBrk="0" hangingPunct="1">
                <a:lnSpc>
                  <a:spcPct val="90000"/>
                </a:lnSpc>
                <a:spcBef>
                  <a:spcPts val="0"/>
                </a:spcBef>
                <a:spcAft>
                  <a:spcPct val="15000"/>
                </a:spcAft>
                <a:buClrTx/>
                <a:buSzTx/>
                <a:buFontTx/>
                <a:buChar char="••"/>
                <a:tabLst/>
                <a:defRPr/>
              </a:pPr>
              <a:endParaRPr kumimoji="0" lang="en-US" sz="1600" b="0" i="0" u="none" strike="noStrike" kern="0" cap="none" spc="0" normalizeH="0" baseline="0" noProof="0" dirty="0" smtClean="0">
                <a:ln>
                  <a:noFill/>
                </a:ln>
                <a:solidFill>
                  <a:schemeClr val="bg1"/>
                </a:solidFill>
                <a:effectLst/>
                <a:uLnTx/>
                <a:uFillTx/>
                <a:latin typeface="Calibri"/>
                <a:ea typeface="+mn-ea"/>
                <a:cs typeface="+mn-cs"/>
              </a:endParaRPr>
            </a:p>
          </p:txBody>
        </p:sp>
      </p:grpSp>
      <p:grpSp>
        <p:nvGrpSpPr>
          <p:cNvPr id="32" name="Group 31"/>
          <p:cNvGrpSpPr/>
          <p:nvPr/>
        </p:nvGrpSpPr>
        <p:grpSpPr>
          <a:xfrm>
            <a:off x="3549246" y="3487172"/>
            <a:ext cx="179862" cy="215249"/>
            <a:chOff x="3204949" y="1068256"/>
            <a:chExt cx="224889" cy="280538"/>
          </a:xfrm>
        </p:grpSpPr>
        <p:sp>
          <p:nvSpPr>
            <p:cNvPr id="33" name="Right Arrow 32"/>
            <p:cNvSpPr/>
            <p:nvPr/>
          </p:nvSpPr>
          <p:spPr>
            <a:xfrm>
              <a:off x="3204949" y="1068256"/>
              <a:ext cx="224889" cy="280538"/>
            </a:xfrm>
            <a:prstGeom prst="rightArrow">
              <a:avLst>
                <a:gd name="adj1" fmla="val 60000"/>
                <a:gd name="adj2" fmla="val 50000"/>
              </a:avLst>
            </a:prstGeom>
            <a:solidFill>
              <a:srgbClr val="4F81BD">
                <a:tint val="60000"/>
                <a:hueOff val="0"/>
                <a:satOff val="0"/>
                <a:lumOff val="0"/>
                <a:alphaOff val="0"/>
              </a:srgbClr>
            </a:solidFill>
            <a:ln>
              <a:noFill/>
            </a:ln>
            <a:effectLst/>
          </p:spPr>
        </p:sp>
        <p:sp>
          <p:nvSpPr>
            <p:cNvPr id="34" name="Right Arrow 7"/>
            <p:cNvSpPr/>
            <p:nvPr/>
          </p:nvSpPr>
          <p:spPr>
            <a:xfrm>
              <a:off x="3204949" y="1124364"/>
              <a:ext cx="157422" cy="168322"/>
            </a:xfrm>
            <a:prstGeom prst="rect">
              <a:avLst/>
            </a:prstGeom>
            <a:noFill/>
            <a:ln>
              <a:noFill/>
            </a:ln>
            <a:effectLst/>
          </p:spPr>
          <p:txBody>
            <a:bodyPr spcFirstLastPara="0" vert="horz" wrap="square" lIns="0" tIns="0" rIns="0" bIns="0" numCol="1" spcCol="1270" anchor="ctr" anchorCtr="0">
              <a:noAutofit/>
            </a:bodyPr>
            <a:lstStyle/>
            <a:p>
              <a:pPr marL="0" marR="0" lvl="0" indent="0" algn="ctr" defTabSz="533400" eaLnBrk="1" fontAlgn="auto" latinLnBrk="0" hangingPunct="1">
                <a:lnSpc>
                  <a:spcPct val="90000"/>
                </a:lnSpc>
                <a:spcBef>
                  <a:spcPts val="0"/>
                </a:spcBef>
                <a:spcAft>
                  <a:spcPct val="35000"/>
                </a:spcAft>
                <a:buClrTx/>
                <a:buSzTx/>
                <a:buFontTx/>
                <a:buNone/>
                <a:tabLst/>
                <a:defRPr/>
              </a:pPr>
              <a:endParaRPr kumimoji="0" lang="en-US" sz="1200" b="0" i="0" u="none" strike="noStrike" kern="0" cap="none" spc="0" normalizeH="0" baseline="0" noProof="0" dirty="0" smtClean="0">
                <a:ln>
                  <a:noFill/>
                </a:ln>
                <a:solidFill>
                  <a:prstClr val="white"/>
                </a:solidFill>
                <a:effectLst/>
                <a:uLnTx/>
                <a:uFillTx/>
                <a:latin typeface="Calibri"/>
                <a:ea typeface="+mn-ea"/>
                <a:cs typeface="+mn-cs"/>
              </a:endParaRPr>
            </a:p>
          </p:txBody>
        </p:sp>
      </p:grpSp>
      <p:sp>
        <p:nvSpPr>
          <p:cNvPr id="35" name="Rounded Rectangle 34"/>
          <p:cNvSpPr/>
          <p:nvPr/>
        </p:nvSpPr>
        <p:spPr>
          <a:xfrm>
            <a:off x="2057401" y="4092919"/>
            <a:ext cx="1409700" cy="1508760"/>
          </a:xfrm>
          <a:prstGeom prst="roundRect">
            <a:avLst>
              <a:gd name="adj" fmla="val 10000"/>
            </a:avLst>
          </a:prstGeom>
          <a:solidFill>
            <a:sysClr val="window" lastClr="FFFFFF"/>
          </a:solidFill>
          <a:ln w="25400" cap="flat" cmpd="sng" algn="ctr">
            <a:solidFill>
              <a:srgbClr val="8064A2"/>
            </a:solidFill>
            <a:prstDash val="solid"/>
          </a:ln>
          <a:effectLst>
            <a:softEdge rad="63500"/>
          </a:effectLst>
        </p:spPr>
        <p:txBody>
          <a:bodyPr lIns="0" rIns="0"/>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0" cap="none" spc="0" normalizeH="0" baseline="0" noProof="0" dirty="0" smtClean="0">
              <a:ln>
                <a:noFill/>
              </a:ln>
              <a:solidFill>
                <a:prstClr val="black"/>
              </a:solidFill>
              <a:effectLst/>
              <a:uLnTx/>
              <a:uFillTx/>
              <a:latin typeface="Calibri"/>
              <a:ea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Understand </a:t>
            </a:r>
            <a:r>
              <a:rPr kumimoji="0" lang="en-US" sz="1400" b="0" i="0" u="none" strike="noStrike" kern="0" cap="none" spc="0" normalizeH="0" baseline="0" noProof="0" dirty="0" smtClean="0">
                <a:ln>
                  <a:noFill/>
                </a:ln>
                <a:effectLst/>
                <a:uLnTx/>
                <a:uFillTx/>
                <a:latin typeface="Calibri"/>
                <a:ea typeface="+mn-ea"/>
                <a:cs typeface="+mn-cs"/>
              </a:rPr>
              <a:t>the </a:t>
            </a:r>
            <a:r>
              <a:rPr kumimoji="0" lang="en-US" sz="1400" b="0" i="0" u="none" strike="noStrike" kern="0" cap="none" spc="0" normalizeH="0" baseline="0" noProof="0" dirty="0" smtClean="0">
                <a:ln>
                  <a:noFill/>
                </a:ln>
                <a:solidFill>
                  <a:prstClr val="black"/>
                </a:solidFill>
                <a:effectLst/>
                <a:uLnTx/>
                <a:uFillTx/>
                <a:latin typeface="Calibri"/>
                <a:ea typeface="+mn-ea"/>
                <a:cs typeface="+mn-cs"/>
              </a:rPr>
              <a:t>workflow</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Analyze gaps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Identify </a:t>
            </a:r>
            <a:r>
              <a:rPr kumimoji="0" lang="en-US" sz="1400" b="0" i="0" u="none" strike="noStrike" kern="0" cap="none" spc="0" normalizeH="0" baseline="0" noProof="0" dirty="0" smtClean="0">
                <a:ln>
                  <a:noFill/>
                </a:ln>
                <a:effectLst/>
                <a:uLnTx/>
                <a:uFillTx/>
                <a:latin typeface="Calibri"/>
                <a:ea typeface="+mn-ea"/>
                <a:cs typeface="+mn-cs"/>
              </a:rPr>
              <a:t>R&amp;D</a:t>
            </a:r>
            <a:r>
              <a:rPr kumimoji="0" lang="en-US" sz="1400" b="0" i="0" u="none" strike="noStrike" kern="0" cap="none" spc="0" normalizeH="0" baseline="0" noProof="0" dirty="0" smtClean="0">
                <a:ln>
                  <a:noFill/>
                </a:ln>
                <a:solidFill>
                  <a:prstClr val="black"/>
                </a:solidFill>
                <a:effectLst/>
                <a:uLnTx/>
                <a:uFillTx/>
                <a:latin typeface="Calibri"/>
                <a:ea typeface="+mn-ea"/>
                <a:cs typeface="+mn-cs"/>
              </a:rPr>
              <a:t> </a:t>
            </a:r>
            <a:r>
              <a:rPr kumimoji="0" lang="en-US" sz="1400" b="0" i="0" u="none" strike="noStrike" kern="0" cap="none" spc="0" normalizeH="0" baseline="0" noProof="0" dirty="0" smtClean="0">
                <a:ln>
                  <a:noFill/>
                </a:ln>
                <a:effectLst/>
                <a:uLnTx/>
                <a:uFillTx/>
                <a:latin typeface="Calibri"/>
                <a:ea typeface="+mn-ea"/>
                <a:cs typeface="+mn-cs"/>
              </a:rPr>
              <a:t>or </a:t>
            </a:r>
            <a:r>
              <a:rPr kumimoji="0" lang="en-US" sz="1400" b="0" i="0" u="none" strike="noStrike" kern="0" cap="none" spc="0" normalizeH="0" baseline="0" noProof="0" dirty="0" smtClean="0">
                <a:ln>
                  <a:noFill/>
                </a:ln>
                <a:solidFill>
                  <a:prstClr val="black"/>
                </a:solidFill>
                <a:effectLst/>
                <a:uLnTx/>
                <a:uFillTx/>
                <a:latin typeface="Calibri"/>
                <a:ea typeface="+mn-ea"/>
                <a:cs typeface="+mn-cs"/>
              </a:rPr>
              <a:t>POC</a:t>
            </a:r>
          </a:p>
        </p:txBody>
      </p:sp>
      <p:sp>
        <p:nvSpPr>
          <p:cNvPr id="36" name="Rounded Rectangle 35"/>
          <p:cNvSpPr/>
          <p:nvPr/>
        </p:nvSpPr>
        <p:spPr>
          <a:xfrm>
            <a:off x="3790435" y="4078442"/>
            <a:ext cx="1403865" cy="1503798"/>
          </a:xfrm>
          <a:prstGeom prst="roundRect">
            <a:avLst>
              <a:gd name="adj" fmla="val 10000"/>
            </a:avLst>
          </a:prstGeom>
          <a:solidFill>
            <a:sysClr val="window" lastClr="FFFFFF"/>
          </a:solidFill>
          <a:ln w="25400" cap="flat" cmpd="sng" algn="ctr">
            <a:solidFill>
              <a:srgbClr val="F79646"/>
            </a:solidFill>
            <a:prstDash val="solid"/>
          </a:ln>
          <a:effectLst>
            <a:softEdge rad="63500"/>
          </a:effectLst>
        </p:spPr>
        <p:txBody>
          <a:bodyPr lIns="0" rIns="0"/>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0" cap="none" spc="0" normalizeH="0" baseline="0" noProof="0" dirty="0" smtClean="0">
              <a:ln>
                <a:noFill/>
              </a:ln>
              <a:solidFill>
                <a:prstClr val="black"/>
              </a:solidFill>
              <a:effectLst/>
              <a:uLnTx/>
              <a:uFillTx/>
              <a:latin typeface="Calibri"/>
              <a:ea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Propose end-to-end solution with integration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black"/>
              </a:solidFill>
              <a:effectLst/>
              <a:uLnTx/>
              <a:uFillTx/>
              <a:latin typeface="Calibri"/>
              <a:ea typeface="+mn-ea"/>
              <a:cs typeface="+mn-cs"/>
            </a:endParaRPr>
          </a:p>
        </p:txBody>
      </p:sp>
      <p:sp>
        <p:nvSpPr>
          <p:cNvPr id="37" name="Rounded Rectangle 36"/>
          <p:cNvSpPr/>
          <p:nvPr/>
        </p:nvSpPr>
        <p:spPr>
          <a:xfrm>
            <a:off x="268861" y="4077853"/>
            <a:ext cx="1407539" cy="1503797"/>
          </a:xfrm>
          <a:prstGeom prst="roundRect">
            <a:avLst>
              <a:gd name="adj" fmla="val 10000"/>
            </a:avLst>
          </a:prstGeom>
          <a:solidFill>
            <a:sysClr val="window" lastClr="FFFFFF"/>
          </a:solidFill>
          <a:ln w="25400" cap="flat" cmpd="sng" algn="ctr">
            <a:solidFill>
              <a:srgbClr val="C0504D"/>
            </a:solidFill>
            <a:prstDash val="solid"/>
          </a:ln>
          <a:effectLst>
            <a:softEdge rad="63500"/>
          </a:effectLst>
        </p:spPr>
        <p:txBody>
          <a:bodyPr lIns="0" rIns="0"/>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0" cap="none" spc="0" normalizeH="0" baseline="0" noProof="0" dirty="0" smtClean="0">
              <a:ln>
                <a:noFill/>
              </a:ln>
              <a:solidFill>
                <a:prstClr val="black"/>
              </a:solidFill>
              <a:effectLst/>
              <a:uLnTx/>
              <a:uFillTx/>
              <a:latin typeface="Calibri"/>
              <a:ea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ALM presentation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ALM </a:t>
            </a:r>
            <a:r>
              <a:rPr kumimoji="0" lang="en-US" sz="1400" b="0" i="0" u="none" strike="noStrike" kern="0" cap="none" spc="0" normalizeH="0" baseline="0" noProof="0" dirty="0" smtClean="0">
                <a:ln>
                  <a:noFill/>
                </a:ln>
                <a:effectLst/>
                <a:uLnTx/>
                <a:uFillTx/>
                <a:latin typeface="Calibri"/>
                <a:ea typeface="+mn-ea"/>
                <a:cs typeface="+mn-cs"/>
              </a:rPr>
              <a:t>demo</a:t>
            </a:r>
            <a:r>
              <a:rPr kumimoji="0" lang="en-US" sz="1400" b="0" i="0" u="none" strike="noStrike" kern="0" cap="none" spc="0" normalizeH="0" baseline="0" noProof="0" dirty="0" smtClean="0">
                <a:ln>
                  <a:noFill/>
                </a:ln>
                <a:solidFill>
                  <a:prstClr val="black"/>
                </a:solidFill>
                <a:effectLst/>
                <a:uLnTx/>
                <a:uFillTx/>
                <a:latin typeface="Calibri"/>
                <a:ea typeface="+mn-ea"/>
                <a:cs typeface="+mn-cs"/>
              </a:rPr>
              <a:t> for stakeholders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prstClr val="black"/>
              </a:solidFill>
              <a:effectLst/>
              <a:uLnTx/>
              <a:uFillTx/>
              <a:latin typeface="Calibri"/>
              <a:ea typeface="+mn-ea"/>
              <a:cs typeface="+mn-cs"/>
            </a:endParaRPr>
          </a:p>
        </p:txBody>
      </p:sp>
      <p:sp>
        <p:nvSpPr>
          <p:cNvPr id="38" name="Rounded Rectangle 37"/>
          <p:cNvSpPr/>
          <p:nvPr/>
        </p:nvSpPr>
        <p:spPr>
          <a:xfrm>
            <a:off x="5562459" y="4092919"/>
            <a:ext cx="1428891" cy="1508760"/>
          </a:xfrm>
          <a:prstGeom prst="roundRect">
            <a:avLst>
              <a:gd name="adj" fmla="val 10000"/>
            </a:avLst>
          </a:prstGeom>
          <a:solidFill>
            <a:sysClr val="window" lastClr="FFFFFF"/>
          </a:solidFill>
          <a:ln w="25400" cap="flat" cmpd="sng" algn="ctr">
            <a:solidFill>
              <a:srgbClr val="9BBB59"/>
            </a:solidFill>
            <a:prstDash val="solid"/>
          </a:ln>
          <a:effectLst>
            <a:softEdge rad="63500"/>
          </a:effectLst>
        </p:spPr>
        <p:txBody>
          <a:bodyPr lIns="0" rIns="0"/>
          <a:lstStyle/>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0" cap="none" spc="0" normalizeH="0" baseline="0" noProof="0" dirty="0" smtClean="0">
              <a:ln>
                <a:noFill/>
              </a:ln>
              <a:solidFill>
                <a:prstClr val="black"/>
              </a:solidFill>
              <a:effectLst/>
              <a:uLnTx/>
              <a:uFillTx/>
              <a:latin typeface="Calibri"/>
              <a:ea typeface="+mn-ea"/>
              <a:cs typeface="+mn-cs"/>
            </a:endParaRP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Implementation</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Training</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Handholding</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0" cap="none" spc="0" normalizeH="0" baseline="0" noProof="0" dirty="0" smtClean="0">
                <a:ln>
                  <a:noFill/>
                </a:ln>
                <a:solidFill>
                  <a:prstClr val="black"/>
                </a:solidFill>
                <a:effectLst/>
                <a:uLnTx/>
                <a:uFillTx/>
                <a:latin typeface="Calibri"/>
                <a:ea typeface="+mn-ea"/>
                <a:cs typeface="+mn-cs"/>
              </a:rPr>
              <a:t>Sign-off</a:t>
            </a:r>
          </a:p>
          <a:p>
            <a:pPr marL="171450" marR="0" lvl="0" indent="-171450" algn="just"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0" dirty="0" smtClean="0">
                <a:solidFill>
                  <a:prstClr val="black"/>
                </a:solidFill>
                <a:latin typeface="Calibri"/>
              </a:rPr>
              <a:t>Audits (</a:t>
            </a:r>
            <a:r>
              <a:rPr lang="en-US" sz="1400" kern="0" dirty="0" smtClean="0">
                <a:latin typeface="Calibri"/>
              </a:rPr>
              <a:t>later</a:t>
            </a:r>
            <a:r>
              <a:rPr lang="en-US" sz="1400" kern="0" dirty="0" smtClean="0">
                <a:solidFill>
                  <a:prstClr val="black"/>
                </a:solidFill>
                <a:latin typeface="Calibri"/>
              </a:rPr>
              <a:t>)</a:t>
            </a:r>
            <a:endParaRPr kumimoji="0" lang="en-US" sz="1400" b="0" i="0" u="none" strike="noStrike" kern="0" cap="none" spc="0" normalizeH="0" baseline="0" noProof="0" dirty="0" smtClean="0">
              <a:ln>
                <a:noFill/>
              </a:ln>
              <a:solidFill>
                <a:prstClr val="black"/>
              </a:solidFill>
              <a:effectLst/>
              <a:uLnTx/>
              <a:uFillTx/>
              <a:latin typeface="Calibri"/>
              <a:ea typeface="+mn-ea"/>
              <a:cs typeface="+mn-cs"/>
            </a:endParaRP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smtClean="0">
              <a:ln>
                <a:noFill/>
              </a:ln>
              <a:solidFill>
                <a:prstClr val="black"/>
              </a:solidFill>
              <a:effectLst/>
              <a:uLnTx/>
              <a:uFillTx/>
              <a:latin typeface="Calibri"/>
              <a:ea typeface="+mn-ea"/>
              <a:cs typeface="+mn-cs"/>
            </a:endParaRPr>
          </a:p>
        </p:txBody>
      </p:sp>
      <p:sp>
        <p:nvSpPr>
          <p:cNvPr id="39" name="Rounded Rectangle 38"/>
          <p:cNvSpPr/>
          <p:nvPr/>
        </p:nvSpPr>
        <p:spPr>
          <a:xfrm>
            <a:off x="7391400" y="4092917"/>
            <a:ext cx="1485900" cy="1508760"/>
          </a:xfrm>
          <a:prstGeom prst="roundRect">
            <a:avLst>
              <a:gd name="adj" fmla="val 10000"/>
            </a:avLst>
          </a:prstGeom>
          <a:solidFill>
            <a:sysClr val="window" lastClr="FFFFFF"/>
          </a:solidFill>
          <a:ln w="25400" cap="flat" cmpd="sng" algn="ctr">
            <a:solidFill>
              <a:srgbClr val="4F81BD"/>
            </a:solidFill>
            <a:prstDash val="solid"/>
          </a:ln>
          <a:effectLst>
            <a:softEdge rad="63500"/>
          </a:effectLst>
        </p:spPr>
        <p:txBody>
          <a:bodyPr lIns="0" rIns="0"/>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0" cap="none" spc="0" normalizeH="0" baseline="0" noProof="0" dirty="0" smtClean="0">
              <a:ln>
                <a:noFill/>
              </a:ln>
              <a:solidFill>
                <a:prstClr val="black"/>
              </a:solidFill>
              <a:effectLst/>
              <a:uLnTx/>
              <a:uFillTx/>
              <a:latin typeface="Calibri"/>
              <a:ea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0" dirty="0">
                <a:solidFill>
                  <a:prstClr val="black"/>
                </a:solidFill>
                <a:latin typeface="Calibri"/>
              </a:rPr>
              <a:t>Reports </a:t>
            </a:r>
            <a:r>
              <a:rPr lang="en-US" sz="1400" kern="0" dirty="0" smtClean="0">
                <a:solidFill>
                  <a:prstClr val="black"/>
                </a:solidFill>
                <a:latin typeface="Calibri"/>
              </a:rPr>
              <a:t>compilation</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0" dirty="0" smtClean="0">
                <a:solidFill>
                  <a:prstClr val="black"/>
                </a:solidFill>
                <a:latin typeface="Calibri"/>
              </a:rPr>
              <a:t>Support</a:t>
            </a:r>
            <a:endParaRPr kumimoji="0" lang="en-US" sz="1400" b="0" i="0" u="none" strike="noStrike" kern="0" cap="none" spc="0" normalizeH="0" baseline="0" noProof="0" dirty="0" smtClean="0">
              <a:ln>
                <a:noFill/>
              </a:ln>
              <a:solidFill>
                <a:prstClr val="black"/>
              </a:solidFill>
              <a:effectLst/>
              <a:uLnTx/>
              <a:uFillTx/>
              <a:latin typeface="Calibri"/>
              <a:ea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0" cap="none" spc="0" normalizeH="0" baseline="0" noProof="0" dirty="0" smtClean="0">
              <a:ln>
                <a:noFill/>
              </a:ln>
              <a:solidFill>
                <a:prstClr val="black"/>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prstClr val="black"/>
              </a:solidFill>
              <a:effectLst/>
              <a:uLnTx/>
              <a:uFillTx/>
              <a:latin typeface="Calibri"/>
              <a:ea typeface="+mn-ea"/>
              <a:cs typeface="+mn-cs"/>
            </a:endParaRPr>
          </a:p>
        </p:txBody>
      </p:sp>
      <p:sp>
        <p:nvSpPr>
          <p:cNvPr id="42" name="Rectangle 41"/>
          <p:cNvSpPr/>
          <p:nvPr/>
        </p:nvSpPr>
        <p:spPr>
          <a:xfrm>
            <a:off x="214312" y="1924050"/>
            <a:ext cx="6879993" cy="457200"/>
          </a:xfrm>
          <a:prstGeom prst="rect">
            <a:avLst/>
          </a:prstGeom>
          <a:solidFill>
            <a:srgbClr val="8FCADD">
              <a:alpha val="49804"/>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effectLst/>
                <a:uLnTx/>
                <a:uFillTx/>
                <a:latin typeface="Calibri"/>
                <a:ea typeface="+mn-ea"/>
                <a:cs typeface="+mn-cs"/>
              </a:rPr>
              <a:t>Ownership: The ALM team</a:t>
            </a:r>
          </a:p>
        </p:txBody>
      </p:sp>
      <p:sp>
        <p:nvSpPr>
          <p:cNvPr id="43" name="Rectangle 42"/>
          <p:cNvSpPr/>
          <p:nvPr/>
        </p:nvSpPr>
        <p:spPr>
          <a:xfrm>
            <a:off x="7162800" y="1924051"/>
            <a:ext cx="1760538" cy="457200"/>
          </a:xfrm>
          <a:prstGeom prst="rect">
            <a:avLst/>
          </a:prstGeom>
          <a:solidFill>
            <a:srgbClr val="95CE81">
              <a:alpha val="50000"/>
            </a:srgbClr>
          </a:solidFill>
          <a:ln w="9525" cap="flat" cmpd="sng" algn="ctr">
            <a:noFill/>
            <a:prstDash val="solid"/>
          </a:ln>
          <a:effectLst/>
        </p:spPr>
        <p:txBody>
          <a:bodyPr lIns="0" rIns="0" rtlCol="0" anchor="ctr"/>
          <a:lstStyle/>
          <a:p>
            <a:pPr algn="ctr" fontAlgn="auto">
              <a:spcBef>
                <a:spcPts val="0"/>
              </a:spcBef>
              <a:spcAft>
                <a:spcPts val="0"/>
              </a:spcAft>
            </a:pPr>
            <a:r>
              <a:rPr lang="en-US" sz="1400" b="1" kern="0" dirty="0">
                <a:latin typeface="Calibri"/>
              </a:rPr>
              <a:t>Ownership </a:t>
            </a:r>
            <a:r>
              <a:rPr lang="en-US" sz="1400" b="1" kern="0" dirty="0" smtClean="0">
                <a:latin typeface="Calibri"/>
              </a:rPr>
              <a:t> : Support Team</a:t>
            </a:r>
            <a:endParaRPr lang="en-US" sz="1400" b="1" kern="0" dirty="0">
              <a:latin typeface="Calibri"/>
            </a:endParaRPr>
          </a:p>
        </p:txBody>
      </p:sp>
      <p:sp>
        <p:nvSpPr>
          <p:cNvPr id="50" name="Slide Number Placeholder 3"/>
          <p:cNvSpPr txBox="1">
            <a:spLocks/>
          </p:cNvSpPr>
          <p:nvPr/>
        </p:nvSpPr>
        <p:spPr>
          <a:xfrm>
            <a:off x="8884920" y="6705600"/>
            <a:ext cx="365760" cy="152400"/>
          </a:xfrm>
          <a:prstGeom prst="rect">
            <a:avLst/>
          </a:prstGeom>
        </p:spPr>
        <p:txBody>
          <a:bodyPr vert="horz" lIns="91440" tIns="45720" rIns="91440" bIns="45720" rtlCol="0" anchor="ctr"/>
          <a:lstStyle>
            <a:defPPr>
              <a:defRPr lang="en-US"/>
            </a:defPPr>
            <a:lvl1pPr algn="l" rtl="0" fontAlgn="auto">
              <a:spcBef>
                <a:spcPts val="0"/>
              </a:spcBef>
              <a:spcAft>
                <a:spcPts val="0"/>
              </a:spcAft>
              <a:defRPr sz="1000" kern="1200">
                <a:solidFill>
                  <a:schemeClr val="tx1">
                    <a:lumMod val="85000"/>
                    <a:lumOff val="1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2770105C-75BA-4D3C-9737-FF2454E923E6}" type="slidenum">
              <a:rPr lang="en-US" smtClean="0">
                <a:solidFill>
                  <a:prstClr val="black">
                    <a:lumMod val="85000"/>
                    <a:lumOff val="15000"/>
                  </a:prstClr>
                </a:solidFill>
              </a:rPr>
              <a:pPr>
                <a:defRPr/>
              </a:pPr>
              <a:t>23</a:t>
            </a:fld>
            <a:endParaRPr lang="en-US" dirty="0">
              <a:solidFill>
                <a:prstClr val="black">
                  <a:lumMod val="85000"/>
                  <a:lumOff val="15000"/>
                </a:prstClr>
              </a:solidFill>
            </a:endParaRPr>
          </a:p>
        </p:txBody>
      </p:sp>
      <p:sp>
        <p:nvSpPr>
          <p:cNvPr id="4" name="Title 3"/>
          <p:cNvSpPr>
            <a:spLocks noGrp="1"/>
          </p:cNvSpPr>
          <p:nvPr>
            <p:ph type="title"/>
          </p:nvPr>
        </p:nvSpPr>
        <p:spPr/>
        <p:txBody>
          <a:bodyPr/>
          <a:lstStyle/>
          <a:p>
            <a:pPr eaLnBrk="1" hangingPunct="1">
              <a:spcBef>
                <a:spcPts val="0"/>
              </a:spcBef>
            </a:pPr>
            <a:r>
              <a:rPr lang="en-US" dirty="0"/>
              <a:t>Cybage Approach for Implementation</a:t>
            </a:r>
          </a:p>
        </p:txBody>
      </p:sp>
    </p:spTree>
    <p:extLst>
      <p:ext uri="{BB962C8B-B14F-4D97-AF65-F5344CB8AC3E}">
        <p14:creationId xmlns:p14="http://schemas.microsoft.com/office/powerpoint/2010/main" val="3158339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ppt_x"/>
                                          </p:val>
                                        </p:tav>
                                        <p:tav tm="100000">
                                          <p:val>
                                            <p:strVal val="#ppt_x"/>
                                          </p:val>
                                        </p:tav>
                                      </p:tavLst>
                                    </p:anim>
                                    <p:anim calcmode="lin" valueType="num">
                                      <p:cBhvr additive="base">
                                        <p:cTn id="1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ppt_x"/>
                                          </p:val>
                                        </p:tav>
                                        <p:tav tm="100000">
                                          <p:val>
                                            <p:strVal val="#ppt_x"/>
                                          </p:val>
                                        </p:tav>
                                      </p:tavLst>
                                    </p:anim>
                                    <p:anim calcmode="lin" valueType="num">
                                      <p:cBhvr additive="base">
                                        <p:cTn id="3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500" fill="hold"/>
                                        <p:tgtEl>
                                          <p:spTgt spid="38"/>
                                        </p:tgtEl>
                                        <p:attrNameLst>
                                          <p:attrName>ppt_x</p:attrName>
                                        </p:attrNameLst>
                                      </p:cBhvr>
                                      <p:tavLst>
                                        <p:tav tm="0">
                                          <p:val>
                                            <p:strVal val="#ppt_x"/>
                                          </p:val>
                                        </p:tav>
                                        <p:tav tm="100000">
                                          <p:val>
                                            <p:strVal val="#ppt_x"/>
                                          </p:val>
                                        </p:tav>
                                      </p:tavLst>
                                    </p:anim>
                                    <p:anim calcmode="lin" valueType="num">
                                      <p:cBhvr additive="base">
                                        <p:cTn id="5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fade">
                                      <p:cBhvr>
                                        <p:cTn id="73" dur="500"/>
                                        <p:tgtEl>
                                          <p:spTgt spid="4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42" grpId="0" animBg="1"/>
      <p:bldP spid="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bwMode="auto">
          <a:xfrm>
            <a:off x="1657350" y="5043488"/>
            <a:ext cx="7258050" cy="566737"/>
          </a:xfrm>
        </p:spPr>
        <p:txBody>
          <a:bodyPr vert="horz" lIns="91440" tIns="45720" rIns="91440" bIns="45720" rtlCol="0" anchor="ctr">
            <a:normAutofit fontScale="90000"/>
          </a:bodyPr>
          <a:lstStyle/>
          <a:p>
            <a:pPr eaLnBrk="1" hangingPunct="1"/>
            <a:r>
              <a:rPr lang="en-US" dirty="0">
                <a:latin typeface="+mj-lt"/>
                <a:ea typeface="Segoe UI" pitchFamily="34" charset="0"/>
                <a:cs typeface="Segoe UI" pitchFamily="34" charset="0"/>
              </a:rPr>
              <a:t>Thank </a:t>
            </a:r>
            <a:r>
              <a:rPr lang="en-US" dirty="0" smtClean="0">
                <a:latin typeface="+mj-lt"/>
                <a:ea typeface="Segoe UI" pitchFamily="34" charset="0"/>
                <a:cs typeface="Segoe UI" pitchFamily="34" charset="0"/>
              </a:rPr>
              <a:t>you!</a:t>
            </a:r>
            <a:endParaRPr lang="en-US" dirty="0">
              <a:latin typeface="+mj-lt"/>
              <a:ea typeface="Segoe UI" pitchFamily="34" charset="0"/>
              <a:cs typeface="Segoe UI" pitchFamily="34" charset="0"/>
            </a:endParaRPr>
          </a:p>
        </p:txBody>
      </p:sp>
    </p:spTree>
    <p:extLst>
      <p:ext uri="{BB962C8B-B14F-4D97-AF65-F5344CB8AC3E}">
        <p14:creationId xmlns:p14="http://schemas.microsoft.com/office/powerpoint/2010/main" val="877570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ea typeface="Segoe UI" pitchFamily="34" charset="0"/>
                <a:cs typeface="Segoe UI" pitchFamily="34" charset="0"/>
              </a:rPr>
              <a:t>Industry state – ALM DevOps</a:t>
            </a:r>
            <a:endParaRPr lang="en-US" dirty="0">
              <a:latin typeface="+mj-lt"/>
              <a:ea typeface="Segoe UI" pitchFamily="34" charset="0"/>
              <a:cs typeface="Segoe UI" pitchFamily="34" charset="0"/>
            </a:endParaRPr>
          </a:p>
        </p:txBody>
      </p:sp>
      <p:pic>
        <p:nvPicPr>
          <p:cNvPr id="1026" name="Picture 2" descr="https://cdn.infoq.com/statics_s1_20170711-0402/resource/news/2017/06/puppetlabs-devops-report-2017/en/resources/indust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301" y="1382259"/>
            <a:ext cx="6689655" cy="36119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0484" y="6427113"/>
            <a:ext cx="3411511" cy="430887"/>
          </a:xfrm>
          <a:prstGeom prst="rect">
            <a:avLst/>
          </a:prstGeom>
          <a:noFill/>
        </p:spPr>
        <p:txBody>
          <a:bodyPr wrap="none" rtlCol="0">
            <a:spAutoFit/>
          </a:bodyPr>
          <a:lstStyle/>
          <a:p>
            <a:r>
              <a:rPr lang="en-US" sz="1100" b="1" dirty="0">
                <a:solidFill>
                  <a:srgbClr val="FFC000"/>
                </a:solidFill>
              </a:rPr>
              <a:t>Puppet Releases </a:t>
            </a:r>
            <a:r>
              <a:rPr lang="en-US" sz="1100" b="1" dirty="0" smtClean="0">
                <a:solidFill>
                  <a:srgbClr val="FFC000"/>
                </a:solidFill>
              </a:rPr>
              <a:t> - 2017 </a:t>
            </a:r>
            <a:r>
              <a:rPr lang="en-US" sz="1100" b="1" dirty="0">
                <a:solidFill>
                  <a:srgbClr val="FFC000"/>
                </a:solidFill>
              </a:rPr>
              <a:t>State of DevOps Report</a:t>
            </a:r>
          </a:p>
          <a:p>
            <a:endParaRPr lang="en-US" sz="1100" b="1" dirty="0">
              <a:solidFill>
                <a:srgbClr val="FFC000"/>
              </a:solidFill>
            </a:endParaRPr>
          </a:p>
        </p:txBody>
      </p:sp>
      <p:sp>
        <p:nvSpPr>
          <p:cNvPr id="5" name="TextBox 4"/>
          <p:cNvSpPr txBox="1"/>
          <p:nvPr/>
        </p:nvSpPr>
        <p:spPr>
          <a:xfrm>
            <a:off x="448367" y="5165228"/>
            <a:ext cx="8189521" cy="954107"/>
          </a:xfrm>
          <a:prstGeom prst="rect">
            <a:avLst/>
          </a:prstGeom>
          <a:noFill/>
        </p:spPr>
        <p:txBody>
          <a:bodyPr wrap="square" rtlCol="0">
            <a:spAutoFit/>
          </a:bodyPr>
          <a:lstStyle/>
          <a:p>
            <a:r>
              <a:rPr lang="en-US" sz="1400" dirty="0"/>
              <a:t>S</a:t>
            </a:r>
            <a:r>
              <a:rPr lang="en-US" sz="1400" dirty="0" smtClean="0"/>
              <a:t>urvey</a:t>
            </a:r>
            <a:r>
              <a:rPr lang="en-US" sz="1400" dirty="0"/>
              <a:t>, which is conducted annually by Puppet, reached out to about 3200 people across the globe, including executives, developers, and IT professionals. The number of respondent who stated that they work on DevOps teams has increased from </a:t>
            </a:r>
            <a:r>
              <a:rPr lang="en-US" sz="1400" b="1" dirty="0"/>
              <a:t>16% to 27% in the last three years</a:t>
            </a:r>
            <a:r>
              <a:rPr lang="en-US" sz="1400" dirty="0"/>
              <a:t>, indicating a rise in DevOps adoption</a:t>
            </a:r>
          </a:p>
        </p:txBody>
      </p:sp>
    </p:spTree>
    <p:extLst>
      <p:ext uri="{BB962C8B-B14F-4D97-AF65-F5344CB8AC3E}">
        <p14:creationId xmlns:p14="http://schemas.microsoft.com/office/powerpoint/2010/main" val="3692040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a:t>
            </a:r>
            <a:r>
              <a:rPr lang="en-US" dirty="0" smtClean="0"/>
              <a:t>of </a:t>
            </a:r>
            <a:r>
              <a:rPr lang="en-US" dirty="0"/>
              <a:t>ALM </a:t>
            </a:r>
            <a:r>
              <a:rPr lang="en-US" dirty="0" smtClean="0"/>
              <a:t>-DevOps </a:t>
            </a:r>
            <a:endParaRPr lang="en-US" dirty="0"/>
          </a:p>
        </p:txBody>
      </p:sp>
      <p:grpSp>
        <p:nvGrpSpPr>
          <p:cNvPr id="5" name="Group 6"/>
          <p:cNvGrpSpPr/>
          <p:nvPr/>
        </p:nvGrpSpPr>
        <p:grpSpPr>
          <a:xfrm>
            <a:off x="495233" y="1434159"/>
            <a:ext cx="8064136" cy="4855382"/>
            <a:chOff x="8530253" y="2360942"/>
            <a:chExt cx="3606648" cy="4952743"/>
          </a:xfrm>
        </p:grpSpPr>
        <p:sp>
          <p:nvSpPr>
            <p:cNvPr id="6" name="Rectangle 11"/>
            <p:cNvSpPr/>
            <p:nvPr/>
          </p:nvSpPr>
          <p:spPr bwMode="auto">
            <a:xfrm>
              <a:off x="8530253" y="2360942"/>
              <a:ext cx="3606648" cy="4952743"/>
            </a:xfrm>
            <a:prstGeom prst="rect">
              <a:avLst/>
            </a:prstGeom>
            <a:solidFill>
              <a:srgbClr val="F5F9F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2000" spc="-98" dirty="0">
                  <a:solidFill>
                    <a:schemeClr val="tx1"/>
                  </a:solidFill>
                  <a:latin typeface="+mj-lt"/>
                  <a:ea typeface="Segoe UI" pitchFamily="34" charset="0"/>
                  <a:cs typeface="Segoe UI Semibold" panose="020B0702040204020203" pitchFamily="34" charset="0"/>
                </a:rPr>
                <a:t>ORGANIZATIONS THAT HAVE IMPLEMENTED </a:t>
              </a:r>
              <a:r>
                <a:rPr lang="en-US" sz="2000" spc="-98" dirty="0" smtClean="0">
                  <a:solidFill>
                    <a:schemeClr val="tx1"/>
                  </a:solidFill>
                  <a:latin typeface="+mj-lt"/>
                  <a:ea typeface="Segoe UI" pitchFamily="34" charset="0"/>
                  <a:cs typeface="Segoe UI Semibold" panose="020B0702040204020203" pitchFamily="34" charset="0"/>
                </a:rPr>
                <a:t>ALM - DEVOPS </a:t>
              </a:r>
              <a:r>
                <a:rPr lang="en-US" sz="2000" spc="-98" dirty="0">
                  <a:solidFill>
                    <a:schemeClr val="tx1"/>
                  </a:solidFill>
                  <a:latin typeface="+mj-lt"/>
                  <a:ea typeface="Segoe UI" pitchFamily="34" charset="0"/>
                  <a:cs typeface="Segoe UI Semibold" panose="020B0702040204020203" pitchFamily="34" charset="0"/>
                </a:rPr>
                <a:t>SAW THESE </a:t>
              </a:r>
              <a:r>
                <a:rPr lang="en-US" sz="2000" spc="-98" dirty="0" smtClean="0">
                  <a:solidFill>
                    <a:schemeClr val="tx1"/>
                  </a:solidFill>
                  <a:latin typeface="+mj-lt"/>
                  <a:ea typeface="Segoe UI" pitchFamily="34" charset="0"/>
                  <a:cs typeface="Segoe UI Semibold" panose="020B0702040204020203" pitchFamily="34" charset="0"/>
                </a:rPr>
                <a:t>BENEFITS</a:t>
              </a:r>
              <a:endParaRPr lang="en-US" sz="2000" spc="-98" dirty="0">
                <a:solidFill>
                  <a:schemeClr val="tx1"/>
                </a:solidFill>
                <a:latin typeface="+mj-lt"/>
                <a:ea typeface="Segoe UI" pitchFamily="34" charset="0"/>
                <a:cs typeface="Segoe UI Semibold" panose="020B0702040204020203" pitchFamily="34" charset="0"/>
              </a:endParaRPr>
            </a:p>
          </p:txBody>
        </p:sp>
        <p:cxnSp>
          <p:nvCxnSpPr>
            <p:cNvPr id="7" name="Straight Connector 12"/>
            <p:cNvCxnSpPr/>
            <p:nvPr/>
          </p:nvCxnSpPr>
          <p:spPr>
            <a:xfrm>
              <a:off x="8663851" y="3014241"/>
              <a:ext cx="3339453" cy="0"/>
            </a:xfrm>
            <a:prstGeom prst="line">
              <a:avLst/>
            </a:prstGeom>
            <a:ln w="12700">
              <a:solidFill>
                <a:schemeClr val="tx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13"/>
            <p:cNvSpPr/>
            <p:nvPr/>
          </p:nvSpPr>
          <p:spPr bwMode="auto">
            <a:xfrm>
              <a:off x="8663851" y="3190737"/>
              <a:ext cx="1804124" cy="396413"/>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00" dirty="0">
                  <a:solidFill>
                    <a:schemeClr val="tx1"/>
                  </a:solidFill>
                  <a:latin typeface="Calibri Light" panose="020F0302020204030204" pitchFamily="34" charset="0"/>
                  <a:ea typeface="Segoe UI" pitchFamily="34" charset="0"/>
                  <a:cs typeface="Segoe UI Semibold" panose="020B0702040204020203" pitchFamily="34" charset="0"/>
                </a:rPr>
                <a:t>IMPROVED QUALITY OF SOFTWARE DEPLOYMENTS</a:t>
              </a:r>
            </a:p>
          </p:txBody>
        </p:sp>
        <p:sp>
          <p:nvSpPr>
            <p:cNvPr id="9" name="Rectangle 14"/>
            <p:cNvSpPr/>
            <p:nvPr/>
          </p:nvSpPr>
          <p:spPr bwMode="auto">
            <a:xfrm>
              <a:off x="10467975" y="3190737"/>
              <a:ext cx="1532016" cy="396413"/>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00" dirty="0">
                  <a:solidFill>
                    <a:schemeClr val="tx1"/>
                  </a:solidFill>
                  <a:latin typeface="Calibri Light" panose="020F0302020204030204" pitchFamily="34" charset="0"/>
                  <a:ea typeface="Segoe UI" pitchFamily="34" charset="0"/>
                  <a:cs typeface="Segoe UI Semibold" panose="020B0702040204020203" pitchFamily="34" charset="0"/>
                </a:rPr>
                <a:t>65%</a:t>
              </a:r>
            </a:p>
          </p:txBody>
        </p:sp>
        <p:sp>
          <p:nvSpPr>
            <p:cNvPr id="10" name="Rectangle 15"/>
            <p:cNvSpPr/>
            <p:nvPr/>
          </p:nvSpPr>
          <p:spPr bwMode="auto">
            <a:xfrm>
              <a:off x="8663851" y="3693836"/>
              <a:ext cx="1722209" cy="396413"/>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00" dirty="0">
                  <a:solidFill>
                    <a:schemeClr val="tx1"/>
                  </a:solidFill>
                  <a:latin typeface="Calibri Light" panose="020F0302020204030204" pitchFamily="34" charset="0"/>
                  <a:ea typeface="Segoe UI" pitchFamily="34" charset="0"/>
                  <a:cs typeface="Segoe UI Semibold" panose="020B0702040204020203" pitchFamily="34" charset="0"/>
                </a:rPr>
                <a:t>MORE FREQUENT SOFTWARE RELEASES</a:t>
              </a:r>
            </a:p>
          </p:txBody>
        </p:sp>
        <p:sp>
          <p:nvSpPr>
            <p:cNvPr id="11" name="Rectangle 16"/>
            <p:cNvSpPr/>
            <p:nvPr/>
          </p:nvSpPr>
          <p:spPr bwMode="auto">
            <a:xfrm>
              <a:off x="10386060" y="3693836"/>
              <a:ext cx="1613931" cy="396413"/>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00" dirty="0">
                  <a:solidFill>
                    <a:schemeClr val="tx1"/>
                  </a:solidFill>
                  <a:latin typeface="Calibri Light" panose="020F0302020204030204" pitchFamily="34" charset="0"/>
                  <a:ea typeface="Segoe UI" pitchFamily="34" charset="0"/>
                  <a:cs typeface="Segoe UI Semibold" panose="020B0702040204020203" pitchFamily="34" charset="0"/>
                </a:rPr>
                <a:t>63%</a:t>
              </a:r>
            </a:p>
          </p:txBody>
        </p:sp>
        <p:sp>
          <p:nvSpPr>
            <p:cNvPr id="12" name="Rectangle 20"/>
            <p:cNvSpPr/>
            <p:nvPr/>
          </p:nvSpPr>
          <p:spPr bwMode="auto">
            <a:xfrm>
              <a:off x="8663851" y="4196933"/>
              <a:ext cx="1653629" cy="396413"/>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44821"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00" spc="-49" dirty="0">
                  <a:solidFill>
                    <a:schemeClr val="tx1"/>
                  </a:solidFill>
                  <a:latin typeface="Calibri Light" panose="020F0302020204030204" pitchFamily="34" charset="0"/>
                  <a:ea typeface="Segoe UI" pitchFamily="34" charset="0"/>
                  <a:cs typeface="Segoe UI Semibold" panose="020B0702040204020203" pitchFamily="34" charset="0"/>
                </a:rPr>
                <a:t>IMPROVED VISIBILITY INTO IT</a:t>
              </a:r>
            </a:p>
            <a:p>
              <a:pPr defTabSz="914102" fontAlgn="base">
                <a:lnSpc>
                  <a:spcPct val="90000"/>
                </a:lnSpc>
                <a:spcBef>
                  <a:spcPct val="0"/>
                </a:spcBef>
                <a:spcAft>
                  <a:spcPct val="0"/>
                </a:spcAft>
              </a:pPr>
              <a:r>
                <a:rPr lang="en-US" sz="1100" spc="-49" dirty="0">
                  <a:solidFill>
                    <a:schemeClr val="tx1"/>
                  </a:solidFill>
                  <a:latin typeface="Calibri Light" panose="020F0302020204030204" pitchFamily="34" charset="0"/>
                  <a:ea typeface="Segoe UI" pitchFamily="34" charset="0"/>
                  <a:cs typeface="Segoe UI Semibold" panose="020B0702040204020203" pitchFamily="34" charset="0"/>
                </a:rPr>
                <a:t>PROCESS AND REQUIREMENTS</a:t>
              </a:r>
            </a:p>
          </p:txBody>
        </p:sp>
        <p:sp>
          <p:nvSpPr>
            <p:cNvPr id="13" name="Rectangle 21"/>
            <p:cNvSpPr/>
            <p:nvPr/>
          </p:nvSpPr>
          <p:spPr bwMode="auto">
            <a:xfrm>
              <a:off x="10317480" y="4196933"/>
              <a:ext cx="1682511" cy="396413"/>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00" dirty="0">
                  <a:solidFill>
                    <a:schemeClr val="tx1"/>
                  </a:solidFill>
                  <a:latin typeface="Calibri Light" panose="020F0302020204030204" pitchFamily="34" charset="0"/>
                  <a:ea typeface="Segoe UI" pitchFamily="34" charset="0"/>
                  <a:cs typeface="Segoe UI Semibold" panose="020B0702040204020203" pitchFamily="34" charset="0"/>
                </a:rPr>
                <a:t>61%</a:t>
              </a:r>
            </a:p>
          </p:txBody>
        </p:sp>
        <p:sp>
          <p:nvSpPr>
            <p:cNvPr id="14" name="Rectangle 22"/>
            <p:cNvSpPr/>
            <p:nvPr/>
          </p:nvSpPr>
          <p:spPr bwMode="auto">
            <a:xfrm>
              <a:off x="8663851" y="4700032"/>
              <a:ext cx="1592669" cy="396413"/>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44821"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00" dirty="0">
                  <a:solidFill>
                    <a:schemeClr val="tx1"/>
                  </a:solidFill>
                  <a:latin typeface="Calibri Light" panose="020F0302020204030204" pitchFamily="34" charset="0"/>
                  <a:ea typeface="Segoe UI" pitchFamily="34" charset="0"/>
                  <a:cs typeface="Segoe UI Semibold" panose="020B0702040204020203" pitchFamily="34" charset="0"/>
                </a:rPr>
                <a:t>CULTURAL CHANGE</a:t>
              </a:r>
            </a:p>
            <a:p>
              <a:pPr defTabSz="914102" fontAlgn="base">
                <a:lnSpc>
                  <a:spcPct val="90000"/>
                </a:lnSpc>
                <a:spcBef>
                  <a:spcPct val="0"/>
                </a:spcBef>
                <a:spcAft>
                  <a:spcPct val="0"/>
                </a:spcAft>
              </a:pPr>
              <a:r>
                <a:rPr lang="en-US" sz="1100" spc="-49" dirty="0">
                  <a:solidFill>
                    <a:schemeClr val="tx1"/>
                  </a:solidFill>
                  <a:latin typeface="Calibri Light" panose="020F0302020204030204" pitchFamily="34" charset="0"/>
                  <a:ea typeface="Segoe UI" pitchFamily="34" charset="0"/>
                  <a:cs typeface="Segoe UI Semibold" panose="020B0702040204020203" pitchFamily="34" charset="0"/>
                </a:rPr>
                <a:t>COLLABORATION/COOPERATION</a:t>
              </a:r>
            </a:p>
          </p:txBody>
        </p:sp>
        <p:sp>
          <p:nvSpPr>
            <p:cNvPr id="15" name="Rectangle 25"/>
            <p:cNvSpPr/>
            <p:nvPr/>
          </p:nvSpPr>
          <p:spPr bwMode="auto">
            <a:xfrm>
              <a:off x="10256520" y="4700032"/>
              <a:ext cx="1743473" cy="396413"/>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00" dirty="0">
                  <a:solidFill>
                    <a:schemeClr val="tx1"/>
                  </a:solidFill>
                  <a:latin typeface="Calibri Light" panose="020F0302020204030204" pitchFamily="34" charset="0"/>
                  <a:ea typeface="Segoe UI" pitchFamily="34" charset="0"/>
                  <a:cs typeface="Segoe UI Semibold" panose="020B0702040204020203" pitchFamily="34" charset="0"/>
                </a:rPr>
                <a:t>55%</a:t>
              </a:r>
            </a:p>
          </p:txBody>
        </p:sp>
        <p:sp>
          <p:nvSpPr>
            <p:cNvPr id="16" name="Rectangle 26"/>
            <p:cNvSpPr/>
            <p:nvPr/>
          </p:nvSpPr>
          <p:spPr bwMode="auto">
            <a:xfrm>
              <a:off x="8663851" y="5203129"/>
              <a:ext cx="1592669" cy="396413"/>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00" dirty="0">
                  <a:solidFill>
                    <a:schemeClr val="tx1"/>
                  </a:solidFill>
                  <a:latin typeface="Calibri Light" panose="020F0302020204030204" pitchFamily="34" charset="0"/>
                  <a:ea typeface="Segoe UI" pitchFamily="34" charset="0"/>
                  <a:cs typeface="Segoe UI Semibold" panose="020B0702040204020203" pitchFamily="34" charset="0"/>
                </a:rPr>
                <a:t>MORE RESPONSIVENESS TO BUSINESS NEEDS</a:t>
              </a:r>
            </a:p>
          </p:txBody>
        </p:sp>
        <p:sp>
          <p:nvSpPr>
            <p:cNvPr id="17" name="Rectangle 27"/>
            <p:cNvSpPr/>
            <p:nvPr/>
          </p:nvSpPr>
          <p:spPr bwMode="auto">
            <a:xfrm>
              <a:off x="10256520" y="5203129"/>
              <a:ext cx="1743471" cy="396413"/>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00" dirty="0">
                  <a:solidFill>
                    <a:schemeClr val="tx1"/>
                  </a:solidFill>
                  <a:latin typeface="Calibri Light" panose="020F0302020204030204" pitchFamily="34" charset="0"/>
                  <a:ea typeface="Segoe UI" pitchFamily="34" charset="0"/>
                  <a:cs typeface="Segoe UI Semibold" panose="020B0702040204020203" pitchFamily="34" charset="0"/>
                </a:rPr>
                <a:t>55%</a:t>
              </a:r>
            </a:p>
          </p:txBody>
        </p:sp>
        <p:sp>
          <p:nvSpPr>
            <p:cNvPr id="18" name="Rectangle 28"/>
            <p:cNvSpPr/>
            <p:nvPr/>
          </p:nvSpPr>
          <p:spPr bwMode="auto">
            <a:xfrm>
              <a:off x="8663851" y="5706226"/>
              <a:ext cx="1516469" cy="396413"/>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00" dirty="0">
                  <a:solidFill>
                    <a:schemeClr val="tx1"/>
                  </a:solidFill>
                  <a:latin typeface="Calibri Light" panose="020F0302020204030204" pitchFamily="34" charset="0"/>
                  <a:ea typeface="Segoe UI" pitchFamily="34" charset="0"/>
                  <a:cs typeface="Segoe UI Semibold" panose="020B0702040204020203" pitchFamily="34" charset="0"/>
                </a:rPr>
                <a:t>MORE AGILE DEVELOPMENT</a:t>
              </a:r>
            </a:p>
          </p:txBody>
        </p:sp>
        <p:sp>
          <p:nvSpPr>
            <p:cNvPr id="19" name="Rectangle 29"/>
            <p:cNvSpPr/>
            <p:nvPr/>
          </p:nvSpPr>
          <p:spPr bwMode="auto">
            <a:xfrm>
              <a:off x="10180320" y="5706226"/>
              <a:ext cx="1819671" cy="396413"/>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00" dirty="0">
                  <a:solidFill>
                    <a:schemeClr val="tx1"/>
                  </a:solidFill>
                  <a:latin typeface="Calibri Light" panose="020F0302020204030204" pitchFamily="34" charset="0"/>
                  <a:ea typeface="Segoe UI" pitchFamily="34" charset="0"/>
                  <a:cs typeface="Segoe UI Semibold" panose="020B0702040204020203" pitchFamily="34" charset="0"/>
                </a:rPr>
                <a:t>51%</a:t>
              </a:r>
            </a:p>
          </p:txBody>
        </p:sp>
        <p:sp>
          <p:nvSpPr>
            <p:cNvPr id="20" name="Rectangle 30"/>
            <p:cNvSpPr/>
            <p:nvPr/>
          </p:nvSpPr>
          <p:spPr bwMode="auto">
            <a:xfrm>
              <a:off x="8663851" y="6209325"/>
              <a:ext cx="1364069" cy="396413"/>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44821"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00" spc="-49" dirty="0">
                  <a:solidFill>
                    <a:schemeClr val="tx1"/>
                  </a:solidFill>
                  <a:latin typeface="Calibri Light" panose="020F0302020204030204" pitchFamily="34" charset="0"/>
                  <a:ea typeface="Segoe UI" pitchFamily="34" charset="0"/>
                  <a:cs typeface="Segoe UI Semibold" panose="020B0702040204020203" pitchFamily="34" charset="0"/>
                </a:rPr>
                <a:t>MORE AGILE CHANGE MANAGEMENT PROCESS</a:t>
              </a:r>
            </a:p>
          </p:txBody>
        </p:sp>
        <p:sp>
          <p:nvSpPr>
            <p:cNvPr id="21" name="Rectangle 31"/>
            <p:cNvSpPr/>
            <p:nvPr/>
          </p:nvSpPr>
          <p:spPr bwMode="auto">
            <a:xfrm>
              <a:off x="10027920" y="6209325"/>
              <a:ext cx="1972074" cy="396413"/>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00" dirty="0">
                  <a:solidFill>
                    <a:schemeClr val="tx1"/>
                  </a:solidFill>
                  <a:latin typeface="Calibri Light" panose="020F0302020204030204" pitchFamily="34" charset="0"/>
                  <a:ea typeface="Segoe UI" pitchFamily="34" charset="0"/>
                  <a:cs typeface="Segoe UI Semibold" panose="020B0702040204020203" pitchFamily="34" charset="0"/>
                </a:rPr>
                <a:t>45%</a:t>
              </a:r>
            </a:p>
          </p:txBody>
        </p:sp>
        <p:sp>
          <p:nvSpPr>
            <p:cNvPr id="22" name="Rectangle 33"/>
            <p:cNvSpPr/>
            <p:nvPr/>
          </p:nvSpPr>
          <p:spPr bwMode="auto">
            <a:xfrm>
              <a:off x="8663851" y="6712422"/>
              <a:ext cx="1204049" cy="396413"/>
            </a:xfrm>
            <a:prstGeom prst="rect">
              <a:avLst/>
            </a:prstGeom>
            <a:solidFill>
              <a:srgbClr val="BCD5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143428" rIns="44821"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00" spc="-49" dirty="0">
                  <a:solidFill>
                    <a:schemeClr val="tx1"/>
                  </a:solidFill>
                  <a:latin typeface="Calibri Light" panose="020F0302020204030204" pitchFamily="34" charset="0"/>
                  <a:ea typeface="Segoe UI" pitchFamily="34" charset="0"/>
                  <a:cs typeface="Segoe UI Semibold" panose="020B0702040204020203" pitchFamily="34" charset="0"/>
                </a:rPr>
                <a:t>IMPROVED </a:t>
              </a:r>
              <a:br>
                <a:rPr lang="en-US" sz="1100" spc="-49" dirty="0">
                  <a:solidFill>
                    <a:schemeClr val="tx1"/>
                  </a:solidFill>
                  <a:latin typeface="Calibri Light" panose="020F0302020204030204" pitchFamily="34" charset="0"/>
                  <a:ea typeface="Segoe UI" pitchFamily="34" charset="0"/>
                  <a:cs typeface="Segoe UI Semibold" panose="020B0702040204020203" pitchFamily="34" charset="0"/>
                </a:rPr>
              </a:br>
              <a:r>
                <a:rPr lang="en-US" sz="1100" spc="-49" dirty="0">
                  <a:solidFill>
                    <a:schemeClr val="tx1"/>
                  </a:solidFill>
                  <a:latin typeface="Calibri Light" panose="020F0302020204030204" pitchFamily="34" charset="0"/>
                  <a:ea typeface="Segoe UI" pitchFamily="34" charset="0"/>
                  <a:cs typeface="Segoe UI Semibold" panose="020B0702040204020203" pitchFamily="34" charset="0"/>
                </a:rPr>
                <a:t>QUALITY OF CODE</a:t>
              </a:r>
            </a:p>
          </p:txBody>
        </p:sp>
        <p:sp>
          <p:nvSpPr>
            <p:cNvPr id="23" name="Rectangle 34"/>
            <p:cNvSpPr/>
            <p:nvPr/>
          </p:nvSpPr>
          <p:spPr bwMode="auto">
            <a:xfrm>
              <a:off x="9867900" y="6712422"/>
              <a:ext cx="2132091" cy="396413"/>
            </a:xfrm>
            <a:prstGeom prst="rect">
              <a:avLst/>
            </a:prstGeom>
            <a:solidFill>
              <a:schemeClr val="bg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44821"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100" dirty="0">
                  <a:solidFill>
                    <a:schemeClr val="tx1"/>
                  </a:solidFill>
                  <a:latin typeface="Calibri Light" panose="020F0302020204030204" pitchFamily="34" charset="0"/>
                  <a:ea typeface="Segoe UI" pitchFamily="34" charset="0"/>
                  <a:cs typeface="Segoe UI Semibold" panose="020B0702040204020203" pitchFamily="34" charset="0"/>
                </a:rPr>
                <a:t>38%</a:t>
              </a:r>
            </a:p>
          </p:txBody>
        </p:sp>
      </p:grpSp>
    </p:spTree>
    <p:extLst>
      <p:ext uri="{BB962C8B-B14F-4D97-AF65-F5344CB8AC3E}">
        <p14:creationId xmlns:p14="http://schemas.microsoft.com/office/powerpoint/2010/main" val="17033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ALM-DevOps - Future trend</a:t>
            </a:r>
            <a:endParaRPr lang="en-US" dirty="0"/>
          </a:p>
        </p:txBody>
      </p:sp>
      <p:pic>
        <p:nvPicPr>
          <p:cNvPr id="2050" name="Picture 2" descr="Image result for devops future tr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798" y="1848478"/>
            <a:ext cx="6552362" cy="3276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57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ALM-DevOps helps Business</a:t>
            </a:r>
            <a:br>
              <a:rPr lang="en-US" dirty="0"/>
            </a:br>
            <a:endParaRPr lang="en-US" dirty="0"/>
          </a:p>
        </p:txBody>
      </p:sp>
      <p:sp>
        <p:nvSpPr>
          <p:cNvPr id="4" name="Rectangle 3"/>
          <p:cNvSpPr/>
          <p:nvPr/>
        </p:nvSpPr>
        <p:spPr bwMode="auto">
          <a:xfrm>
            <a:off x="7233610" y="1664190"/>
            <a:ext cx="1708458" cy="444732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eaLnBrk="1" hangingPunct="1">
              <a:lnSpc>
                <a:spcPct val="90000"/>
              </a:lnSpc>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7233615" y="1664188"/>
            <a:ext cx="1708457" cy="1316598"/>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eaLnBrk="1" hangingPunct="1">
              <a:lnSpc>
                <a:spcPct val="90000"/>
              </a:lnSpc>
            </a:pPr>
            <a:r>
              <a:rPr lang="en-US" sz="1600" spc="-49" dirty="0">
                <a:gradFill>
                  <a:gsLst>
                    <a:gs pos="0">
                      <a:srgbClr val="FFFFFF"/>
                    </a:gs>
                    <a:gs pos="100000">
                      <a:srgbClr val="FFFFFF"/>
                    </a:gs>
                  </a:gsLst>
                  <a:lin ang="5400000" scaled="0"/>
                </a:gradFill>
                <a:latin typeface="Segoe UI Light"/>
                <a:ea typeface="Segoe UI" pitchFamily="34" charset="0"/>
                <a:cs typeface="Segoe UI" pitchFamily="34" charset="0"/>
              </a:rPr>
              <a:t>Experimentation</a:t>
            </a:r>
          </a:p>
        </p:txBody>
      </p:sp>
      <p:sp>
        <p:nvSpPr>
          <p:cNvPr id="6" name="Rectangle 5"/>
          <p:cNvSpPr/>
          <p:nvPr/>
        </p:nvSpPr>
        <p:spPr bwMode="auto">
          <a:xfrm>
            <a:off x="201930" y="1664190"/>
            <a:ext cx="1708458" cy="44473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eaLnBrk="1" hangingPunct="1">
              <a:lnSpc>
                <a:spcPct val="90000"/>
              </a:lnSpc>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1959851" y="1664190"/>
            <a:ext cx="1708458" cy="444732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eaLnBrk="1" hangingPunct="1">
              <a:lnSpc>
                <a:spcPct val="90000"/>
              </a:lnSpc>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3717771" y="1664190"/>
            <a:ext cx="1708458" cy="444732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eaLnBrk="1" hangingPunct="1">
              <a:lnSpc>
                <a:spcPct val="90000"/>
              </a:lnSpc>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5475692" y="1664190"/>
            <a:ext cx="1708458" cy="44473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eaLnBrk="1" hangingPunct="1">
              <a:lnSpc>
                <a:spcPct val="90000"/>
              </a:lnSpc>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1959853" y="1664190"/>
            <a:ext cx="1708457" cy="1316597"/>
          </a:xfrm>
          <a:prstGeom prst="rect">
            <a:avLst/>
          </a:prstGeom>
          <a:solidFill>
            <a:srgbClr val="82BF3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eaLnBrk="1" hangingPunct="1">
              <a:lnSpc>
                <a:spcPct val="90000"/>
              </a:lnSpc>
            </a:pPr>
            <a:r>
              <a:rPr lang="en-US" sz="1600" spc="-49" dirty="0">
                <a:gradFill>
                  <a:gsLst>
                    <a:gs pos="0">
                      <a:srgbClr val="FFFFFF"/>
                    </a:gs>
                    <a:gs pos="100000">
                      <a:srgbClr val="FFFFFF"/>
                    </a:gs>
                  </a:gsLst>
                  <a:lin ang="5400000" scaled="0"/>
                </a:gradFill>
                <a:latin typeface="Segoe UI Light"/>
                <a:ea typeface="Segoe UI" pitchFamily="34" charset="0"/>
                <a:cs typeface="Segoe UI" pitchFamily="34" charset="0"/>
              </a:rPr>
              <a:t>Optimize resources</a:t>
            </a:r>
          </a:p>
        </p:txBody>
      </p:sp>
      <p:sp>
        <p:nvSpPr>
          <p:cNvPr id="11" name="Rectangle 10"/>
          <p:cNvSpPr/>
          <p:nvPr/>
        </p:nvSpPr>
        <p:spPr bwMode="auto">
          <a:xfrm>
            <a:off x="3717775" y="1664188"/>
            <a:ext cx="1708457" cy="1316599"/>
          </a:xfrm>
          <a:prstGeom prst="rect">
            <a:avLst/>
          </a:prstGeom>
          <a:solidFill>
            <a:schemeClr val="bg1">
              <a:alpha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eaLnBrk="1" hangingPunct="1">
              <a:lnSpc>
                <a:spcPct val="90000"/>
              </a:lnSpc>
            </a:pPr>
            <a:r>
              <a:rPr lang="en-US" sz="1600" spc="-49" dirty="0">
                <a:gradFill>
                  <a:gsLst>
                    <a:gs pos="0">
                      <a:srgbClr val="FFFFFF"/>
                    </a:gs>
                    <a:gs pos="100000">
                      <a:srgbClr val="FFFFFF"/>
                    </a:gs>
                  </a:gsLst>
                  <a:lin ang="5400000" scaled="0"/>
                </a:gradFill>
                <a:latin typeface="Segoe UI Light"/>
                <a:ea typeface="Segoe UI" pitchFamily="34" charset="0"/>
                <a:cs typeface="Segoe UI" pitchFamily="34" charset="0"/>
              </a:rPr>
              <a:t>More Resilience</a:t>
            </a:r>
          </a:p>
        </p:txBody>
      </p:sp>
      <p:sp>
        <p:nvSpPr>
          <p:cNvPr id="12" name="Rectangle 11"/>
          <p:cNvSpPr/>
          <p:nvPr/>
        </p:nvSpPr>
        <p:spPr bwMode="auto">
          <a:xfrm>
            <a:off x="5475697" y="1664188"/>
            <a:ext cx="1708457" cy="1316598"/>
          </a:xfrm>
          <a:prstGeom prst="rect">
            <a:avLst/>
          </a:prstGeom>
          <a:solidFill>
            <a:schemeClr val="bg1">
              <a:alpha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eaLnBrk="1" hangingPunct="1">
              <a:lnSpc>
                <a:spcPct val="90000"/>
              </a:lnSpc>
            </a:pPr>
            <a:r>
              <a:rPr lang="en-US" sz="1600" spc="-49" dirty="0">
                <a:gradFill>
                  <a:gsLst>
                    <a:gs pos="0">
                      <a:srgbClr val="FFFFFF"/>
                    </a:gs>
                    <a:gs pos="100000">
                      <a:srgbClr val="FFFFFF"/>
                    </a:gs>
                  </a:gsLst>
                  <a:lin ang="5400000" scaled="0"/>
                </a:gradFill>
                <a:latin typeface="Segoe UI Light"/>
                <a:ea typeface="Segoe UI" pitchFamily="34" charset="0"/>
                <a:cs typeface="Segoe UI" pitchFamily="34" charset="0"/>
              </a:rPr>
              <a:t>Faster Detection &amp; Remediation</a:t>
            </a:r>
          </a:p>
        </p:txBody>
      </p:sp>
      <p:pic>
        <p:nvPicPr>
          <p:cNvPr id="13" name="Picture 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68378" y="4185676"/>
            <a:ext cx="1607585" cy="1484388"/>
          </a:xfrm>
          <a:prstGeom prst="rect">
            <a:avLst/>
          </a:prstGeom>
        </p:spPr>
      </p:pic>
      <p:pic>
        <p:nvPicPr>
          <p:cNvPr id="14" name="Picture 1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37629" y="3877214"/>
            <a:ext cx="1440333" cy="1981518"/>
          </a:xfrm>
          <a:prstGeom prst="rect">
            <a:avLst/>
          </a:prstGeom>
        </p:spPr>
      </p:pic>
      <p:pic>
        <p:nvPicPr>
          <p:cNvPr id="15" name="Picture 1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971334" y="4010870"/>
            <a:ext cx="1630721" cy="1659195"/>
          </a:xfrm>
          <a:prstGeom prst="rect">
            <a:avLst/>
          </a:prstGeom>
        </p:spPr>
      </p:pic>
      <p:grpSp>
        <p:nvGrpSpPr>
          <p:cNvPr id="16" name="Group 15"/>
          <p:cNvGrpSpPr/>
          <p:nvPr/>
        </p:nvGrpSpPr>
        <p:grpSpPr>
          <a:xfrm>
            <a:off x="3809006" y="3563398"/>
            <a:ext cx="1469500" cy="2828376"/>
            <a:chOff x="5180511" y="3634354"/>
            <a:chExt cx="1998622" cy="2885091"/>
          </a:xfrm>
        </p:grpSpPr>
        <p:pic>
          <p:nvPicPr>
            <p:cNvPr id="17" name="Picture 16" descr="Improve availability.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180511" y="3634354"/>
              <a:ext cx="1998622" cy="2885091"/>
            </a:xfrm>
            <a:prstGeom prst="rect">
              <a:avLst/>
            </a:prstGeom>
          </p:spPr>
        </p:pic>
        <p:sp>
          <p:nvSpPr>
            <p:cNvPr id="18" name="TextBox 17"/>
            <p:cNvSpPr txBox="1"/>
            <p:nvPr/>
          </p:nvSpPr>
          <p:spPr>
            <a:xfrm>
              <a:off x="5835590" y="4233379"/>
              <a:ext cx="842932" cy="464998"/>
            </a:xfrm>
            <a:prstGeom prst="rect">
              <a:avLst/>
            </a:prstGeom>
            <a:noFill/>
          </p:spPr>
          <p:txBody>
            <a:bodyPr wrap="none" lIns="179285" tIns="143428" rIns="179285" bIns="143428" rtlCol="0">
              <a:spAutoFit/>
            </a:bodyPr>
            <a:lstStyle/>
            <a:p>
              <a:pPr defTabSz="914367" eaLnBrk="1" fontAlgn="auto" hangingPunct="1">
                <a:lnSpc>
                  <a:spcPct val="90000"/>
                </a:lnSpc>
                <a:spcBef>
                  <a:spcPts val="0"/>
                </a:spcBef>
                <a:spcAft>
                  <a:spcPts val="588"/>
                </a:spcAft>
              </a:pPr>
              <a:r>
                <a:rPr lang="en-US" sz="1200" dirty="0" smtClean="0">
                  <a:gradFill>
                    <a:gsLst>
                      <a:gs pos="2917">
                        <a:srgbClr val="FFFFFF"/>
                      </a:gs>
                      <a:gs pos="30000">
                        <a:srgbClr val="FFFFFF"/>
                      </a:gs>
                    </a:gsLst>
                    <a:lin ang="5400000" scaled="0"/>
                  </a:gradFill>
                  <a:latin typeface="Segoe UI"/>
                </a:rPr>
                <a:t>SLA</a:t>
              </a:r>
            </a:p>
          </p:txBody>
        </p:sp>
      </p:grpSp>
      <p:sp>
        <p:nvSpPr>
          <p:cNvPr id="19" name="Rectangle 18"/>
          <p:cNvSpPr/>
          <p:nvPr/>
        </p:nvSpPr>
        <p:spPr bwMode="auto">
          <a:xfrm>
            <a:off x="201931" y="3121743"/>
            <a:ext cx="1708457" cy="2989771"/>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eaLnBrk="1" hangingPunct="1">
              <a:lnSpc>
                <a:spcPct val="90000"/>
              </a:lnSpc>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201931" y="1664189"/>
            <a:ext cx="1708457" cy="1316600"/>
          </a:xfrm>
          <a:prstGeom prst="rect">
            <a:avLst/>
          </a:prstGeom>
          <a:solidFill>
            <a:srgbClr val="5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eaLnBrk="1" hangingPunct="1">
              <a:lnSpc>
                <a:spcPct val="90000"/>
              </a:lnSpc>
            </a:pPr>
            <a:r>
              <a:rPr lang="en-US" sz="1600" spc="-49" dirty="0">
                <a:gradFill>
                  <a:gsLst>
                    <a:gs pos="0">
                      <a:srgbClr val="FFFFFF"/>
                    </a:gs>
                    <a:gs pos="100000">
                      <a:srgbClr val="FFFFFF"/>
                    </a:gs>
                  </a:gsLst>
                  <a:lin ang="5400000" scaled="0"/>
                </a:gradFill>
                <a:latin typeface="Segoe UI Light"/>
                <a:ea typeface="Segoe UI" pitchFamily="34" charset="0"/>
                <a:cs typeface="Segoe UI" pitchFamily="34" charset="0"/>
              </a:rPr>
              <a:t>Accelerate delivery</a:t>
            </a:r>
          </a:p>
        </p:txBody>
      </p:sp>
      <p:sp>
        <p:nvSpPr>
          <p:cNvPr id="22" name="Rectangle 21"/>
          <p:cNvSpPr/>
          <p:nvPr/>
        </p:nvSpPr>
        <p:spPr bwMode="auto">
          <a:xfrm>
            <a:off x="201931" y="1664189"/>
            <a:ext cx="1708457" cy="1316599"/>
          </a:xfrm>
          <a:prstGeom prst="rect">
            <a:avLst/>
          </a:prstGeom>
          <a:solidFill>
            <a:srgbClr val="5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pPr>
            <a:r>
              <a:rPr lang="en-US" sz="4000" b="1" dirty="0">
                <a:gradFill>
                  <a:gsLst>
                    <a:gs pos="0">
                      <a:srgbClr val="002050"/>
                    </a:gs>
                    <a:gs pos="100000">
                      <a:srgbClr val="002050"/>
                    </a:gs>
                  </a:gsLst>
                  <a:lin ang="5400000" scaled="0"/>
                </a:gradFill>
                <a:ea typeface="Segoe UI" pitchFamily="34" charset="0"/>
                <a:cs typeface="Segoe UI" pitchFamily="34" charset="0"/>
              </a:rPr>
              <a:t>1</a:t>
            </a:r>
          </a:p>
        </p:txBody>
      </p:sp>
      <p:sp>
        <p:nvSpPr>
          <p:cNvPr id="23" name="Rectangle 22"/>
          <p:cNvSpPr/>
          <p:nvPr/>
        </p:nvSpPr>
        <p:spPr bwMode="auto">
          <a:xfrm>
            <a:off x="201931" y="2980788"/>
            <a:ext cx="1708457" cy="1409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pPr>
            <a:endParaRPr lang="en-US" sz="4000" b="1"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p:cNvSpPr/>
          <p:nvPr/>
        </p:nvSpPr>
        <p:spPr bwMode="auto">
          <a:xfrm>
            <a:off x="1967197" y="3121740"/>
            <a:ext cx="1708457" cy="298977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eaLnBrk="1" hangingPunct="1">
              <a:lnSpc>
                <a:spcPct val="90000"/>
              </a:lnSpc>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p:cNvSpPr/>
          <p:nvPr/>
        </p:nvSpPr>
        <p:spPr bwMode="auto">
          <a:xfrm>
            <a:off x="3717772" y="3121743"/>
            <a:ext cx="1708457" cy="2989771"/>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eaLnBrk="1" hangingPunct="1">
              <a:lnSpc>
                <a:spcPct val="90000"/>
              </a:lnSpc>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p:cNvSpPr/>
          <p:nvPr/>
        </p:nvSpPr>
        <p:spPr bwMode="auto">
          <a:xfrm>
            <a:off x="5475693" y="3121743"/>
            <a:ext cx="1708457" cy="2989771"/>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eaLnBrk="1" hangingPunct="1">
              <a:lnSpc>
                <a:spcPct val="90000"/>
              </a:lnSpc>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p:cNvSpPr/>
          <p:nvPr/>
        </p:nvSpPr>
        <p:spPr bwMode="auto">
          <a:xfrm>
            <a:off x="1967196" y="1664187"/>
            <a:ext cx="1708457" cy="1316599"/>
          </a:xfrm>
          <a:prstGeom prst="rect">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pPr>
            <a:r>
              <a:rPr lang="en-US" sz="4000" b="1" dirty="0">
                <a:gradFill>
                  <a:gsLst>
                    <a:gs pos="0">
                      <a:srgbClr val="002050"/>
                    </a:gs>
                    <a:gs pos="100000">
                      <a:srgbClr val="002050"/>
                    </a:gs>
                  </a:gsLst>
                  <a:lin ang="5400000" scaled="0"/>
                </a:gradFill>
                <a:ea typeface="Segoe UI" pitchFamily="34" charset="0"/>
                <a:cs typeface="Segoe UI" pitchFamily="34" charset="0"/>
              </a:rPr>
              <a:t>2</a:t>
            </a:r>
          </a:p>
        </p:txBody>
      </p:sp>
      <p:sp>
        <p:nvSpPr>
          <p:cNvPr id="28" name="Rectangle 27"/>
          <p:cNvSpPr/>
          <p:nvPr/>
        </p:nvSpPr>
        <p:spPr bwMode="auto">
          <a:xfrm>
            <a:off x="3717772" y="1664188"/>
            <a:ext cx="1708457" cy="1316599"/>
          </a:xfrm>
          <a:prstGeom prst="rect">
            <a:avLst/>
          </a:prstGeom>
          <a:solidFill>
            <a:srgbClr val="00559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pPr>
            <a:r>
              <a:rPr lang="en-US" sz="4000" b="1" dirty="0">
                <a:gradFill>
                  <a:gsLst>
                    <a:gs pos="0">
                      <a:srgbClr val="002050"/>
                    </a:gs>
                    <a:gs pos="100000">
                      <a:srgbClr val="002050"/>
                    </a:gs>
                  </a:gsLst>
                  <a:lin ang="5400000" scaled="0"/>
                </a:gradFill>
                <a:ea typeface="Segoe UI" pitchFamily="34" charset="0"/>
                <a:cs typeface="Segoe UI" pitchFamily="34" charset="0"/>
              </a:rPr>
              <a:t>3</a:t>
            </a:r>
          </a:p>
        </p:txBody>
      </p:sp>
      <p:sp>
        <p:nvSpPr>
          <p:cNvPr id="29" name="Rectangle 28"/>
          <p:cNvSpPr/>
          <p:nvPr/>
        </p:nvSpPr>
        <p:spPr bwMode="auto">
          <a:xfrm>
            <a:off x="5475693" y="1664188"/>
            <a:ext cx="1708457" cy="1316599"/>
          </a:xfrm>
          <a:prstGeom prst="rect">
            <a:avLst/>
          </a:prstGeom>
          <a:solidFill>
            <a:srgbClr val="4E195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pPr>
            <a:r>
              <a:rPr lang="en-US" sz="4000" b="1" dirty="0">
                <a:gradFill>
                  <a:gsLst>
                    <a:gs pos="0">
                      <a:srgbClr val="002050"/>
                    </a:gs>
                    <a:gs pos="100000">
                      <a:srgbClr val="002050"/>
                    </a:gs>
                  </a:gsLst>
                  <a:lin ang="5400000" scaled="0"/>
                </a:gradFill>
                <a:ea typeface="Segoe UI" pitchFamily="34" charset="0"/>
                <a:cs typeface="Segoe UI" pitchFamily="34" charset="0"/>
              </a:rPr>
              <a:t>4</a:t>
            </a:r>
          </a:p>
        </p:txBody>
      </p:sp>
      <p:sp>
        <p:nvSpPr>
          <p:cNvPr id="30" name="Rectangle 29"/>
          <p:cNvSpPr/>
          <p:nvPr/>
        </p:nvSpPr>
        <p:spPr bwMode="auto">
          <a:xfrm>
            <a:off x="1959851" y="2980788"/>
            <a:ext cx="1708457" cy="140954"/>
          </a:xfrm>
          <a:prstGeom prst="rect">
            <a:avLst/>
          </a:prstGeom>
          <a:solidFill>
            <a:srgbClr val="F8EF1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pPr>
            <a:endParaRPr lang="en-US" sz="4000" b="1" dirty="0">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p:cNvSpPr/>
          <p:nvPr/>
        </p:nvSpPr>
        <p:spPr bwMode="auto">
          <a:xfrm>
            <a:off x="3717772" y="2980788"/>
            <a:ext cx="1708457" cy="14095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pPr>
            <a:endParaRPr lang="en-US" sz="4000" b="1"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p:cNvSpPr/>
          <p:nvPr/>
        </p:nvSpPr>
        <p:spPr bwMode="auto">
          <a:xfrm>
            <a:off x="5475693" y="2980788"/>
            <a:ext cx="1708457" cy="1409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pPr>
            <a:endParaRPr lang="en-US" sz="4000" b="1" dirty="0">
              <a:gradFill>
                <a:gsLst>
                  <a:gs pos="0">
                    <a:srgbClr val="FFFFFF"/>
                  </a:gs>
                  <a:gs pos="100000">
                    <a:srgbClr val="FFFFFF"/>
                  </a:gs>
                </a:gsLst>
                <a:lin ang="5400000" scaled="0"/>
              </a:gradFill>
              <a:ea typeface="Segoe UI" pitchFamily="34" charset="0"/>
              <a:cs typeface="Segoe UI" pitchFamily="34" charset="0"/>
            </a:endParaRPr>
          </a:p>
        </p:txBody>
      </p:sp>
      <p:sp>
        <p:nvSpPr>
          <p:cNvPr id="33" name="Rectangle 32"/>
          <p:cNvSpPr/>
          <p:nvPr/>
        </p:nvSpPr>
        <p:spPr bwMode="auto">
          <a:xfrm>
            <a:off x="7233611" y="1664188"/>
            <a:ext cx="1708457" cy="1316599"/>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pPr>
            <a:r>
              <a:rPr lang="en-US" sz="4000" b="1" dirty="0">
                <a:gradFill>
                  <a:gsLst>
                    <a:gs pos="0">
                      <a:srgbClr val="002050"/>
                    </a:gs>
                    <a:gs pos="100000">
                      <a:srgbClr val="002050"/>
                    </a:gs>
                  </a:gsLst>
                  <a:lin ang="5400000" scaled="0"/>
                </a:gradFill>
                <a:ea typeface="Segoe UI" pitchFamily="34" charset="0"/>
                <a:cs typeface="Segoe UI" pitchFamily="34" charset="0"/>
              </a:rPr>
              <a:t>5</a:t>
            </a:r>
          </a:p>
        </p:txBody>
      </p:sp>
      <p:sp>
        <p:nvSpPr>
          <p:cNvPr id="34" name="Rectangle 33"/>
          <p:cNvSpPr/>
          <p:nvPr/>
        </p:nvSpPr>
        <p:spPr bwMode="auto">
          <a:xfrm>
            <a:off x="7233611" y="2980788"/>
            <a:ext cx="1708457" cy="14095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eaLnBrk="1" hangingPunct="1">
              <a:lnSpc>
                <a:spcPct val="90000"/>
              </a:lnSpc>
            </a:pPr>
            <a:endParaRPr lang="en-US" sz="4000" b="1" dirty="0">
              <a:gradFill>
                <a:gsLst>
                  <a:gs pos="0">
                    <a:srgbClr val="FFFFFF"/>
                  </a:gs>
                  <a:gs pos="100000">
                    <a:srgbClr val="FFFFFF"/>
                  </a:gs>
                </a:gsLst>
                <a:lin ang="5400000" scaled="0"/>
              </a:gradFill>
              <a:ea typeface="Segoe UI" pitchFamily="34" charset="0"/>
              <a:cs typeface="Segoe UI" pitchFamily="34" charset="0"/>
            </a:endParaRPr>
          </a:p>
        </p:txBody>
      </p:sp>
      <p:pic>
        <p:nvPicPr>
          <p:cNvPr id="35" name="Picture 3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567749" y="3170306"/>
            <a:ext cx="1050053" cy="2941206"/>
          </a:xfrm>
          <a:prstGeom prst="rect">
            <a:avLst/>
          </a:prstGeom>
        </p:spPr>
      </p:pic>
      <p:sp>
        <p:nvSpPr>
          <p:cNvPr id="36" name="Rectangle 35"/>
          <p:cNvSpPr/>
          <p:nvPr/>
        </p:nvSpPr>
        <p:spPr bwMode="auto">
          <a:xfrm>
            <a:off x="7233611" y="3121743"/>
            <a:ext cx="1708457" cy="2989771"/>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eaLnBrk="1" hangingPunct="1">
              <a:lnSpc>
                <a:spcPct val="90000"/>
              </a:lnSpc>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773351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par>
                                <p:cTn id="8" presetID="2" presetClass="exit" presetSubtype="4" decel="100000" fill="hold" grpId="0" nodeType="withEffect">
                                  <p:stCondLst>
                                    <p:cond delay="150"/>
                                  </p:stCondLst>
                                  <p:childTnLst>
                                    <p:anim calcmode="lin" valueType="num">
                                      <p:cBhvr additive="base">
                                        <p:cTn id="9" dur="1000"/>
                                        <p:tgtEl>
                                          <p:spTgt spid="19"/>
                                        </p:tgtEl>
                                        <p:attrNameLst>
                                          <p:attrName>ppt_x</p:attrName>
                                        </p:attrNameLst>
                                      </p:cBhvr>
                                      <p:tavLst>
                                        <p:tav tm="0">
                                          <p:val>
                                            <p:strVal val="ppt_x"/>
                                          </p:val>
                                        </p:tav>
                                        <p:tav tm="100000">
                                          <p:val>
                                            <p:strVal val="ppt_x"/>
                                          </p:val>
                                        </p:tav>
                                      </p:tavLst>
                                    </p:anim>
                                    <p:anim calcmode="lin" valueType="num">
                                      <p:cBhvr additive="base">
                                        <p:cTn id="10" dur="1000"/>
                                        <p:tgtEl>
                                          <p:spTgt spid="19"/>
                                        </p:tgtEl>
                                        <p:attrNameLst>
                                          <p:attrName>ppt_y</p:attrName>
                                        </p:attrNameLst>
                                      </p:cBhvr>
                                      <p:tavLst>
                                        <p:tav tm="0">
                                          <p:val>
                                            <p:strVal val="ppt_y"/>
                                          </p:val>
                                        </p:tav>
                                        <p:tav tm="100000">
                                          <p:val>
                                            <p:strVal val="1+ppt_h/2"/>
                                          </p:val>
                                        </p:tav>
                                      </p:tavLst>
                                    </p:anim>
                                    <p:set>
                                      <p:cBhvr>
                                        <p:cTn id="11" dur="1" fill="hold">
                                          <p:stCondLst>
                                            <p:cond delay="999"/>
                                          </p:stCondLst>
                                        </p:cTn>
                                        <p:tgtEl>
                                          <p:spTgt spid="19"/>
                                        </p:tgtEl>
                                        <p:attrNameLst>
                                          <p:attrName>style.visibility</p:attrName>
                                        </p:attrNameLst>
                                      </p:cBhvr>
                                      <p:to>
                                        <p:strVal val="hidden"/>
                                      </p:to>
                                    </p:set>
                                  </p:childTnLst>
                                </p:cTn>
                              </p:par>
                              <p:par>
                                <p:cTn id="12" presetID="10" presetClass="exit" presetSubtype="0" fill="hold" grpId="0" nodeType="withEffect">
                                  <p:stCondLst>
                                    <p:cond delay="150"/>
                                  </p:stCondLst>
                                  <p:childTnLst>
                                    <p:animEffect transition="out" filter="fade">
                                      <p:cBhvr>
                                        <p:cTn id="13" dur="500"/>
                                        <p:tgtEl>
                                          <p:spTgt spid="23"/>
                                        </p:tgtEl>
                                      </p:cBhvr>
                                    </p:animEffect>
                                    <p:set>
                                      <p:cBhvr>
                                        <p:cTn id="14" dur="1" fill="hold">
                                          <p:stCondLst>
                                            <p:cond delay="499"/>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7"/>
                                        </p:tgtEl>
                                      </p:cBhvr>
                                    </p:animEffect>
                                    <p:set>
                                      <p:cBhvr>
                                        <p:cTn id="19" dur="1" fill="hold">
                                          <p:stCondLst>
                                            <p:cond delay="499"/>
                                          </p:stCondLst>
                                        </p:cTn>
                                        <p:tgtEl>
                                          <p:spTgt spid="27"/>
                                        </p:tgtEl>
                                        <p:attrNameLst>
                                          <p:attrName>style.visibility</p:attrName>
                                        </p:attrNameLst>
                                      </p:cBhvr>
                                      <p:to>
                                        <p:strVal val="hidden"/>
                                      </p:to>
                                    </p:set>
                                  </p:childTnLst>
                                </p:cTn>
                              </p:par>
                              <p:par>
                                <p:cTn id="20" presetID="2" presetClass="exit" presetSubtype="4" decel="100000" fill="hold" grpId="0" nodeType="withEffect">
                                  <p:stCondLst>
                                    <p:cond delay="0"/>
                                  </p:stCondLst>
                                  <p:childTnLst>
                                    <p:anim calcmode="lin" valueType="num">
                                      <p:cBhvr additive="base">
                                        <p:cTn id="21" dur="1000"/>
                                        <p:tgtEl>
                                          <p:spTgt spid="24"/>
                                        </p:tgtEl>
                                        <p:attrNameLst>
                                          <p:attrName>ppt_x</p:attrName>
                                        </p:attrNameLst>
                                      </p:cBhvr>
                                      <p:tavLst>
                                        <p:tav tm="0">
                                          <p:val>
                                            <p:strVal val="ppt_x"/>
                                          </p:val>
                                        </p:tav>
                                        <p:tav tm="100000">
                                          <p:val>
                                            <p:strVal val="ppt_x"/>
                                          </p:val>
                                        </p:tav>
                                      </p:tavLst>
                                    </p:anim>
                                    <p:anim calcmode="lin" valueType="num">
                                      <p:cBhvr additive="base">
                                        <p:cTn id="22" dur="1000"/>
                                        <p:tgtEl>
                                          <p:spTgt spid="24"/>
                                        </p:tgtEl>
                                        <p:attrNameLst>
                                          <p:attrName>ppt_y</p:attrName>
                                        </p:attrNameLst>
                                      </p:cBhvr>
                                      <p:tavLst>
                                        <p:tav tm="0">
                                          <p:val>
                                            <p:strVal val="ppt_y"/>
                                          </p:val>
                                        </p:tav>
                                        <p:tav tm="100000">
                                          <p:val>
                                            <p:strVal val="1+ppt_h/2"/>
                                          </p:val>
                                        </p:tav>
                                      </p:tavLst>
                                    </p:anim>
                                    <p:set>
                                      <p:cBhvr>
                                        <p:cTn id="23" dur="1" fill="hold">
                                          <p:stCondLst>
                                            <p:cond delay="999"/>
                                          </p:stCondLst>
                                        </p:cTn>
                                        <p:tgtEl>
                                          <p:spTgt spid="24"/>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30"/>
                                        </p:tgtEl>
                                      </p:cBhvr>
                                    </p:animEffect>
                                    <p:set>
                                      <p:cBhvr>
                                        <p:cTn id="26" dur="1" fill="hold">
                                          <p:stCondLst>
                                            <p:cond delay="499"/>
                                          </p:stCondLst>
                                        </p:cTn>
                                        <p:tgtEl>
                                          <p:spTgt spid="3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8"/>
                                        </p:tgtEl>
                                      </p:cBhvr>
                                    </p:animEffect>
                                    <p:set>
                                      <p:cBhvr>
                                        <p:cTn id="31" dur="1" fill="hold">
                                          <p:stCondLst>
                                            <p:cond delay="499"/>
                                          </p:stCondLst>
                                        </p:cTn>
                                        <p:tgtEl>
                                          <p:spTgt spid="28"/>
                                        </p:tgtEl>
                                        <p:attrNameLst>
                                          <p:attrName>style.visibility</p:attrName>
                                        </p:attrNameLst>
                                      </p:cBhvr>
                                      <p:to>
                                        <p:strVal val="hidden"/>
                                      </p:to>
                                    </p:set>
                                  </p:childTnLst>
                                </p:cTn>
                              </p:par>
                              <p:par>
                                <p:cTn id="32" presetID="2" presetClass="exit" presetSubtype="4" decel="100000" fill="hold" grpId="0" nodeType="withEffect">
                                  <p:stCondLst>
                                    <p:cond delay="0"/>
                                  </p:stCondLst>
                                  <p:childTnLst>
                                    <p:anim calcmode="lin" valueType="num">
                                      <p:cBhvr additive="base">
                                        <p:cTn id="33" dur="1000"/>
                                        <p:tgtEl>
                                          <p:spTgt spid="25"/>
                                        </p:tgtEl>
                                        <p:attrNameLst>
                                          <p:attrName>ppt_x</p:attrName>
                                        </p:attrNameLst>
                                      </p:cBhvr>
                                      <p:tavLst>
                                        <p:tav tm="0">
                                          <p:val>
                                            <p:strVal val="ppt_x"/>
                                          </p:val>
                                        </p:tav>
                                        <p:tav tm="100000">
                                          <p:val>
                                            <p:strVal val="ppt_x"/>
                                          </p:val>
                                        </p:tav>
                                      </p:tavLst>
                                    </p:anim>
                                    <p:anim calcmode="lin" valueType="num">
                                      <p:cBhvr additive="base">
                                        <p:cTn id="34" dur="1000"/>
                                        <p:tgtEl>
                                          <p:spTgt spid="25"/>
                                        </p:tgtEl>
                                        <p:attrNameLst>
                                          <p:attrName>ppt_y</p:attrName>
                                        </p:attrNameLst>
                                      </p:cBhvr>
                                      <p:tavLst>
                                        <p:tav tm="0">
                                          <p:val>
                                            <p:strVal val="ppt_y"/>
                                          </p:val>
                                        </p:tav>
                                        <p:tav tm="100000">
                                          <p:val>
                                            <p:strVal val="1+ppt_h/2"/>
                                          </p:val>
                                        </p:tav>
                                      </p:tavLst>
                                    </p:anim>
                                    <p:set>
                                      <p:cBhvr>
                                        <p:cTn id="35" dur="1" fill="hold">
                                          <p:stCondLst>
                                            <p:cond delay="999"/>
                                          </p:stCondLst>
                                        </p:cTn>
                                        <p:tgtEl>
                                          <p:spTgt spid="25"/>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31"/>
                                        </p:tgtEl>
                                      </p:cBhvr>
                                    </p:animEffect>
                                    <p:set>
                                      <p:cBhvr>
                                        <p:cTn id="38" dur="1" fill="hold">
                                          <p:stCondLst>
                                            <p:cond delay="499"/>
                                          </p:stCondLst>
                                        </p:cTn>
                                        <p:tgtEl>
                                          <p:spTgt spid="3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9"/>
                                        </p:tgtEl>
                                      </p:cBhvr>
                                    </p:animEffect>
                                    <p:set>
                                      <p:cBhvr>
                                        <p:cTn id="43" dur="1" fill="hold">
                                          <p:stCondLst>
                                            <p:cond delay="499"/>
                                          </p:stCondLst>
                                        </p:cTn>
                                        <p:tgtEl>
                                          <p:spTgt spid="29"/>
                                        </p:tgtEl>
                                        <p:attrNameLst>
                                          <p:attrName>style.visibility</p:attrName>
                                        </p:attrNameLst>
                                      </p:cBhvr>
                                      <p:to>
                                        <p:strVal val="hidden"/>
                                      </p:to>
                                    </p:set>
                                  </p:childTnLst>
                                </p:cTn>
                              </p:par>
                              <p:par>
                                <p:cTn id="44" presetID="2" presetClass="exit" presetSubtype="4" decel="100000" fill="hold" grpId="0" nodeType="withEffect">
                                  <p:stCondLst>
                                    <p:cond delay="0"/>
                                  </p:stCondLst>
                                  <p:childTnLst>
                                    <p:anim calcmode="lin" valueType="num">
                                      <p:cBhvr additive="base">
                                        <p:cTn id="45" dur="1000"/>
                                        <p:tgtEl>
                                          <p:spTgt spid="26"/>
                                        </p:tgtEl>
                                        <p:attrNameLst>
                                          <p:attrName>ppt_x</p:attrName>
                                        </p:attrNameLst>
                                      </p:cBhvr>
                                      <p:tavLst>
                                        <p:tav tm="0">
                                          <p:val>
                                            <p:strVal val="ppt_x"/>
                                          </p:val>
                                        </p:tav>
                                        <p:tav tm="100000">
                                          <p:val>
                                            <p:strVal val="ppt_x"/>
                                          </p:val>
                                        </p:tav>
                                      </p:tavLst>
                                    </p:anim>
                                    <p:anim calcmode="lin" valueType="num">
                                      <p:cBhvr additive="base">
                                        <p:cTn id="46" dur="1000"/>
                                        <p:tgtEl>
                                          <p:spTgt spid="26"/>
                                        </p:tgtEl>
                                        <p:attrNameLst>
                                          <p:attrName>ppt_y</p:attrName>
                                        </p:attrNameLst>
                                      </p:cBhvr>
                                      <p:tavLst>
                                        <p:tav tm="0">
                                          <p:val>
                                            <p:strVal val="ppt_y"/>
                                          </p:val>
                                        </p:tav>
                                        <p:tav tm="100000">
                                          <p:val>
                                            <p:strVal val="1+ppt_h/2"/>
                                          </p:val>
                                        </p:tav>
                                      </p:tavLst>
                                    </p:anim>
                                    <p:set>
                                      <p:cBhvr>
                                        <p:cTn id="47" dur="1" fill="hold">
                                          <p:stCondLst>
                                            <p:cond delay="999"/>
                                          </p:stCondLst>
                                        </p:cTn>
                                        <p:tgtEl>
                                          <p:spTgt spid="26"/>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500"/>
                                        <p:tgtEl>
                                          <p:spTgt spid="32"/>
                                        </p:tgtEl>
                                      </p:cBhvr>
                                    </p:animEffect>
                                    <p:set>
                                      <p:cBhvr>
                                        <p:cTn id="50" dur="1" fill="hold">
                                          <p:stCondLst>
                                            <p:cond delay="499"/>
                                          </p:stCondLst>
                                        </p:cTn>
                                        <p:tgtEl>
                                          <p:spTgt spid="3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33"/>
                                        </p:tgtEl>
                                      </p:cBhvr>
                                    </p:animEffect>
                                    <p:set>
                                      <p:cBhvr>
                                        <p:cTn id="55" dur="1" fill="hold">
                                          <p:stCondLst>
                                            <p:cond delay="499"/>
                                          </p:stCondLst>
                                        </p:cTn>
                                        <p:tgtEl>
                                          <p:spTgt spid="33"/>
                                        </p:tgtEl>
                                        <p:attrNameLst>
                                          <p:attrName>style.visibility</p:attrName>
                                        </p:attrNameLst>
                                      </p:cBhvr>
                                      <p:to>
                                        <p:strVal val="hidden"/>
                                      </p:to>
                                    </p:set>
                                  </p:childTnLst>
                                </p:cTn>
                              </p:par>
                              <p:par>
                                <p:cTn id="56" presetID="2" presetClass="exit" presetSubtype="4" decel="100000" fill="hold" grpId="0" nodeType="withEffect">
                                  <p:stCondLst>
                                    <p:cond delay="0"/>
                                  </p:stCondLst>
                                  <p:childTnLst>
                                    <p:anim calcmode="lin" valueType="num">
                                      <p:cBhvr additive="base">
                                        <p:cTn id="57" dur="1000"/>
                                        <p:tgtEl>
                                          <p:spTgt spid="36"/>
                                        </p:tgtEl>
                                        <p:attrNameLst>
                                          <p:attrName>ppt_x</p:attrName>
                                        </p:attrNameLst>
                                      </p:cBhvr>
                                      <p:tavLst>
                                        <p:tav tm="0">
                                          <p:val>
                                            <p:strVal val="ppt_x"/>
                                          </p:val>
                                        </p:tav>
                                        <p:tav tm="100000">
                                          <p:val>
                                            <p:strVal val="ppt_x"/>
                                          </p:val>
                                        </p:tav>
                                      </p:tavLst>
                                    </p:anim>
                                    <p:anim calcmode="lin" valueType="num">
                                      <p:cBhvr additive="base">
                                        <p:cTn id="58" dur="1000"/>
                                        <p:tgtEl>
                                          <p:spTgt spid="36"/>
                                        </p:tgtEl>
                                        <p:attrNameLst>
                                          <p:attrName>ppt_y</p:attrName>
                                        </p:attrNameLst>
                                      </p:cBhvr>
                                      <p:tavLst>
                                        <p:tav tm="0">
                                          <p:val>
                                            <p:strVal val="ppt_y"/>
                                          </p:val>
                                        </p:tav>
                                        <p:tav tm="100000">
                                          <p:val>
                                            <p:strVal val="1+ppt_h/2"/>
                                          </p:val>
                                        </p:tav>
                                      </p:tavLst>
                                    </p:anim>
                                    <p:set>
                                      <p:cBhvr>
                                        <p:cTn id="59" dur="1" fill="hold">
                                          <p:stCondLst>
                                            <p:cond delay="999"/>
                                          </p:stCondLst>
                                        </p:cTn>
                                        <p:tgtEl>
                                          <p:spTgt spid="36"/>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500"/>
                                        <p:tgtEl>
                                          <p:spTgt spid="34"/>
                                        </p:tgtEl>
                                      </p:cBhvr>
                                    </p:animEffect>
                                    <p:set>
                                      <p:cBhvr>
                                        <p:cTn id="62"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ysClr val="window" lastClr="FFFFFF"/>
                </a:solidFill>
                <a:cs typeface="Microsoft Sans Serif" pitchFamily="34" charset="0"/>
              </a:rPr>
              <a:t>Cybage ALM - DevOps Facts</a:t>
            </a:r>
            <a:endParaRPr lang="en-US" dirty="0">
              <a:solidFill>
                <a:sysClr val="window" lastClr="FFFFFF"/>
              </a:solidFill>
              <a:cs typeface="Microsoft Sans Serif" pitchFamily="34" charset="0"/>
            </a:endParaRPr>
          </a:p>
        </p:txBody>
      </p:sp>
      <p:grpSp>
        <p:nvGrpSpPr>
          <p:cNvPr id="3" name="Group 2"/>
          <p:cNvGrpSpPr/>
          <p:nvPr/>
        </p:nvGrpSpPr>
        <p:grpSpPr>
          <a:xfrm>
            <a:off x="493137" y="1433383"/>
            <a:ext cx="8098204" cy="4917175"/>
            <a:chOff x="677973" y="1834210"/>
            <a:chExt cx="6502400" cy="3659437"/>
          </a:xfrm>
        </p:grpSpPr>
        <p:sp>
          <p:nvSpPr>
            <p:cNvPr id="16" name="Rectangle 15"/>
            <p:cNvSpPr/>
            <p:nvPr/>
          </p:nvSpPr>
          <p:spPr>
            <a:xfrm>
              <a:off x="1672289" y="4493279"/>
              <a:ext cx="5508084" cy="10003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p>
          </p:txBody>
        </p:sp>
        <p:sp>
          <p:nvSpPr>
            <p:cNvPr id="17" name="Rectangle 16"/>
            <p:cNvSpPr/>
            <p:nvPr/>
          </p:nvSpPr>
          <p:spPr>
            <a:xfrm>
              <a:off x="1672289" y="3169433"/>
              <a:ext cx="5508084" cy="10003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p>
          </p:txBody>
        </p:sp>
        <p:sp>
          <p:nvSpPr>
            <p:cNvPr id="18" name="Rectangle 17"/>
            <p:cNvSpPr/>
            <p:nvPr/>
          </p:nvSpPr>
          <p:spPr>
            <a:xfrm>
              <a:off x="1672289" y="1834210"/>
              <a:ext cx="5508084" cy="10003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p>
          </p:txBody>
        </p:sp>
        <p:sp>
          <p:nvSpPr>
            <p:cNvPr id="19" name="TextBox 18"/>
            <p:cNvSpPr txBox="1"/>
            <p:nvPr/>
          </p:nvSpPr>
          <p:spPr bwMode="auto">
            <a:xfrm>
              <a:off x="1988069" y="2057566"/>
              <a:ext cx="1545693" cy="463831"/>
            </a:xfrm>
            <a:prstGeom prst="rect">
              <a:avLst/>
            </a:pr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wrap="square">
              <a:spAutoFit/>
            </a:bodyPr>
            <a:lstStyle>
              <a:defPPr>
                <a:defRPr lang="en-US"/>
              </a:defPPr>
              <a:lvl1pPr algn="ctr">
                <a:defRPr sz="1500">
                  <a:solidFill>
                    <a:prstClr val="white"/>
                  </a:solidFill>
                  <a:latin typeface="Segoe UI" pitchFamily="34" charset="0"/>
                  <a:ea typeface="Segoe UI" pitchFamily="34" charset="0"/>
                  <a:cs typeface="Segoe UI" pitchFamily="34" charset="0"/>
                </a:defRPr>
              </a:lvl1pPr>
            </a:lstStyle>
            <a:p>
              <a:pPr algn="l"/>
              <a:r>
                <a:rPr lang="en-US" sz="2400" b="1" dirty="0">
                  <a:latin typeface="+mj-lt"/>
                </a:rPr>
                <a:t>80+</a:t>
              </a:r>
              <a:r>
                <a:rPr lang="en-US" sz="1050" b="1" dirty="0">
                  <a:latin typeface="+mj-lt"/>
                </a:rPr>
                <a:t> </a:t>
              </a:r>
            </a:p>
            <a:p>
              <a:pPr algn="l"/>
              <a:r>
                <a:rPr lang="en-US" sz="1000" b="1" dirty="0">
                  <a:latin typeface="+mj-lt"/>
                </a:rPr>
                <a:t>Experts</a:t>
              </a:r>
            </a:p>
          </p:txBody>
        </p:sp>
        <p:sp>
          <p:nvSpPr>
            <p:cNvPr id="20" name="TextBox 19"/>
            <p:cNvSpPr txBox="1">
              <a:spLocks noChangeArrowheads="1"/>
            </p:cNvSpPr>
            <p:nvPr/>
          </p:nvSpPr>
          <p:spPr bwMode="auto">
            <a:xfrm>
              <a:off x="3766777" y="2057566"/>
              <a:ext cx="1545693" cy="4638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400" b="1" dirty="0">
                  <a:solidFill>
                    <a:prstClr val="white"/>
                  </a:solidFill>
                  <a:latin typeface="+mj-lt"/>
                  <a:ea typeface="Segoe UI" panose="020B0502040204020203" pitchFamily="34" charset="0"/>
                  <a:cs typeface="Segoe UI" panose="020B0502040204020203" pitchFamily="34" charset="0"/>
                </a:rPr>
                <a:t>128</a:t>
              </a:r>
            </a:p>
            <a:p>
              <a:pPr eaLnBrk="1" hangingPunct="1">
                <a:defRPr/>
              </a:pPr>
              <a:r>
                <a:rPr lang="en-US" sz="1000" b="1" dirty="0">
                  <a:solidFill>
                    <a:prstClr val="white"/>
                  </a:solidFill>
                  <a:latin typeface="+mj-lt"/>
                  <a:ea typeface="Segoe UI" panose="020B0502040204020203" pitchFamily="34" charset="0"/>
                  <a:cs typeface="Segoe UI" panose="020B0502040204020203" pitchFamily="34" charset="0"/>
                </a:rPr>
                <a:t>Implementations completed</a:t>
              </a:r>
            </a:p>
          </p:txBody>
        </p:sp>
        <p:sp>
          <p:nvSpPr>
            <p:cNvPr id="21" name="TextBox 3"/>
            <p:cNvSpPr txBox="1">
              <a:spLocks noChangeArrowheads="1"/>
            </p:cNvSpPr>
            <p:nvPr/>
          </p:nvSpPr>
          <p:spPr bwMode="auto">
            <a:xfrm>
              <a:off x="5545485" y="2057566"/>
              <a:ext cx="1545693" cy="4638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400" b="1" dirty="0">
                  <a:solidFill>
                    <a:prstClr val="white"/>
                  </a:solidFill>
                  <a:latin typeface="+mj-lt"/>
                  <a:ea typeface="Segoe UI" panose="020B0502040204020203" pitchFamily="34" charset="0"/>
                  <a:cs typeface="Segoe UI" panose="020B0502040204020203" pitchFamily="34" charset="0"/>
                </a:rPr>
                <a:t>48</a:t>
              </a:r>
            </a:p>
            <a:p>
              <a:pPr eaLnBrk="1" hangingPunct="1">
                <a:defRPr/>
              </a:pPr>
              <a:r>
                <a:rPr lang="en-US" sz="1000" b="1" dirty="0">
                  <a:solidFill>
                    <a:prstClr val="white"/>
                  </a:solidFill>
                  <a:latin typeface="+mj-lt"/>
                  <a:ea typeface="Segoe UI" panose="020B0502040204020203" pitchFamily="34" charset="0"/>
                  <a:cs typeface="Segoe UI" panose="020B0502040204020203" pitchFamily="34" charset="0"/>
                </a:rPr>
                <a:t>Implementations in-progress</a:t>
              </a:r>
            </a:p>
          </p:txBody>
        </p:sp>
        <p:sp>
          <p:nvSpPr>
            <p:cNvPr id="22" name="TextBox 21"/>
            <p:cNvSpPr txBox="1"/>
            <p:nvPr/>
          </p:nvSpPr>
          <p:spPr>
            <a:xfrm>
              <a:off x="677973" y="3169433"/>
              <a:ext cx="994316" cy="1000368"/>
            </a:xfrm>
            <a:prstGeom prst="rect">
              <a:avLst/>
            </a:prstGeom>
            <a:solidFill>
              <a:srgbClr val="21A88A"/>
            </a:solidFill>
            <a:ln>
              <a:noFill/>
            </a:ln>
          </p:spPr>
          <p:txBody>
            <a:bodyPr vert="horz" wrap="square" lIns="68580" tIns="34290" rIns="68580" bIns="34290" numCol="1" anchor="ctr" anchorCtr="0" compatLnSpc="1">
              <a:prstTxWarp prst="textNoShape">
                <a:avLst/>
              </a:prstTxWarp>
            </a:bodyPr>
            <a:lstStyle>
              <a:defPPr>
                <a:defRPr lang="en-US"/>
              </a:defPPr>
              <a:lvl1pPr algn="ctr" defTabSz="685983">
                <a:defRPr sz="1000" b="1">
                  <a:solidFill>
                    <a:srgbClr val="26C09F"/>
                  </a:solidFill>
                  <a:latin typeface="Segoe UI" panose="020B0502040204020203" pitchFamily="34" charset="0"/>
                  <a:cs typeface="Segoe UI" panose="020B0502040204020203" pitchFamily="34" charset="0"/>
                </a:defRPr>
              </a:lvl1pPr>
              <a:lvl2pPr marL="342991" defTabSz="685983">
                <a:defRPr sz="1350"/>
              </a:lvl2pPr>
              <a:lvl3pPr marL="685983" defTabSz="685983">
                <a:defRPr sz="1350"/>
              </a:lvl3pPr>
              <a:lvl4pPr marL="1028974" defTabSz="685983">
                <a:defRPr sz="1350"/>
              </a:lvl4pPr>
              <a:lvl5pPr marL="1371966" defTabSz="685983">
                <a:defRPr sz="1350"/>
              </a:lvl5pPr>
              <a:lvl6pPr marL="1714957" defTabSz="685983">
                <a:defRPr sz="1350"/>
              </a:lvl6pPr>
              <a:lvl7pPr marL="2057949" defTabSz="685983">
                <a:defRPr sz="1350"/>
              </a:lvl7pPr>
              <a:lvl8pPr marL="2400940" defTabSz="685983">
                <a:defRPr sz="1350"/>
              </a:lvl8pPr>
              <a:lvl9pPr marL="2743932" defTabSz="685983">
                <a:defRPr sz="1350"/>
              </a:lvl9pPr>
            </a:lstStyle>
            <a:p>
              <a:pPr fontAlgn="b"/>
              <a:r>
                <a:rPr lang="en-US" sz="1200" dirty="0">
                  <a:solidFill>
                    <a:schemeClr val="bg1"/>
                  </a:solidFill>
                </a:rPr>
                <a:t>Partnerships</a:t>
              </a:r>
            </a:p>
          </p:txBody>
        </p:sp>
        <p:sp>
          <p:nvSpPr>
            <p:cNvPr id="23" name="TextBox 22"/>
            <p:cNvSpPr txBox="1"/>
            <p:nvPr/>
          </p:nvSpPr>
          <p:spPr>
            <a:xfrm>
              <a:off x="677973" y="1834210"/>
              <a:ext cx="994316" cy="1000368"/>
            </a:xfrm>
            <a:prstGeom prst="rect">
              <a:avLst/>
            </a:prstGeom>
            <a:solidFill>
              <a:schemeClr val="accent1"/>
            </a:solidFill>
            <a:ln>
              <a:noFill/>
            </a:ln>
            <a:effectLst/>
          </p:spPr>
          <p:txBody>
            <a:bodyPr vert="horz" wrap="square" lIns="68580" tIns="34290" rIns="68580" bIns="34290" numCol="1" anchor="ctr" anchorCtr="0" compatLnSpc="1">
              <a:prstTxWarp prst="textNoShape">
                <a:avLst/>
              </a:prstTxWarp>
            </a:bodyPr>
            <a:lstStyle>
              <a:defPPr>
                <a:defRPr lang="en-US"/>
              </a:defPPr>
              <a:lvl1pPr marR="0" lvl="0" indent="0" algn="ctr" defTabSz="623598" fontAlgn="auto">
                <a:lnSpc>
                  <a:spcPct val="100000"/>
                </a:lnSpc>
                <a:spcBef>
                  <a:spcPts val="0"/>
                </a:spcBef>
                <a:spcAft>
                  <a:spcPts val="0"/>
                </a:spcAft>
                <a:buClrTx/>
                <a:buSzTx/>
                <a:buFontTx/>
                <a:buNone/>
                <a:tabLst/>
                <a:defRPr kumimoji="0" sz="1000" b="1" i="0" u="none" strike="noStrike" cap="none" spc="0" normalizeH="0" baseline="0">
                  <a:ln>
                    <a:noFill/>
                  </a:ln>
                  <a:solidFill>
                    <a:prstClr val="white"/>
                  </a:solidFill>
                  <a:effectLst/>
                  <a:uLnTx/>
                  <a:uFillTx/>
                  <a:latin typeface="Segoe UI" panose="020B0502040204020203" pitchFamily="34" charset="0"/>
                  <a:cs typeface="Segoe UI" panose="020B0502040204020203" pitchFamily="34" charset="0"/>
                </a:defRPr>
              </a:lvl1pPr>
              <a:lvl2pPr marL="342991" defTabSz="685983">
                <a:defRPr sz="1350"/>
              </a:lvl2pPr>
              <a:lvl3pPr marL="685983" defTabSz="685983">
                <a:defRPr sz="1350"/>
              </a:lvl3pPr>
              <a:lvl4pPr marL="1028974" defTabSz="685983">
                <a:defRPr sz="1350"/>
              </a:lvl4pPr>
              <a:lvl5pPr marL="1371966" defTabSz="685983">
                <a:defRPr sz="1350"/>
              </a:lvl5pPr>
              <a:lvl6pPr marL="1714957" defTabSz="685983">
                <a:defRPr sz="1350"/>
              </a:lvl6pPr>
              <a:lvl7pPr marL="2057949" defTabSz="685983">
                <a:defRPr sz="1350"/>
              </a:lvl7pPr>
              <a:lvl8pPr marL="2400940" defTabSz="685983">
                <a:defRPr sz="1350"/>
              </a:lvl8pPr>
              <a:lvl9pPr marL="2743932" defTabSz="685983">
                <a:defRPr sz="1350"/>
              </a:lvl9pPr>
            </a:lstStyle>
            <a:p>
              <a:r>
                <a:rPr lang="en-US" sz="1200" dirty="0"/>
                <a:t>ALM/DevOps</a:t>
              </a:r>
            </a:p>
          </p:txBody>
        </p:sp>
        <p:sp>
          <p:nvSpPr>
            <p:cNvPr id="24" name="TextBox 23"/>
            <p:cNvSpPr txBox="1"/>
            <p:nvPr/>
          </p:nvSpPr>
          <p:spPr>
            <a:xfrm>
              <a:off x="677973" y="4493279"/>
              <a:ext cx="994316" cy="1000368"/>
            </a:xfrm>
            <a:prstGeom prst="rect">
              <a:avLst/>
            </a:prstGeom>
            <a:solidFill>
              <a:srgbClr val="2E6F85">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defTabSz="685983" fontAlgn="b">
                <a:defRPr sz="1000" b="1">
                  <a:solidFill>
                    <a:schemeClr val="bg1"/>
                  </a:solidFill>
                  <a:latin typeface="Segoe UI" panose="020B0502040204020203" pitchFamily="34" charset="0"/>
                  <a:cs typeface="Segoe UI" panose="020B0502040204020203" pitchFamily="34" charset="0"/>
                </a:defRPr>
              </a:lvl1pPr>
              <a:lvl2pPr marL="342991" defTabSz="685983">
                <a:defRPr sz="1350"/>
              </a:lvl2pPr>
              <a:lvl3pPr marL="685983" defTabSz="685983">
                <a:defRPr sz="1350"/>
              </a:lvl3pPr>
              <a:lvl4pPr marL="1028974" defTabSz="685983">
                <a:defRPr sz="1350"/>
              </a:lvl4pPr>
              <a:lvl5pPr marL="1371966" defTabSz="685983">
                <a:defRPr sz="1350"/>
              </a:lvl5pPr>
              <a:lvl6pPr marL="1714957" defTabSz="685983">
                <a:defRPr sz="1350"/>
              </a:lvl6pPr>
              <a:lvl7pPr marL="2057949" defTabSz="685983">
                <a:defRPr sz="1350"/>
              </a:lvl7pPr>
              <a:lvl8pPr marL="2400940" defTabSz="685983">
                <a:defRPr sz="1350"/>
              </a:lvl8pPr>
              <a:lvl9pPr marL="2743932" defTabSz="685983">
                <a:defRPr sz="1350"/>
              </a:lvl9pPr>
            </a:lstStyle>
            <a:p>
              <a:r>
                <a:rPr lang="en-US" sz="1200" dirty="0"/>
                <a:t>Clients</a:t>
              </a:r>
            </a:p>
          </p:txBody>
        </p:sp>
        <p:grpSp>
          <p:nvGrpSpPr>
            <p:cNvPr id="25" name="Group 24"/>
            <p:cNvGrpSpPr/>
            <p:nvPr/>
          </p:nvGrpSpPr>
          <p:grpSpPr>
            <a:xfrm>
              <a:off x="2029949" y="4588051"/>
              <a:ext cx="4667856" cy="386365"/>
              <a:chOff x="1554405" y="3876366"/>
              <a:chExt cx="4667856" cy="386723"/>
            </a:xfrm>
          </p:grpSpPr>
          <p:grpSp>
            <p:nvGrpSpPr>
              <p:cNvPr id="26" name="Group 25"/>
              <p:cNvGrpSpPr/>
              <p:nvPr/>
            </p:nvGrpSpPr>
            <p:grpSpPr>
              <a:xfrm>
                <a:off x="4000693" y="3876366"/>
                <a:ext cx="998424" cy="386723"/>
                <a:chOff x="4000693" y="3876366"/>
                <a:chExt cx="998424" cy="386723"/>
              </a:xfrm>
            </p:grpSpPr>
            <p:sp>
              <p:nvSpPr>
                <p:cNvPr id="36" name="Rectangle 35"/>
                <p:cNvSpPr/>
                <p:nvPr/>
              </p:nvSpPr>
              <p:spPr>
                <a:xfrm>
                  <a:off x="4000693" y="3876366"/>
                  <a:ext cx="998424" cy="386723"/>
                </a:xfrm>
                <a:prstGeom prst="rect">
                  <a:avLst/>
                </a:prstGeom>
                <a:solidFill>
                  <a:schemeClr val="bg1"/>
                </a:solid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pic>
              <p:nvPicPr>
                <p:cNvPr id="37" name="Picture 1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1619"/>
                <a:stretch/>
              </p:blipFill>
              <p:spPr bwMode="auto">
                <a:xfrm>
                  <a:off x="4264923" y="3908394"/>
                  <a:ext cx="469965" cy="321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7" name="Group 26"/>
              <p:cNvGrpSpPr/>
              <p:nvPr/>
            </p:nvGrpSpPr>
            <p:grpSpPr>
              <a:xfrm>
                <a:off x="5223837" y="3876366"/>
                <a:ext cx="998424" cy="386723"/>
                <a:chOff x="5223837" y="3876366"/>
                <a:chExt cx="998424" cy="386723"/>
              </a:xfrm>
            </p:grpSpPr>
            <p:sp>
              <p:nvSpPr>
                <p:cNvPr id="34" name="Rectangle 33"/>
                <p:cNvSpPr/>
                <p:nvPr/>
              </p:nvSpPr>
              <p:spPr>
                <a:xfrm>
                  <a:off x="5223837" y="3876366"/>
                  <a:ext cx="998424" cy="386723"/>
                </a:xfrm>
                <a:prstGeom prst="rect">
                  <a:avLst/>
                </a:prstGeom>
                <a:solidFill>
                  <a:schemeClr val="bg1"/>
                </a:solid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pic>
              <p:nvPicPr>
                <p:cNvPr id="35" name="Picture 1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1735" b="32319"/>
                <a:stretch/>
              </p:blipFill>
              <p:spPr bwMode="auto">
                <a:xfrm>
                  <a:off x="5405072" y="3955017"/>
                  <a:ext cx="635954" cy="22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8" name="Group 27"/>
              <p:cNvGrpSpPr/>
              <p:nvPr/>
            </p:nvGrpSpPr>
            <p:grpSpPr>
              <a:xfrm>
                <a:off x="2777549" y="3876366"/>
                <a:ext cx="998424" cy="386723"/>
                <a:chOff x="2777549" y="3876366"/>
                <a:chExt cx="998424" cy="386723"/>
              </a:xfrm>
            </p:grpSpPr>
            <p:sp>
              <p:nvSpPr>
                <p:cNvPr id="32" name="Rectangle 31"/>
                <p:cNvSpPr/>
                <p:nvPr/>
              </p:nvSpPr>
              <p:spPr>
                <a:xfrm>
                  <a:off x="2777549" y="3876366"/>
                  <a:ext cx="998424" cy="386723"/>
                </a:xfrm>
                <a:prstGeom prst="rect">
                  <a:avLst/>
                </a:prstGeom>
                <a:solidFill>
                  <a:schemeClr val="bg1"/>
                </a:solid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pic>
              <p:nvPicPr>
                <p:cNvPr id="33" name="Picture 1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2401" b="12082"/>
                <a:stretch/>
              </p:blipFill>
              <p:spPr bwMode="auto">
                <a:xfrm>
                  <a:off x="2879999" y="3912275"/>
                  <a:ext cx="793525" cy="313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9" name="Group 28"/>
              <p:cNvGrpSpPr/>
              <p:nvPr/>
            </p:nvGrpSpPr>
            <p:grpSpPr>
              <a:xfrm>
                <a:off x="1554405" y="3876366"/>
                <a:ext cx="998424" cy="386723"/>
                <a:chOff x="1554405" y="3876366"/>
                <a:chExt cx="998424" cy="386723"/>
              </a:xfrm>
            </p:grpSpPr>
            <p:sp>
              <p:nvSpPr>
                <p:cNvPr id="30" name="Rectangle 29"/>
                <p:cNvSpPr/>
                <p:nvPr/>
              </p:nvSpPr>
              <p:spPr>
                <a:xfrm>
                  <a:off x="1554405" y="3876366"/>
                  <a:ext cx="998424" cy="386723"/>
                </a:xfrm>
                <a:prstGeom prst="rect">
                  <a:avLst/>
                </a:prstGeom>
                <a:solidFill>
                  <a:schemeClr val="bg1"/>
                </a:solid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pic>
              <p:nvPicPr>
                <p:cNvPr id="31" name="Picture 16"/>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829" t="24352" r="5189" b="29607"/>
                <a:stretch/>
              </p:blipFill>
              <p:spPr bwMode="auto">
                <a:xfrm>
                  <a:off x="1624889" y="3955017"/>
                  <a:ext cx="871158" cy="230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grpSp>
          <p:nvGrpSpPr>
            <p:cNvPr id="38" name="Group 37"/>
            <p:cNvGrpSpPr/>
            <p:nvPr/>
          </p:nvGrpSpPr>
          <p:grpSpPr>
            <a:xfrm>
              <a:off x="2029949" y="5030502"/>
              <a:ext cx="3444712" cy="386365"/>
              <a:chOff x="2777549" y="4396077"/>
              <a:chExt cx="3444712" cy="386723"/>
            </a:xfrm>
          </p:grpSpPr>
          <p:grpSp>
            <p:nvGrpSpPr>
              <p:cNvPr id="39" name="Group 38"/>
              <p:cNvGrpSpPr/>
              <p:nvPr/>
            </p:nvGrpSpPr>
            <p:grpSpPr>
              <a:xfrm>
                <a:off x="2777549" y="4396077"/>
                <a:ext cx="998424" cy="386723"/>
                <a:chOff x="2777549" y="4396077"/>
                <a:chExt cx="998424" cy="386723"/>
              </a:xfrm>
            </p:grpSpPr>
            <p:sp>
              <p:nvSpPr>
                <p:cNvPr id="46" name="Rectangle 45"/>
                <p:cNvSpPr/>
                <p:nvPr/>
              </p:nvSpPr>
              <p:spPr>
                <a:xfrm>
                  <a:off x="2777549" y="4396077"/>
                  <a:ext cx="998424" cy="386723"/>
                </a:xfrm>
                <a:prstGeom prst="rect">
                  <a:avLst/>
                </a:prstGeom>
                <a:solidFill>
                  <a:schemeClr val="bg1"/>
                </a:solid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pic>
              <p:nvPicPr>
                <p:cNvPr id="47" name="Picture 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829213" y="4497312"/>
                  <a:ext cx="899392" cy="18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0" name="Group 39"/>
              <p:cNvGrpSpPr/>
              <p:nvPr/>
            </p:nvGrpSpPr>
            <p:grpSpPr>
              <a:xfrm>
                <a:off x="4000693" y="4396077"/>
                <a:ext cx="998424" cy="386723"/>
                <a:chOff x="4000693" y="4396077"/>
                <a:chExt cx="998424" cy="386723"/>
              </a:xfrm>
            </p:grpSpPr>
            <p:sp>
              <p:nvSpPr>
                <p:cNvPr id="44" name="Rectangle 43"/>
                <p:cNvSpPr/>
                <p:nvPr/>
              </p:nvSpPr>
              <p:spPr>
                <a:xfrm>
                  <a:off x="4000693" y="4396077"/>
                  <a:ext cx="998424" cy="386723"/>
                </a:xfrm>
                <a:prstGeom prst="rect">
                  <a:avLst/>
                </a:prstGeom>
                <a:solidFill>
                  <a:schemeClr val="bg1"/>
                </a:solid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pic>
              <p:nvPicPr>
                <p:cNvPr id="45" name="Picture 9"/>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28516" b="32167"/>
                <a:stretch/>
              </p:blipFill>
              <p:spPr bwMode="auto">
                <a:xfrm>
                  <a:off x="4105750" y="4507236"/>
                  <a:ext cx="772205" cy="15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41" name="Group 40"/>
              <p:cNvGrpSpPr/>
              <p:nvPr/>
            </p:nvGrpSpPr>
            <p:grpSpPr>
              <a:xfrm>
                <a:off x="5223837" y="4396077"/>
                <a:ext cx="998424" cy="386723"/>
                <a:chOff x="5223837" y="4396077"/>
                <a:chExt cx="998424" cy="386723"/>
              </a:xfrm>
            </p:grpSpPr>
            <p:sp>
              <p:nvSpPr>
                <p:cNvPr id="42" name="Rectangle 41"/>
                <p:cNvSpPr/>
                <p:nvPr/>
              </p:nvSpPr>
              <p:spPr>
                <a:xfrm>
                  <a:off x="5223837" y="4396077"/>
                  <a:ext cx="998424" cy="386723"/>
                </a:xfrm>
                <a:prstGeom prst="rect">
                  <a:avLst/>
                </a:prstGeom>
                <a:solidFill>
                  <a:schemeClr val="bg1"/>
                </a:solid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pic>
              <p:nvPicPr>
                <p:cNvPr id="43" name="Picture 10"/>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5319411" y="4449674"/>
                  <a:ext cx="819976" cy="279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
          <p:nvSpPr>
            <p:cNvPr id="48" name="Rectangle 47"/>
            <p:cNvSpPr/>
            <p:nvPr/>
          </p:nvSpPr>
          <p:spPr>
            <a:xfrm>
              <a:off x="2029949" y="3329225"/>
              <a:ext cx="1707348" cy="684428"/>
            </a:xfrm>
            <a:prstGeom prst="rect">
              <a:avLst/>
            </a:prstGeom>
            <a:solidFill>
              <a:schemeClr val="bg1"/>
            </a:solid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pic>
          <p:nvPicPr>
            <p:cNvPr id="49" name="Picture 4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66403" y="3444253"/>
              <a:ext cx="1234440" cy="523218"/>
            </a:xfrm>
            <a:prstGeom prst="rect">
              <a:avLst/>
            </a:prstGeom>
            <a:noFill/>
            <a:ln>
              <a:noFill/>
            </a:ln>
          </p:spPr>
        </p:pic>
        <p:sp>
          <p:nvSpPr>
            <p:cNvPr id="50" name="Rectangle 49"/>
            <p:cNvSpPr/>
            <p:nvPr/>
          </p:nvSpPr>
          <p:spPr>
            <a:xfrm>
              <a:off x="3808656" y="3329225"/>
              <a:ext cx="1688105" cy="684428"/>
            </a:xfrm>
            <a:prstGeom prst="rect">
              <a:avLst/>
            </a:prstGeom>
            <a:solidFill>
              <a:schemeClr val="bg1"/>
            </a:solidFill>
            <a:ln w="63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06097" y="3376977"/>
              <a:ext cx="675702" cy="604601"/>
            </a:xfrm>
            <a:prstGeom prst="rect">
              <a:avLst/>
            </a:prstGeom>
            <a:noFill/>
            <a:ln>
              <a:noFill/>
            </a:ln>
          </p:spPr>
        </p:pic>
        <p:sp>
          <p:nvSpPr>
            <p:cNvPr id="52" name="Isosceles Triangle 51"/>
            <p:cNvSpPr/>
            <p:nvPr/>
          </p:nvSpPr>
          <p:spPr>
            <a:xfrm rot="5400000">
              <a:off x="1598040" y="2260912"/>
              <a:ext cx="295461" cy="14696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b="1" dirty="0"/>
            </a:p>
          </p:txBody>
        </p:sp>
        <p:sp>
          <p:nvSpPr>
            <p:cNvPr id="53" name="Isosceles Triangle 52"/>
            <p:cNvSpPr/>
            <p:nvPr/>
          </p:nvSpPr>
          <p:spPr>
            <a:xfrm rot="5400000">
              <a:off x="1592445" y="3596135"/>
              <a:ext cx="295461" cy="146963"/>
            </a:xfrm>
            <a:prstGeom prst="triangle">
              <a:avLst/>
            </a:prstGeom>
            <a:solidFill>
              <a:srgbClr val="21A88A"/>
            </a:solidFill>
            <a:ln>
              <a:noFill/>
            </a:ln>
          </p:spPr>
          <p:txBody>
            <a:bodyPr vert="horz" wrap="square" lIns="68580" tIns="34290" rIns="68580" bIns="34290" numCol="1" anchor="ctr" anchorCtr="0" compatLnSpc="1">
              <a:prstTxWarp prst="textNoShape">
                <a:avLst/>
              </a:prstTxWarp>
            </a:bodyPr>
            <a:lstStyle/>
            <a:p>
              <a:pPr algn="ctr" defTabSz="685983" fontAlgn="b"/>
              <a:endParaRPr lang="en-GB" sz="1200" b="1" dirty="0">
                <a:solidFill>
                  <a:schemeClr val="bg1"/>
                </a:solidFill>
                <a:latin typeface="Segoe UI" panose="020B0502040204020203" pitchFamily="34" charset="0"/>
                <a:cs typeface="Segoe UI" panose="020B0502040204020203" pitchFamily="34" charset="0"/>
              </a:endParaRPr>
            </a:p>
          </p:txBody>
        </p:sp>
        <p:sp>
          <p:nvSpPr>
            <p:cNvPr id="54" name="Isosceles Triangle 53"/>
            <p:cNvSpPr/>
            <p:nvPr/>
          </p:nvSpPr>
          <p:spPr>
            <a:xfrm rot="5400000">
              <a:off x="1592444" y="4900934"/>
              <a:ext cx="295461" cy="146963"/>
            </a:xfrm>
            <a:prstGeom prst="triangle">
              <a:avLst/>
            </a:prstGeom>
            <a:solidFill>
              <a:srgbClr val="2E6F85">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983" fontAlgn="b"/>
              <a:endParaRPr lang="en-GB" sz="1200" b="1" dirty="0">
                <a:solidFill>
                  <a:schemeClr val="bg1"/>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194938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Cybage ALM </a:t>
            </a:r>
            <a:r>
              <a:rPr lang="en-US" dirty="0"/>
              <a:t>- DevOps Maturity Model</a:t>
            </a:r>
            <a:br>
              <a:rPr lang="en-US" dirty="0"/>
            </a:br>
            <a:endParaRPr lang="en-US" dirty="0"/>
          </a:p>
        </p:txBody>
      </p:sp>
      <p:sp>
        <p:nvSpPr>
          <p:cNvPr id="4" name="CAO"/>
          <p:cNvSpPr/>
          <p:nvPr/>
        </p:nvSpPr>
        <p:spPr>
          <a:xfrm>
            <a:off x="376525" y="1401144"/>
            <a:ext cx="1280160" cy="9144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3">
            <a:schemeClr val="accent2">
              <a:hueOff val="0"/>
              <a:satOff val="0"/>
              <a:lumOff val="0"/>
              <a:alphaOff val="0"/>
            </a:schemeClr>
          </a:fillRef>
          <a:effectRef idx="3">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cap="all" dirty="0" smtClean="0"/>
              <a:t>Culture &amp; Organization</a:t>
            </a:r>
            <a:endParaRPr lang="en-US" sz="1200" b="1" kern="1200" cap="all" dirty="0"/>
          </a:p>
        </p:txBody>
      </p:sp>
      <p:sp>
        <p:nvSpPr>
          <p:cNvPr id="5" name="CB"/>
          <p:cNvSpPr/>
          <p:nvPr/>
        </p:nvSpPr>
        <p:spPr>
          <a:xfrm>
            <a:off x="1801226" y="1401144"/>
            <a:ext cx="1280160" cy="9144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3">
            <a:schemeClr val="accent3">
              <a:hueOff val="0"/>
              <a:satOff val="0"/>
              <a:lumOff val="0"/>
              <a:alphaOff val="0"/>
            </a:schemeClr>
          </a:fillRef>
          <a:effectRef idx="3">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cap="all" dirty="0" smtClean="0"/>
              <a:t>Continuous Build</a:t>
            </a:r>
            <a:endParaRPr lang="en-US" sz="1200" b="1" kern="1200" cap="all" dirty="0"/>
          </a:p>
        </p:txBody>
      </p:sp>
      <p:sp>
        <p:nvSpPr>
          <p:cNvPr id="6" name="ENV"/>
          <p:cNvSpPr/>
          <p:nvPr/>
        </p:nvSpPr>
        <p:spPr>
          <a:xfrm>
            <a:off x="3225927" y="1401144"/>
            <a:ext cx="1280160" cy="9144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3">
            <a:schemeClr val="accent4">
              <a:hueOff val="0"/>
              <a:satOff val="0"/>
              <a:lumOff val="0"/>
              <a:alphaOff val="0"/>
            </a:schemeClr>
          </a:fillRef>
          <a:effectRef idx="3">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cap="all" dirty="0" smtClean="0"/>
              <a:t>Environments</a:t>
            </a:r>
            <a:endParaRPr lang="en-US" sz="1200" b="1" kern="1200" cap="all" dirty="0"/>
          </a:p>
        </p:txBody>
      </p:sp>
      <p:sp>
        <p:nvSpPr>
          <p:cNvPr id="15" name="REL"/>
          <p:cNvSpPr/>
          <p:nvPr/>
        </p:nvSpPr>
        <p:spPr>
          <a:xfrm>
            <a:off x="4650628" y="1401144"/>
            <a:ext cx="1280160" cy="9144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3">
            <a:schemeClr val="accent5">
              <a:hueOff val="0"/>
              <a:satOff val="0"/>
              <a:lumOff val="0"/>
              <a:alphaOff val="0"/>
            </a:schemeClr>
          </a:fillRef>
          <a:effectRef idx="3">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cap="all" dirty="0" smtClean="0"/>
              <a:t>Release</a:t>
            </a:r>
            <a:endParaRPr lang="en-US" sz="1200" b="1" kern="1200" cap="all" dirty="0"/>
          </a:p>
        </p:txBody>
      </p:sp>
      <p:sp>
        <p:nvSpPr>
          <p:cNvPr id="16" name="TST"/>
          <p:cNvSpPr/>
          <p:nvPr/>
        </p:nvSpPr>
        <p:spPr>
          <a:xfrm>
            <a:off x="6075329" y="1401144"/>
            <a:ext cx="1280160" cy="9144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3">
            <a:schemeClr val="accent6">
              <a:hueOff val="0"/>
              <a:satOff val="0"/>
              <a:lumOff val="0"/>
              <a:alphaOff val="0"/>
            </a:schemeClr>
          </a:fillRef>
          <a:effectRef idx="3">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cap="all" dirty="0" smtClean="0"/>
              <a:t>Test &amp; Validation</a:t>
            </a:r>
            <a:endParaRPr lang="en-US" sz="1200" b="1" kern="1200" cap="all" dirty="0"/>
          </a:p>
        </p:txBody>
      </p:sp>
      <p:sp>
        <p:nvSpPr>
          <p:cNvPr id="17" name="INFO"/>
          <p:cNvSpPr/>
          <p:nvPr/>
        </p:nvSpPr>
        <p:spPr>
          <a:xfrm>
            <a:off x="7500032" y="1401144"/>
            <a:ext cx="1280160" cy="91440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rgbClr r="0" g="0" b="0"/>
          </a:lnRef>
          <a:fillRef idx="3">
            <a:schemeClr val="accent2">
              <a:hueOff val="0"/>
              <a:satOff val="0"/>
              <a:lumOff val="0"/>
              <a:alphaOff val="0"/>
            </a:schemeClr>
          </a:fillRef>
          <a:effectRef idx="3">
            <a:scrgbClr r="0" g="0" b="0"/>
          </a:effectRef>
          <a:fontRef idx="minor">
            <a:schemeClr val="lt1"/>
          </a:fontRef>
        </p:style>
        <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cap="all" dirty="0" smtClean="0"/>
              <a:t>Information and Reporting</a:t>
            </a:r>
            <a:endParaRPr lang="en-US" sz="1200" b="1" kern="1200" cap="all" dirty="0"/>
          </a:p>
        </p:txBody>
      </p:sp>
      <p:grpSp>
        <p:nvGrpSpPr>
          <p:cNvPr id="14" name="1"/>
          <p:cNvGrpSpPr/>
          <p:nvPr/>
        </p:nvGrpSpPr>
        <p:grpSpPr>
          <a:xfrm>
            <a:off x="249172" y="2830808"/>
            <a:ext cx="8686800" cy="3622523"/>
            <a:chOff x="249172" y="2830808"/>
            <a:chExt cx="8686800" cy="3622523"/>
          </a:xfrm>
        </p:grpSpPr>
        <p:graphicFrame>
          <p:nvGraphicFramePr>
            <p:cNvPr id="8" name="CAO1"/>
            <p:cNvGraphicFramePr/>
            <p:nvPr>
              <p:extLst>
                <p:ext uri="{D42A27DB-BD31-4B8C-83A1-F6EECF244321}">
                  <p14:modId xmlns:p14="http://schemas.microsoft.com/office/powerpoint/2010/main" val="3736893346"/>
                </p:ext>
              </p:extLst>
            </p:nvPr>
          </p:nvGraphicFramePr>
          <p:xfrm>
            <a:off x="249172" y="2830808"/>
            <a:ext cx="86868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p:cNvGraphicFramePr/>
            <p:nvPr>
              <p:extLst>
                <p:ext uri="{D42A27DB-BD31-4B8C-83A1-F6EECF244321}">
                  <p14:modId xmlns:p14="http://schemas.microsoft.com/office/powerpoint/2010/main" val="2075381626"/>
                </p:ext>
              </p:extLst>
            </p:nvPr>
          </p:nvGraphicFramePr>
          <p:xfrm>
            <a:off x="2531946" y="5356051"/>
            <a:ext cx="3657600" cy="10972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grpSp>
        <p:nvGrpSpPr>
          <p:cNvPr id="9" name="2"/>
          <p:cNvGrpSpPr/>
          <p:nvPr/>
        </p:nvGrpSpPr>
        <p:grpSpPr>
          <a:xfrm>
            <a:off x="249172" y="2830808"/>
            <a:ext cx="8686800" cy="3694535"/>
            <a:chOff x="249172" y="2830808"/>
            <a:chExt cx="8686800" cy="3694535"/>
          </a:xfrm>
        </p:grpSpPr>
        <p:graphicFrame>
          <p:nvGraphicFramePr>
            <p:cNvPr id="19" name="CB1"/>
            <p:cNvGraphicFramePr/>
            <p:nvPr>
              <p:extLst>
                <p:ext uri="{D42A27DB-BD31-4B8C-83A1-F6EECF244321}">
                  <p14:modId xmlns:p14="http://schemas.microsoft.com/office/powerpoint/2010/main" val="1846518353"/>
                </p:ext>
              </p:extLst>
            </p:nvPr>
          </p:nvGraphicFramePr>
          <p:xfrm>
            <a:off x="249172" y="2830808"/>
            <a:ext cx="8686800" cy="2286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1" name="Diagram 20"/>
            <p:cNvGraphicFramePr/>
            <p:nvPr>
              <p:extLst>
                <p:ext uri="{D42A27DB-BD31-4B8C-83A1-F6EECF244321}">
                  <p14:modId xmlns:p14="http://schemas.microsoft.com/office/powerpoint/2010/main" val="2802530232"/>
                </p:ext>
              </p:extLst>
            </p:nvPr>
          </p:nvGraphicFramePr>
          <p:xfrm>
            <a:off x="694758" y="5428063"/>
            <a:ext cx="3657600" cy="109728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4" name="Diagram 23"/>
            <p:cNvGraphicFramePr/>
            <p:nvPr>
              <p:extLst>
                <p:ext uri="{D42A27DB-BD31-4B8C-83A1-F6EECF244321}">
                  <p14:modId xmlns:p14="http://schemas.microsoft.com/office/powerpoint/2010/main" val="497777529"/>
                </p:ext>
              </p:extLst>
            </p:nvPr>
          </p:nvGraphicFramePr>
          <p:xfrm>
            <a:off x="4608136" y="5428063"/>
            <a:ext cx="3657600" cy="109728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grpSp>
        <p:nvGrpSpPr>
          <p:cNvPr id="10" name="3"/>
          <p:cNvGrpSpPr/>
          <p:nvPr/>
        </p:nvGrpSpPr>
        <p:grpSpPr>
          <a:xfrm>
            <a:off x="249172" y="2830808"/>
            <a:ext cx="8686800" cy="3252074"/>
            <a:chOff x="249172" y="2830808"/>
            <a:chExt cx="8686800" cy="3252074"/>
          </a:xfrm>
        </p:grpSpPr>
        <p:graphicFrame>
          <p:nvGraphicFramePr>
            <p:cNvPr id="20" name="ENV1"/>
            <p:cNvGraphicFramePr/>
            <p:nvPr>
              <p:extLst>
                <p:ext uri="{D42A27DB-BD31-4B8C-83A1-F6EECF244321}">
                  <p14:modId xmlns:p14="http://schemas.microsoft.com/office/powerpoint/2010/main" val="2430414720"/>
                </p:ext>
              </p:extLst>
            </p:nvPr>
          </p:nvGraphicFramePr>
          <p:xfrm>
            <a:off x="249172" y="2830808"/>
            <a:ext cx="8686800" cy="2286000"/>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graphicFrame>
          <p:nvGraphicFramePr>
            <p:cNvPr id="32" name="Diagram 31"/>
            <p:cNvGraphicFramePr/>
            <p:nvPr>
              <p:extLst>
                <p:ext uri="{D42A27DB-BD31-4B8C-83A1-F6EECF244321}">
                  <p14:modId xmlns:p14="http://schemas.microsoft.com/office/powerpoint/2010/main" val="455826100"/>
                </p:ext>
              </p:extLst>
            </p:nvPr>
          </p:nvGraphicFramePr>
          <p:xfrm>
            <a:off x="2345201" y="5625682"/>
            <a:ext cx="3657600" cy="457200"/>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grpSp>
      <p:grpSp>
        <p:nvGrpSpPr>
          <p:cNvPr id="18" name="4"/>
          <p:cNvGrpSpPr/>
          <p:nvPr/>
        </p:nvGrpSpPr>
        <p:grpSpPr>
          <a:xfrm>
            <a:off x="249172" y="2830808"/>
            <a:ext cx="8686800" cy="3718707"/>
            <a:chOff x="249172" y="2830808"/>
            <a:chExt cx="8686800" cy="3718707"/>
          </a:xfrm>
        </p:grpSpPr>
        <p:graphicFrame>
          <p:nvGraphicFramePr>
            <p:cNvPr id="22" name="REL1"/>
            <p:cNvGraphicFramePr/>
            <p:nvPr>
              <p:extLst>
                <p:ext uri="{D42A27DB-BD31-4B8C-83A1-F6EECF244321}">
                  <p14:modId xmlns:p14="http://schemas.microsoft.com/office/powerpoint/2010/main" val="771974181"/>
                </p:ext>
              </p:extLst>
            </p:nvPr>
          </p:nvGraphicFramePr>
          <p:xfrm>
            <a:off x="249172" y="2830808"/>
            <a:ext cx="8686800" cy="228600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graphicFrame>
          <p:nvGraphicFramePr>
            <p:cNvPr id="26" name="Diagram 25"/>
            <p:cNvGraphicFramePr/>
            <p:nvPr>
              <p:extLst>
                <p:ext uri="{D42A27DB-BD31-4B8C-83A1-F6EECF244321}">
                  <p14:modId xmlns:p14="http://schemas.microsoft.com/office/powerpoint/2010/main" val="1824658811"/>
                </p:ext>
              </p:extLst>
            </p:nvPr>
          </p:nvGraphicFramePr>
          <p:xfrm>
            <a:off x="376525" y="5452235"/>
            <a:ext cx="3657600" cy="1097280"/>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graphicFrame>
          <p:nvGraphicFramePr>
            <p:cNvPr id="31" name="Diagram 30"/>
            <p:cNvGraphicFramePr/>
            <p:nvPr>
              <p:extLst>
                <p:ext uri="{D42A27DB-BD31-4B8C-83A1-F6EECF244321}">
                  <p14:modId xmlns:p14="http://schemas.microsoft.com/office/powerpoint/2010/main" val="3666560896"/>
                </p:ext>
              </p:extLst>
            </p:nvPr>
          </p:nvGraphicFramePr>
          <p:xfrm>
            <a:off x="4206216" y="5723541"/>
            <a:ext cx="3657600" cy="457200"/>
          </p:xfrm>
          <a:graphic>
            <a:graphicData uri="http://schemas.openxmlformats.org/drawingml/2006/diagram">
              <dgm:relIds xmlns:dgm="http://schemas.openxmlformats.org/drawingml/2006/diagram" xmlns:r="http://schemas.openxmlformats.org/officeDocument/2006/relationships" r:dm="rId48" r:lo="rId49" r:qs="rId50" r:cs="rId51"/>
            </a:graphicData>
          </a:graphic>
        </p:graphicFrame>
      </p:grpSp>
      <p:grpSp>
        <p:nvGrpSpPr>
          <p:cNvPr id="27" name="5"/>
          <p:cNvGrpSpPr/>
          <p:nvPr/>
        </p:nvGrpSpPr>
        <p:grpSpPr>
          <a:xfrm>
            <a:off x="249172" y="2830808"/>
            <a:ext cx="8686800" cy="3593438"/>
            <a:chOff x="249172" y="2830808"/>
            <a:chExt cx="8686800" cy="3593438"/>
          </a:xfrm>
        </p:grpSpPr>
        <p:graphicFrame>
          <p:nvGraphicFramePr>
            <p:cNvPr id="23" name="TST1"/>
            <p:cNvGraphicFramePr/>
            <p:nvPr>
              <p:extLst>
                <p:ext uri="{D42A27DB-BD31-4B8C-83A1-F6EECF244321}">
                  <p14:modId xmlns:p14="http://schemas.microsoft.com/office/powerpoint/2010/main" val="643728554"/>
                </p:ext>
              </p:extLst>
            </p:nvPr>
          </p:nvGraphicFramePr>
          <p:xfrm>
            <a:off x="249172" y="2830808"/>
            <a:ext cx="8686800" cy="2286000"/>
          </p:xfrm>
          <a:graphic>
            <a:graphicData uri="http://schemas.openxmlformats.org/drawingml/2006/diagram">
              <dgm:relIds xmlns:dgm="http://schemas.openxmlformats.org/drawingml/2006/diagram" xmlns:r="http://schemas.openxmlformats.org/officeDocument/2006/relationships" r:dm="rId53" r:lo="rId54" r:qs="rId55" r:cs="rId56"/>
            </a:graphicData>
          </a:graphic>
        </p:graphicFrame>
        <p:graphicFrame>
          <p:nvGraphicFramePr>
            <p:cNvPr id="28" name="Diagram 27"/>
            <p:cNvGraphicFramePr/>
            <p:nvPr>
              <p:extLst>
                <p:ext uri="{D42A27DB-BD31-4B8C-83A1-F6EECF244321}">
                  <p14:modId xmlns:p14="http://schemas.microsoft.com/office/powerpoint/2010/main" val="3627832656"/>
                </p:ext>
              </p:extLst>
            </p:nvPr>
          </p:nvGraphicFramePr>
          <p:xfrm>
            <a:off x="1016605" y="5322556"/>
            <a:ext cx="3657600" cy="1097280"/>
          </p:xfrm>
          <a:graphic>
            <a:graphicData uri="http://schemas.openxmlformats.org/drawingml/2006/diagram">
              <dgm:relIds xmlns:dgm="http://schemas.openxmlformats.org/drawingml/2006/diagram" xmlns:r="http://schemas.openxmlformats.org/officeDocument/2006/relationships" r:dm="rId58" r:lo="rId59" r:qs="rId60" r:cs="rId61"/>
            </a:graphicData>
          </a:graphic>
        </p:graphicFrame>
        <p:graphicFrame>
          <p:nvGraphicFramePr>
            <p:cNvPr id="29" name="Diagram 28"/>
            <p:cNvGraphicFramePr/>
            <p:nvPr>
              <p:extLst>
                <p:ext uri="{D42A27DB-BD31-4B8C-83A1-F6EECF244321}">
                  <p14:modId xmlns:p14="http://schemas.microsoft.com/office/powerpoint/2010/main" val="3500382476"/>
                </p:ext>
              </p:extLst>
            </p:nvPr>
          </p:nvGraphicFramePr>
          <p:xfrm>
            <a:off x="4132013" y="5322556"/>
            <a:ext cx="3738226" cy="1101690"/>
          </p:xfrm>
          <a:graphic>
            <a:graphicData uri="http://schemas.openxmlformats.org/drawingml/2006/diagram">
              <dgm:relIds xmlns:dgm="http://schemas.openxmlformats.org/drawingml/2006/diagram" xmlns:r="http://schemas.openxmlformats.org/officeDocument/2006/relationships" r:dm="rId63" r:lo="rId64" r:qs="rId65" r:cs="rId66"/>
            </a:graphicData>
          </a:graphic>
        </p:graphicFrame>
      </p:grpSp>
      <p:grpSp>
        <p:nvGrpSpPr>
          <p:cNvPr id="33" name="6"/>
          <p:cNvGrpSpPr/>
          <p:nvPr/>
        </p:nvGrpSpPr>
        <p:grpSpPr>
          <a:xfrm>
            <a:off x="249172" y="2830808"/>
            <a:ext cx="8686800" cy="3230302"/>
            <a:chOff x="249172" y="2830808"/>
            <a:chExt cx="8686800" cy="3230302"/>
          </a:xfrm>
        </p:grpSpPr>
        <p:graphicFrame>
          <p:nvGraphicFramePr>
            <p:cNvPr id="25" name="INFO1"/>
            <p:cNvGraphicFramePr/>
            <p:nvPr>
              <p:extLst>
                <p:ext uri="{D42A27DB-BD31-4B8C-83A1-F6EECF244321}">
                  <p14:modId xmlns:p14="http://schemas.microsoft.com/office/powerpoint/2010/main" val="3721080725"/>
                </p:ext>
              </p:extLst>
            </p:nvPr>
          </p:nvGraphicFramePr>
          <p:xfrm>
            <a:off x="249172" y="2830808"/>
            <a:ext cx="8686800" cy="2286000"/>
          </p:xfrm>
          <a:graphic>
            <a:graphicData uri="http://schemas.openxmlformats.org/drawingml/2006/diagram">
              <dgm:relIds xmlns:dgm="http://schemas.openxmlformats.org/drawingml/2006/diagram" xmlns:r="http://schemas.openxmlformats.org/officeDocument/2006/relationships" r:dm="rId68" r:lo="rId69" r:qs="rId70" r:cs="rId71"/>
            </a:graphicData>
          </a:graphic>
        </p:graphicFrame>
        <p:graphicFrame>
          <p:nvGraphicFramePr>
            <p:cNvPr id="30" name="Diagram 29"/>
            <p:cNvGraphicFramePr/>
            <p:nvPr>
              <p:extLst>
                <p:ext uri="{D42A27DB-BD31-4B8C-83A1-F6EECF244321}">
                  <p14:modId xmlns:p14="http://schemas.microsoft.com/office/powerpoint/2010/main" val="2260230955"/>
                </p:ext>
              </p:extLst>
            </p:nvPr>
          </p:nvGraphicFramePr>
          <p:xfrm>
            <a:off x="2273188" y="5603910"/>
            <a:ext cx="3657600" cy="457200"/>
          </p:xfrm>
          <a:graphic>
            <a:graphicData uri="http://schemas.openxmlformats.org/drawingml/2006/diagram">
              <dgm:relIds xmlns:dgm="http://schemas.openxmlformats.org/drawingml/2006/diagram" xmlns:r="http://schemas.openxmlformats.org/officeDocument/2006/relationships" r:dm="rId73" r:lo="rId74" r:qs="rId75" r:cs="rId76"/>
            </a:graphicData>
          </a:graphic>
        </p:graphicFrame>
      </p:grpSp>
    </p:spTree>
    <p:extLst>
      <p:ext uri="{BB962C8B-B14F-4D97-AF65-F5344CB8AC3E}">
        <p14:creationId xmlns:p14="http://schemas.microsoft.com/office/powerpoint/2010/main" val="1722211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7" restart="whenNotActive" fill="hold" evtFilter="cancelBubble" nodeType="interactiveSeq">
                <p:stCondLst>
                  <p:cond evt="onClick" delay="0">
                    <p:tgtEl>
                      <p:spTgt spid="4"/>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9"/>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10"/>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18"/>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27"/>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4"/>
                  </p:tgtEl>
                </p:cond>
              </p:nextCondLst>
            </p:seq>
            <p:seq concurrent="1" nextAc="seek">
              <p:cTn id="32" restart="whenNotActive" fill="hold" evtFilter="cancelBubble" nodeType="interactiveSeq">
                <p:stCondLst>
                  <p:cond evt="onClick" delay="0">
                    <p:tgtEl>
                      <p:spTgt spid="5"/>
                    </p:tgtEl>
                  </p:cond>
                </p:stCondLst>
                <p:endSync evt="end" delay="0">
                  <p:rtn val="all"/>
                </p:endSync>
                <p:childTnLst>
                  <p:par>
                    <p:cTn id="33" fill="hold">
                      <p:stCondLst>
                        <p:cond delay="0"/>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4"/>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8"/>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7"/>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47" restart="whenNotActive" fill="hold" evtFilter="cancelBubble" nodeType="interactiveSeq">
                <p:stCondLst>
                  <p:cond evt="onClick" delay="0">
                    <p:tgtEl>
                      <p:spTgt spid="6"/>
                    </p:tgtEl>
                  </p:cond>
                </p:stCondLst>
                <p:endSync evt="end" delay="0">
                  <p:rtn val="all"/>
                </p:endSync>
                <p:childTnLst>
                  <p:par>
                    <p:cTn id="48" fill="hold">
                      <p:stCondLst>
                        <p:cond delay="0"/>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14"/>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9"/>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childTnLst>
                                </p:cTn>
                              </p:par>
                              <p:par>
                                <p:cTn id="56" presetID="1" presetClass="exit" presetSubtype="0" fill="hold" nodeType="withEffect">
                                  <p:stCondLst>
                                    <p:cond delay="0"/>
                                  </p:stCondLst>
                                  <p:childTnLst>
                                    <p:set>
                                      <p:cBhvr>
                                        <p:cTn id="57" dur="1" fill="hold">
                                          <p:stCondLst>
                                            <p:cond delay="0"/>
                                          </p:stCondLst>
                                        </p:cTn>
                                        <p:tgtEl>
                                          <p:spTgt spid="18"/>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27"/>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62" restart="whenNotActive" fill="hold" evtFilter="cancelBubble" nodeType="interactiveSeq">
                <p:stCondLst>
                  <p:cond evt="onClick" delay="0">
                    <p:tgtEl>
                      <p:spTgt spid="15"/>
                    </p:tgtEl>
                  </p:cond>
                </p:stCondLst>
                <p:endSync evt="end" delay="0">
                  <p:rtn val="all"/>
                </p:endSync>
                <p:childTnLst>
                  <p:par>
                    <p:cTn id="63" fill="hold">
                      <p:stCondLst>
                        <p:cond delay="0"/>
                      </p:stCondLst>
                      <p:childTnLst>
                        <p:par>
                          <p:cTn id="64" fill="hold">
                            <p:stCondLst>
                              <p:cond delay="0"/>
                            </p:stCondLst>
                            <p:childTnLst>
                              <p:par>
                                <p:cTn id="65" presetID="1" presetClass="exit" presetSubtype="0" fill="hold" nodeType="withEffect">
                                  <p:stCondLst>
                                    <p:cond delay="0"/>
                                  </p:stCondLst>
                                  <p:childTnLst>
                                    <p:set>
                                      <p:cBhvr>
                                        <p:cTn id="66" dur="1" fill="hold">
                                          <p:stCondLst>
                                            <p:cond delay="0"/>
                                          </p:stCondLst>
                                        </p:cTn>
                                        <p:tgtEl>
                                          <p:spTgt spid="14"/>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9"/>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10"/>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27"/>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77" restart="whenNotActive" fill="hold" evtFilter="cancelBubble" nodeType="interactiveSeq">
                <p:stCondLst>
                  <p:cond evt="onClick" delay="0">
                    <p:tgtEl>
                      <p:spTgt spid="16"/>
                    </p:tgtEl>
                  </p:cond>
                </p:stCondLst>
                <p:endSync evt="end" delay="0">
                  <p:rtn val="all"/>
                </p:endSync>
                <p:childTnLst>
                  <p:par>
                    <p:cTn id="78" fill="hold">
                      <p:stCondLst>
                        <p:cond delay="0"/>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14"/>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9"/>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10"/>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18"/>
                                        </p:tgtEl>
                                        <p:attrNameLst>
                                          <p:attrName>style.visibility</p:attrName>
                                        </p:attrNameLst>
                                      </p:cBhvr>
                                      <p:to>
                                        <p:strVal val="hidden"/>
                                      </p:to>
                                    </p:set>
                                  </p:childTnLst>
                                </p:cTn>
                              </p:par>
                              <p:par>
                                <p:cTn id="88" presetID="1" presetClass="entr" presetSubtype="0" fill="hold" nodeType="withEffect">
                                  <p:stCondLst>
                                    <p:cond delay="0"/>
                                  </p:stCondLst>
                                  <p:childTnLst>
                                    <p:set>
                                      <p:cBhvr>
                                        <p:cTn id="89" dur="1" fill="hold">
                                          <p:stCondLst>
                                            <p:cond delay="0"/>
                                          </p:stCondLst>
                                        </p:cTn>
                                        <p:tgtEl>
                                          <p:spTgt spid="27"/>
                                        </p:tgtEl>
                                        <p:attrNameLst>
                                          <p:attrName>style.visibility</p:attrName>
                                        </p:attrNameLst>
                                      </p:cBhvr>
                                      <p:to>
                                        <p:strVal val="visible"/>
                                      </p:to>
                                    </p:set>
                                  </p:childTnLst>
                                </p:cTn>
                              </p:par>
                              <p:par>
                                <p:cTn id="90" presetID="1" presetClass="exit" presetSubtype="0" fill="hold" nodeType="withEffect">
                                  <p:stCondLst>
                                    <p:cond delay="0"/>
                                  </p:stCondLst>
                                  <p:childTnLst>
                                    <p:set>
                                      <p:cBhvr>
                                        <p:cTn id="91" dur="1" fill="hold">
                                          <p:stCondLst>
                                            <p:cond delay="0"/>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92" restart="whenNotActive" fill="hold" evtFilter="cancelBubble" nodeType="interactiveSeq">
                <p:stCondLst>
                  <p:cond evt="onClick" delay="0">
                    <p:tgtEl>
                      <p:spTgt spid="17"/>
                    </p:tgtEl>
                  </p:cond>
                </p:stCondLst>
                <p:endSync evt="end" delay="0">
                  <p:rtn val="all"/>
                </p:endSync>
                <p:childTnLst>
                  <p:par>
                    <p:cTn id="93" fill="hold">
                      <p:stCondLst>
                        <p:cond delay="0"/>
                      </p:stCondLst>
                      <p:childTnLst>
                        <p:par>
                          <p:cTn id="94" fill="hold">
                            <p:stCondLst>
                              <p:cond delay="0"/>
                            </p:stCondLst>
                            <p:childTnLst>
                              <p:par>
                                <p:cTn id="95" presetID="1" presetClass="exit" presetSubtype="0" fill="hold" nodeType="withEffect">
                                  <p:stCondLst>
                                    <p:cond delay="0"/>
                                  </p:stCondLst>
                                  <p:childTnLst>
                                    <p:set>
                                      <p:cBhvr>
                                        <p:cTn id="96" dur="1" fill="hold">
                                          <p:stCondLst>
                                            <p:cond delay="0"/>
                                          </p:stCondLst>
                                        </p:cTn>
                                        <p:tgtEl>
                                          <p:spTgt spid="14"/>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9"/>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10"/>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18"/>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7"/>
                                        </p:tgtEl>
                                        <p:attrNameLst>
                                          <p:attrName>style.visibility</p:attrName>
                                        </p:attrNameLst>
                                      </p:cBhvr>
                                      <p:to>
                                        <p:strVal val="hidden"/>
                                      </p:to>
                                    </p:set>
                                  </p:childTnLst>
                                </p:cTn>
                              </p:par>
                              <p:par>
                                <p:cTn id="105" presetID="1" presetClass="entr" presetSubtype="0" fill="hold" nodeType="withEffect">
                                  <p:stCondLst>
                                    <p:cond delay="0"/>
                                  </p:stCondLst>
                                  <p:childTnLst>
                                    <p:set>
                                      <p:cBhvr>
                                        <p:cTn id="106" dur="1" fill="hold">
                                          <p:stCondLst>
                                            <p:cond delay="0"/>
                                          </p:stCondLst>
                                        </p:cTn>
                                        <p:tgtEl>
                                          <p:spTgt spid="33"/>
                                        </p:tgtEl>
                                        <p:attrNameLst>
                                          <p:attrName>style.visibility</p:attrName>
                                        </p:attrNameLst>
                                      </p:cBhvr>
                                      <p:to>
                                        <p:strVal val="visible"/>
                                      </p:to>
                                    </p:set>
                                  </p:childTnLst>
                                </p:cTn>
                              </p:par>
                            </p:childTnLst>
                          </p:cTn>
                        </p:par>
                      </p:childTnLst>
                    </p:cTn>
                  </p:par>
                </p:childTnLst>
              </p:cTn>
              <p:nextCondLst>
                <p:cond evt="onClick" delay="0">
                  <p:tgtEl>
                    <p:spTgt spid="17"/>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a:normAutofit fontScale="90000"/>
          </a:bodyPr>
          <a:lstStyle/>
          <a:p>
            <a:r>
              <a:rPr lang="en-US" b="1" dirty="0" err="1" smtClean="0"/>
              <a:t>ShowCase</a:t>
            </a:r>
            <a:r>
              <a:rPr lang="en-US" b="1" dirty="0" smtClean="0"/>
              <a:t> – US </a:t>
            </a:r>
            <a:r>
              <a:rPr lang="en-US" b="1" dirty="0" err="1" smtClean="0"/>
              <a:t>AutoParts</a:t>
            </a:r>
            <a:endParaRPr lang="en-US" b="1" dirty="0"/>
          </a:p>
        </p:txBody>
      </p:sp>
      <p:sp>
        <p:nvSpPr>
          <p:cNvPr id="19" name="Text Placeholder 18"/>
          <p:cNvSpPr>
            <a:spLocks noGrp="1"/>
          </p:cNvSpPr>
          <p:nvPr>
            <p:ph type="body" sz="half" idx="11"/>
          </p:nvPr>
        </p:nvSpPr>
        <p:spPr/>
        <p:txBody>
          <a:bodyPr/>
          <a:lstStyle/>
          <a:p>
            <a:r>
              <a:rPr lang="en-US" dirty="0"/>
              <a:t>Legacy State</a:t>
            </a:r>
          </a:p>
        </p:txBody>
      </p:sp>
      <p:sp>
        <p:nvSpPr>
          <p:cNvPr id="18" name="Text Placeholder 17"/>
          <p:cNvSpPr>
            <a:spLocks noGrp="1"/>
          </p:cNvSpPr>
          <p:nvPr>
            <p:ph type="body" sz="half" idx="13"/>
          </p:nvPr>
        </p:nvSpPr>
        <p:spPr/>
        <p:txBody>
          <a:bodyPr/>
          <a:lstStyle/>
          <a:p>
            <a:r>
              <a:rPr lang="en-US" dirty="0">
                <a:solidFill>
                  <a:schemeClr val="accent5">
                    <a:lumMod val="50000"/>
                  </a:schemeClr>
                </a:solidFill>
              </a:rPr>
              <a:t>Cybage Solution</a:t>
            </a:r>
          </a:p>
          <a:p>
            <a:endParaRPr lang="en-US" dirty="0">
              <a:solidFill>
                <a:schemeClr val="accent5">
                  <a:lumMod val="50000"/>
                </a:schemeClr>
              </a:solidFill>
            </a:endParaRPr>
          </a:p>
        </p:txBody>
      </p:sp>
      <p:sp>
        <p:nvSpPr>
          <p:cNvPr id="5" name="Text Placeholder 4"/>
          <p:cNvSpPr>
            <a:spLocks noGrp="1"/>
          </p:cNvSpPr>
          <p:nvPr>
            <p:ph type="body" sz="half" idx="18"/>
          </p:nvPr>
        </p:nvSpPr>
        <p:spPr>
          <a:xfrm>
            <a:off x="2305192" y="1837579"/>
            <a:ext cx="2742682" cy="2965531"/>
          </a:xfrm>
        </p:spPr>
        <p:txBody>
          <a:bodyPr>
            <a:normAutofit/>
          </a:bodyPr>
          <a:lstStyle/>
          <a:p>
            <a:r>
              <a:rPr lang="en-US" sz="1200" b="1" dirty="0"/>
              <a:t>Manual build, QA and deployment processes.</a:t>
            </a:r>
          </a:p>
          <a:p>
            <a:r>
              <a:rPr lang="en-US" sz="1200" b="1" dirty="0"/>
              <a:t>Quality gates &amp; early feedback was missing</a:t>
            </a:r>
          </a:p>
          <a:p>
            <a:r>
              <a:rPr lang="en-US" sz="1200" b="1" dirty="0"/>
              <a:t>No bi directional traceability.</a:t>
            </a:r>
          </a:p>
          <a:p>
            <a:r>
              <a:rPr lang="en-US" sz="1200" b="1" dirty="0"/>
              <a:t>Manual environment creation</a:t>
            </a:r>
            <a:r>
              <a:rPr lang="en-US" sz="1200" b="1" dirty="0" smtClean="0"/>
              <a:t>.</a:t>
            </a:r>
            <a:endParaRPr lang="en-US" sz="1200" b="1" dirty="0"/>
          </a:p>
        </p:txBody>
      </p:sp>
      <p:sp>
        <p:nvSpPr>
          <p:cNvPr id="20" name="Text Placeholder 19"/>
          <p:cNvSpPr>
            <a:spLocks noGrp="1"/>
          </p:cNvSpPr>
          <p:nvPr>
            <p:ph type="body" sz="half" idx="21"/>
          </p:nvPr>
        </p:nvSpPr>
        <p:spPr/>
        <p:txBody>
          <a:bodyPr/>
          <a:lstStyle/>
          <a:p>
            <a:r>
              <a:rPr lang="en-US" dirty="0" smtClean="0"/>
              <a:t>Client Info</a:t>
            </a:r>
            <a:endParaRPr lang="en-US" dirty="0"/>
          </a:p>
        </p:txBody>
      </p:sp>
      <p:sp>
        <p:nvSpPr>
          <p:cNvPr id="8" name="Slide Number Placeholder 7"/>
          <p:cNvSpPr>
            <a:spLocks noGrp="1"/>
          </p:cNvSpPr>
          <p:nvPr>
            <p:ph type="sldNum" sz="quarter" idx="22"/>
          </p:nvPr>
        </p:nvSpPr>
        <p:spPr/>
        <p:txBody>
          <a:bodyPr/>
          <a:lstStyle/>
          <a:p>
            <a:fld id="{2C441B02-83F8-43C4-8D46-D305778B3836}" type="slidenum">
              <a:rPr lang="en-US" smtClean="0">
                <a:solidFill>
                  <a:prstClr val="black">
                    <a:lumMod val="85000"/>
                    <a:lumOff val="15000"/>
                  </a:prstClr>
                </a:solidFill>
              </a:rPr>
              <a:pPr/>
              <a:t>9</a:t>
            </a:fld>
            <a:endParaRPr lang="en-US" dirty="0">
              <a:solidFill>
                <a:prstClr val="black">
                  <a:lumMod val="85000"/>
                  <a:lumOff val="15000"/>
                </a:prstClr>
              </a:solidFill>
            </a:endParaRPr>
          </a:p>
        </p:txBody>
      </p:sp>
      <p:sp>
        <p:nvSpPr>
          <p:cNvPr id="9" name="Text Placeholder 8"/>
          <p:cNvSpPr>
            <a:spLocks noGrp="1"/>
          </p:cNvSpPr>
          <p:nvPr>
            <p:ph type="body" sz="half" idx="23"/>
          </p:nvPr>
        </p:nvSpPr>
        <p:spPr>
          <a:xfrm>
            <a:off x="0" y="1880492"/>
            <a:ext cx="2175167" cy="1947927"/>
          </a:xfrm>
        </p:spPr>
        <p:txBody>
          <a:bodyPr/>
          <a:lstStyle/>
          <a:p>
            <a:pPr marL="342900" indent="-342900">
              <a:buSzPct val="100000"/>
              <a:buFont typeface="+mj-lt"/>
              <a:buAutoNum type="arabicPeriod"/>
            </a:pPr>
            <a:r>
              <a:rPr lang="en-US" sz="1200" b="1" dirty="0"/>
              <a:t>Practice: Online Retail</a:t>
            </a:r>
          </a:p>
          <a:p>
            <a:pPr marL="342900" indent="-342900">
              <a:buSzPct val="100000"/>
              <a:buFont typeface="+mj-lt"/>
              <a:buAutoNum type="arabicPeriod"/>
            </a:pPr>
            <a:r>
              <a:rPr lang="en-US" sz="1200" b="1" dirty="0"/>
              <a:t>Business : </a:t>
            </a:r>
            <a:r>
              <a:rPr lang="en-US" sz="1200" b="1" dirty="0" err="1"/>
              <a:t>Autoparts</a:t>
            </a:r>
            <a:endParaRPr lang="en-US" sz="1200" b="1" dirty="0"/>
          </a:p>
          <a:p>
            <a:pPr marL="342900" indent="-342900">
              <a:buSzPct val="100000"/>
              <a:buFont typeface="+mj-lt"/>
              <a:buAutoNum type="arabicPeriod"/>
            </a:pPr>
            <a:r>
              <a:rPr lang="en-US" sz="1200" b="1" dirty="0"/>
              <a:t>Employees : 1100 </a:t>
            </a:r>
            <a:r>
              <a:rPr lang="en-US" sz="1200" b="1" dirty="0" smtClean="0"/>
              <a:t>approx.</a:t>
            </a:r>
            <a:endParaRPr lang="en-US" sz="1200" b="1" dirty="0"/>
          </a:p>
          <a:p>
            <a:pPr marL="342900" indent="-342900">
              <a:buSzPct val="100000"/>
              <a:buFont typeface="+mj-lt"/>
              <a:buAutoNum type="arabicPeriod"/>
            </a:pPr>
            <a:r>
              <a:rPr lang="en-US" sz="1200" b="1" dirty="0"/>
              <a:t>Project Size : 80</a:t>
            </a:r>
          </a:p>
          <a:p>
            <a:pPr>
              <a:buSzPct val="100000"/>
              <a:buFont typeface="+mj-lt"/>
              <a:buAutoNum type="arabicPeriod"/>
            </a:pPr>
            <a:endParaRPr lang="en-US" sz="1200" b="1" dirty="0"/>
          </a:p>
        </p:txBody>
      </p:sp>
      <p:pic>
        <p:nvPicPr>
          <p:cNvPr id="102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3281" y="4298016"/>
            <a:ext cx="775867" cy="5911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ws ecs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7647" y="4120035"/>
            <a:ext cx="904173" cy="9041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mazon rds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49772" y="4120035"/>
            <a:ext cx="788947" cy="9122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63089" y="5313801"/>
            <a:ext cx="948308" cy="533389"/>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descr="Image result for cloudwatch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6" name="AutoShape 8" descr="Image result for cloudwatch log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7" name="AutoShape 10" descr="Image result for cloudwatch logo"/>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93799" y="5172177"/>
            <a:ext cx="901570" cy="816639"/>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62078" y="5172177"/>
            <a:ext cx="764336" cy="915761"/>
          </a:xfrm>
          <a:prstGeom prst="rect">
            <a:avLst/>
          </a:prstGeom>
        </p:spPr>
      </p:pic>
      <p:sp>
        <p:nvSpPr>
          <p:cNvPr id="29" name="Text Placeholder 4"/>
          <p:cNvSpPr>
            <a:spLocks noGrp="1"/>
          </p:cNvSpPr>
          <p:nvPr>
            <p:ph type="body" sz="half" idx="18"/>
          </p:nvPr>
        </p:nvSpPr>
        <p:spPr>
          <a:xfrm>
            <a:off x="5414140" y="1823140"/>
            <a:ext cx="3460887" cy="2965531"/>
          </a:xfrm>
        </p:spPr>
        <p:txBody>
          <a:bodyPr>
            <a:normAutofit/>
          </a:bodyPr>
          <a:lstStyle/>
          <a:p>
            <a:pPr lvl="0"/>
            <a:r>
              <a:rPr lang="en-US" sz="1200" b="1" dirty="0" smtClean="0"/>
              <a:t>Automated the CI/CD process</a:t>
            </a:r>
          </a:p>
          <a:p>
            <a:pPr lvl="0"/>
            <a:r>
              <a:rPr lang="en-US" sz="1200" b="1" dirty="0" smtClean="0"/>
              <a:t>Infra as Code - Automated provisioning of all Environments </a:t>
            </a:r>
          </a:p>
          <a:p>
            <a:pPr lvl="0"/>
            <a:r>
              <a:rPr lang="en-US" sz="1200" b="1" dirty="0" smtClean="0"/>
              <a:t>Dev, QA and Ops teams used the Same Docker image to create Environments</a:t>
            </a:r>
          </a:p>
          <a:p>
            <a:pPr lvl="0"/>
            <a:r>
              <a:rPr lang="en-US" sz="1200" b="1" dirty="0" smtClean="0"/>
              <a:t>Using Orchestration service, we met NFR -  HA, Auto scalability, Auto healing</a:t>
            </a:r>
          </a:p>
          <a:p>
            <a:pPr lvl="0"/>
            <a:r>
              <a:rPr lang="en-US" sz="1200" b="1" dirty="0" smtClean="0"/>
              <a:t>Continuous monitoring of Hosts, Containers and Applications  </a:t>
            </a:r>
          </a:p>
          <a:p>
            <a:endParaRPr lang="en-US" sz="1200" b="1" dirty="0"/>
          </a:p>
        </p:txBody>
      </p:sp>
    </p:spTree>
    <p:extLst>
      <p:ext uri="{BB962C8B-B14F-4D97-AF65-F5344CB8AC3E}">
        <p14:creationId xmlns:p14="http://schemas.microsoft.com/office/powerpoint/2010/main" val="1720772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28">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5B0"/>
      </a:hlink>
      <a:folHlink>
        <a:srgbClr val="0075B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25D1B18D8090143AD0CE3822D887F30" ma:contentTypeVersion="0" ma:contentTypeDescription="Create a new document." ma:contentTypeScope="" ma:versionID="112fd6e2c9d8cc84f0aca1c16b39f267">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ontrol xmlns="http://schemas.microsoft.com/VisualStudio/2011/storyboarding/control">
  <Id Name="System.Storyboarding.WindowsAppIcons.Documents" Revision="1" Stencil="System.Storyboarding.WindowsAppIcons" StencilVersion="0.1"/>
</Control>
</file>

<file path=customXml/item5.xml><?xml version="1.0" encoding="utf-8"?>
<Control xmlns="http://schemas.microsoft.com/VisualStudio/2011/storyboarding/control">
  <Id Name="8d1d15e7-09c3-45f6-944b-e26ce75e8b9e" RevisionId="26877799-5fd1-4de6-830e-e7328b90fd22" Stencil="172d6d98-e5c9-42e9-a209-79f7a94bbd38" StencilRevisionId="00000000-0000-0000-0000-000000000000" StencilVersion="0.0"/>
</Control>
</file>

<file path=customXml/item6.xml><?xml version="1.0" encoding="utf-8"?>
<Control xmlns="http://schemas.microsoft.com/VisualStudio/2011/storyboarding/control">
  <Id Name="System.Storyboarding.WindowsAppIcons.Emoji" Revision="1" Stencil="System.Storyboarding.WindowsAppIcons" StencilVersion="0.1"/>
</Control>
</file>

<file path=customXml/itemProps1.xml><?xml version="1.0" encoding="utf-8"?>
<ds:datastoreItem xmlns:ds="http://schemas.openxmlformats.org/officeDocument/2006/customXml" ds:itemID="{80254523-1502-41F2-BCF7-320F8914C535}">
  <ds:schemaRefs>
    <ds:schemaRef ds:uri="http://purl.org/dc/elements/1.1/"/>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terms/"/>
    <ds:schemaRef ds:uri="http://purl.org/dc/dcmitype/"/>
  </ds:schemaRefs>
</ds:datastoreItem>
</file>

<file path=customXml/itemProps2.xml><?xml version="1.0" encoding="utf-8"?>
<ds:datastoreItem xmlns:ds="http://schemas.openxmlformats.org/officeDocument/2006/customXml" ds:itemID="{9CEEB9D5-D5FB-41E3-AFFE-BC21EACFFEF0}">
  <ds:schemaRefs>
    <ds:schemaRef ds:uri="http://schemas.microsoft.com/sharepoint/v3/contenttype/forms"/>
  </ds:schemaRefs>
</ds:datastoreItem>
</file>

<file path=customXml/itemProps3.xml><?xml version="1.0" encoding="utf-8"?>
<ds:datastoreItem xmlns:ds="http://schemas.openxmlformats.org/officeDocument/2006/customXml" ds:itemID="{50A527B6-F9A0-4194-B4F0-A1F27A818F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BCDF6D12-E247-4CDB-82EF-C225E3CD3726}">
  <ds:schemaRefs>
    <ds:schemaRef ds:uri="http://schemas.microsoft.com/VisualStudio/2011/storyboarding/control"/>
  </ds:schemaRefs>
</ds:datastoreItem>
</file>

<file path=customXml/itemProps5.xml><?xml version="1.0" encoding="utf-8"?>
<ds:datastoreItem xmlns:ds="http://schemas.openxmlformats.org/officeDocument/2006/customXml" ds:itemID="{D69D55A1-C822-4D42-B01A-8DD3BAF6FF25}">
  <ds:schemaRefs>
    <ds:schemaRef ds:uri="http://schemas.microsoft.com/VisualStudio/2011/storyboarding/control"/>
  </ds:schemaRefs>
</ds:datastoreItem>
</file>

<file path=customXml/itemProps6.xml><?xml version="1.0" encoding="utf-8"?>
<ds:datastoreItem xmlns:ds="http://schemas.openxmlformats.org/officeDocument/2006/customXml" ds:itemID="{BDB753E0-D28D-4AB7-9BEC-1697B9541A6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8546</TotalTime>
  <Words>1697</Words>
  <Application>Microsoft Office PowerPoint</Application>
  <PresentationFormat>On-screen Show (4:3)</PresentationFormat>
  <Paragraphs>571</Paragraphs>
  <Slides>24</Slides>
  <Notes>15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24</vt:i4>
      </vt:variant>
    </vt:vector>
  </HeadingPairs>
  <TitlesOfParts>
    <vt:vector size="36" baseType="lpstr">
      <vt:lpstr>Arial</vt:lpstr>
      <vt:lpstr>Calibri</vt:lpstr>
      <vt:lpstr>Calibri Light</vt:lpstr>
      <vt:lpstr>Kozuka Gothic Pro L</vt:lpstr>
      <vt:lpstr>Kozuka Gothic Pro M</vt:lpstr>
      <vt:lpstr>Kozuka Gothic Pro R</vt:lpstr>
      <vt:lpstr>Microsoft Sans Serif</vt:lpstr>
      <vt:lpstr>Segoe UI</vt:lpstr>
      <vt:lpstr>Segoe UI Light</vt:lpstr>
      <vt:lpstr>Segoe UI Semibold</vt:lpstr>
      <vt:lpstr>Office Theme</vt:lpstr>
      <vt:lpstr>2_Office Theme</vt:lpstr>
      <vt:lpstr>CYBAGE : ALM - DevOps</vt:lpstr>
      <vt:lpstr>Agenda</vt:lpstr>
      <vt:lpstr>Industry state – ALM DevOps</vt:lpstr>
      <vt:lpstr>Impact of ALM -DevOps </vt:lpstr>
      <vt:lpstr>ALM-DevOps - Future trend</vt:lpstr>
      <vt:lpstr>How ALM-DevOps helps Business </vt:lpstr>
      <vt:lpstr>Cybage ALM - DevOps Facts</vt:lpstr>
      <vt:lpstr>Cybage ALM - DevOps Maturity Model </vt:lpstr>
      <vt:lpstr>ShowCase – US AutoParts</vt:lpstr>
      <vt:lpstr>ShowCase – US AutoParts</vt:lpstr>
      <vt:lpstr>ShowCase – US AutoParts</vt:lpstr>
      <vt:lpstr>ShowCase – Nexant iEnergy</vt:lpstr>
      <vt:lpstr>ShowCase – Nexant iEnergy</vt:lpstr>
      <vt:lpstr>ShowCase – Nexant iEnergy : CI Architecture</vt:lpstr>
      <vt:lpstr>ShowCase – Nexant iEnergy : CD Architecture</vt:lpstr>
      <vt:lpstr>ShowCase – Nexant iEnergy</vt:lpstr>
      <vt:lpstr>ShowCase – MSCom</vt:lpstr>
      <vt:lpstr>Our services (ALM - DevOps)</vt:lpstr>
      <vt:lpstr>ALM Tools Integration (Open Source)</vt:lpstr>
      <vt:lpstr>ALM Tools Integration (Microsoft)</vt:lpstr>
      <vt:lpstr>DevOps Ecosystem – Open Source  </vt:lpstr>
      <vt:lpstr>Docker Ecosystem for DevOps </vt:lpstr>
      <vt:lpstr>Cybage Approach for Implementation</vt:lpstr>
      <vt:lpstr>Thank you!</vt:lpstr>
    </vt:vector>
  </TitlesOfParts>
  <Company>Cybage Software Pvt.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Cybage ALM Presentation_06_06_2016</dc:title>
  <dc:creator>Rucha Kulkarni</dc:creator>
  <cp:lastModifiedBy>Pradeep Borse</cp:lastModifiedBy>
  <cp:revision>1420</cp:revision>
  <cp:lastPrinted>2016-05-31T04:29:54Z</cp:lastPrinted>
  <dcterms:created xsi:type="dcterms:W3CDTF">2009-07-20T04:26:09Z</dcterms:created>
  <dcterms:modified xsi:type="dcterms:W3CDTF">2017-08-18T10:21:22Z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0x010100B25D1B18D8090143AD0CE3822D887F30</vt:lpwstr>
  </property>
</Properties>
</file>