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0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0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D24E-C7BB-418E-8EA0-0ECE27899579}" type="datetimeFigureOut">
              <a:rPr lang="en-US" smtClean="0"/>
              <a:t>19-Aug-17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6C331-5014-4C3D-B153-86594A584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6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888" y="232347"/>
            <a:ext cx="10058400" cy="98685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/>
              <a:t>Application Lifecycle Management with Devops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968" y="1712278"/>
            <a:ext cx="10472928" cy="309137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T</a:t>
            </a:r>
            <a:r>
              <a:rPr lang="en-US" dirty="0" smtClean="0"/>
              <a:t>ransform your DevOps Culture for transparency and efficiency with Cybage.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Or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In today’s scenario Companies must fundamentally change the way they build and deliver applications to support their dynamic business needs.</a:t>
            </a:r>
          </a:p>
          <a:p>
            <a:pPr algn="l"/>
            <a:r>
              <a:rPr lang="en-US" dirty="0" smtClean="0"/>
              <a:t>Hence, ALM &amp; DevOps is becoming the de facto standard for software development. Cybage offers extensive ALM &amp; Devops consulting and implementation services to help accelerate Transformations.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Segments we serve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</a:p>
          <a:p>
            <a:r>
              <a:rPr lang="en-US" dirty="0" smtClean="0"/>
              <a:t>Infrastructure Management</a:t>
            </a:r>
          </a:p>
          <a:p>
            <a:r>
              <a:rPr lang="en-US" dirty="0" smtClean="0"/>
              <a:t>CI/CD/CM</a:t>
            </a:r>
          </a:p>
          <a:p>
            <a:r>
              <a:rPr lang="en-US" dirty="0" smtClean="0"/>
              <a:t>Containerization and Orchestration</a:t>
            </a:r>
          </a:p>
          <a:p>
            <a:r>
              <a:rPr lang="en-US" dirty="0" smtClean="0"/>
              <a:t>ALM and Devops Education</a:t>
            </a:r>
          </a:p>
        </p:txBody>
      </p:sp>
    </p:spTree>
    <p:extLst>
      <p:ext uri="{BB962C8B-B14F-4D97-AF65-F5344CB8AC3E}">
        <p14:creationId xmlns:p14="http://schemas.microsoft.com/office/powerpoint/2010/main" val="69269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Lifecycle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60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CI/CD/CM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9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Containerization and Orchestration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5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ALM and Devops 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1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97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Application Lifecycle Management with Devops</vt:lpstr>
      <vt:lpstr>Segments we serve</vt:lpstr>
      <vt:lpstr>Application Lifecycle Management</vt:lpstr>
      <vt:lpstr>Infrastructure Management</vt:lpstr>
      <vt:lpstr>CI/CD/CM</vt:lpstr>
      <vt:lpstr>Containerization and Orchestration</vt:lpstr>
      <vt:lpstr>ALM and Devops Education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Lifecycle Management with Devops </dc:title>
  <dc:creator>Pradeep Borse</dc:creator>
  <cp:lastModifiedBy>Pradeep Borse</cp:lastModifiedBy>
  <cp:revision>6</cp:revision>
  <dcterms:created xsi:type="dcterms:W3CDTF">2017-08-19T10:09:46Z</dcterms:created>
  <dcterms:modified xsi:type="dcterms:W3CDTF">2017-08-19T11:36:17Z</dcterms:modified>
</cp:coreProperties>
</file>