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5" r:id="rId1"/>
    <p:sldMasterId id="2147484311" r:id="rId2"/>
  </p:sldMasterIdLst>
  <p:notesMasterIdLst>
    <p:notesMasterId r:id="rId28"/>
  </p:notesMasterIdLst>
  <p:handoutMasterIdLst>
    <p:handoutMasterId r:id="rId29"/>
  </p:handoutMasterIdLst>
  <p:sldIdLst>
    <p:sldId id="272" r:id="rId3"/>
    <p:sldId id="274" r:id="rId4"/>
    <p:sldId id="277" r:id="rId5"/>
    <p:sldId id="278" r:id="rId6"/>
    <p:sldId id="322" r:id="rId7"/>
    <p:sldId id="280" r:id="rId8"/>
    <p:sldId id="347" r:id="rId9"/>
    <p:sldId id="281" r:id="rId10"/>
    <p:sldId id="343" r:id="rId11"/>
    <p:sldId id="344" r:id="rId12"/>
    <p:sldId id="319" r:id="rId13"/>
    <p:sldId id="346" r:id="rId14"/>
    <p:sldId id="298" r:id="rId15"/>
    <p:sldId id="324" r:id="rId16"/>
    <p:sldId id="282" r:id="rId17"/>
    <p:sldId id="290" r:id="rId18"/>
    <p:sldId id="288" r:id="rId19"/>
    <p:sldId id="300" r:id="rId20"/>
    <p:sldId id="335" r:id="rId21"/>
    <p:sldId id="338" r:id="rId22"/>
    <p:sldId id="339" r:id="rId23"/>
    <p:sldId id="340" r:id="rId24"/>
    <p:sldId id="342" r:id="rId25"/>
    <p:sldId id="299" r:id="rId26"/>
    <p:sldId id="273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72DC269-A973-494D-8B35-708699D05349}">
          <p14:sldIdLst>
            <p14:sldId id="272"/>
            <p14:sldId id="274"/>
            <p14:sldId id="277"/>
            <p14:sldId id="278"/>
            <p14:sldId id="322"/>
            <p14:sldId id="280"/>
            <p14:sldId id="347"/>
            <p14:sldId id="281"/>
            <p14:sldId id="343"/>
            <p14:sldId id="344"/>
            <p14:sldId id="319"/>
            <p14:sldId id="346"/>
            <p14:sldId id="298"/>
            <p14:sldId id="324"/>
            <p14:sldId id="282"/>
            <p14:sldId id="290"/>
            <p14:sldId id="288"/>
            <p14:sldId id="300"/>
          </p14:sldIdLst>
        </p14:section>
        <p14:section name="Untitled Section" id="{8F8B219B-955E-447B-BDA0-67F3CFEE6EE0}">
          <p14:sldIdLst>
            <p14:sldId id="335"/>
            <p14:sldId id="338"/>
            <p14:sldId id="339"/>
            <p14:sldId id="340"/>
            <p14:sldId id="342"/>
            <p14:sldId id="299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19">
          <p15:clr>
            <a:srgbClr val="A4A3A4"/>
          </p15:clr>
        </p15:guide>
        <p15:guide id="2" orient="horz" pos="4164">
          <p15:clr>
            <a:srgbClr val="A4A3A4"/>
          </p15:clr>
        </p15:guide>
        <p15:guide id="3" orient="horz" pos="1171">
          <p15:clr>
            <a:srgbClr val="A4A3A4"/>
          </p15:clr>
        </p15:guide>
        <p15:guide id="4" orient="horz" pos="3505">
          <p15:clr>
            <a:srgbClr val="A4A3A4"/>
          </p15:clr>
        </p15:guide>
        <p15:guide id="5" orient="horz" pos="1685">
          <p15:clr>
            <a:srgbClr val="A4A3A4"/>
          </p15:clr>
        </p15:guide>
        <p15:guide id="6" pos="2880">
          <p15:clr>
            <a:srgbClr val="A4A3A4"/>
          </p15:clr>
        </p15:guide>
        <p15:guide id="7" pos="5616">
          <p15:clr>
            <a:srgbClr val="A4A3A4"/>
          </p15:clr>
        </p15:guide>
        <p15:guide id="8" pos="144">
          <p15:clr>
            <a:srgbClr val="A4A3A4"/>
          </p15:clr>
        </p15:guide>
        <p15:guide id="9">
          <p15:clr>
            <a:srgbClr val="A4A3A4"/>
          </p15:clr>
        </p15:guide>
        <p15:guide id="10" pos="1104">
          <p15:clr>
            <a:srgbClr val="A4A3A4"/>
          </p15:clr>
        </p15:guide>
        <p15:guide id="11" pos="1591">
          <p15:clr>
            <a:srgbClr val="A4A3A4"/>
          </p15:clr>
        </p15:guide>
        <p15:guide id="12" pos="3024">
          <p15:clr>
            <a:srgbClr val="A4A3A4"/>
          </p15:clr>
        </p15:guide>
        <p15:guide id="13" pos="14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75B0"/>
    <a:srgbClr val="00547E"/>
    <a:srgbClr val="0093DD"/>
    <a:srgbClr val="FFFFFF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8" autoAdjust="0"/>
    <p:restoredTop sz="95726" autoAdjust="0"/>
  </p:normalViewPr>
  <p:slideViewPr>
    <p:cSldViewPr snapToGrid="0" showGuides="1">
      <p:cViewPr varScale="1">
        <p:scale>
          <a:sx n="100" d="100"/>
          <a:sy n="100" d="100"/>
        </p:scale>
        <p:origin x="210" y="96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313857-70A6-4556-9CA3-BDE902CCC6A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974753-D63F-4107-AA64-791F28BBC24A}">
      <dgm:prSet phldrT="[Text]" custT="1"/>
      <dgm:spPr/>
      <dgm:t>
        <a:bodyPr/>
        <a:lstStyle/>
        <a:p>
          <a:pPr algn="l"/>
          <a:r>
            <a:rPr lang="en-IN" sz="18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For Developers</a:t>
          </a:r>
          <a:endParaRPr lang="en-US" sz="1800" b="1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5E6E6EA-6A33-4717-A217-811491A3F98F}" type="parTrans" cxnId="{3782D386-7341-4315-9D9C-127F85FFA07A}">
      <dgm:prSet/>
      <dgm:spPr/>
      <dgm:t>
        <a:bodyPr/>
        <a:lstStyle/>
        <a:p>
          <a:endParaRPr lang="en-US"/>
        </a:p>
      </dgm:t>
    </dgm:pt>
    <dgm:pt modelId="{D89E2225-AD4C-4BC3-A8DB-B0308610F2C5}" type="sibTrans" cxnId="{3782D386-7341-4315-9D9C-127F85FFA07A}">
      <dgm:prSet/>
      <dgm:spPr/>
      <dgm:t>
        <a:bodyPr/>
        <a:lstStyle/>
        <a:p>
          <a:endParaRPr lang="en-US"/>
        </a:p>
      </dgm:t>
    </dgm:pt>
    <dgm:pt modelId="{DFD29872-F485-48AE-B936-4997C26A5A78}">
      <dgm:prSet phldrT="[Text]" custT="1"/>
      <dgm:spPr/>
      <dgm:t>
        <a:bodyPr/>
        <a:lstStyle/>
        <a:p>
          <a:pPr algn="l"/>
          <a:r>
            <a:rPr lang="en-IN" sz="18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For DevOps</a:t>
          </a:r>
          <a:endParaRPr lang="en-US" sz="1800" b="1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4AF4485B-95C5-4ED6-B47C-32CE5B8A7B8D}" type="parTrans" cxnId="{B4C5CA1A-03E9-4737-8AB8-7E906008BE3C}">
      <dgm:prSet/>
      <dgm:spPr/>
      <dgm:t>
        <a:bodyPr/>
        <a:lstStyle/>
        <a:p>
          <a:endParaRPr lang="en-US"/>
        </a:p>
      </dgm:t>
    </dgm:pt>
    <dgm:pt modelId="{B51DE407-7BB2-4FC5-B14D-1DE8EEA3371E}" type="sibTrans" cxnId="{B4C5CA1A-03E9-4737-8AB8-7E906008BE3C}">
      <dgm:prSet/>
      <dgm:spPr/>
      <dgm:t>
        <a:bodyPr/>
        <a:lstStyle/>
        <a:p>
          <a:endParaRPr lang="en-US"/>
        </a:p>
      </dgm:t>
    </dgm:pt>
    <dgm:pt modelId="{4F622714-BFFE-4E0E-A4E7-2EAA71CA2B99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Portable App containers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39C8F25-4295-4A60-8060-E753083FFCED}" type="parTrans" cxnId="{E55D87DB-0DE2-4E4B-8441-CB3FE7D596AA}">
      <dgm:prSet/>
      <dgm:spPr/>
      <dgm:t>
        <a:bodyPr/>
        <a:lstStyle/>
        <a:p>
          <a:endParaRPr lang="en-US"/>
        </a:p>
      </dgm:t>
    </dgm:pt>
    <dgm:pt modelId="{63490D09-562D-43C1-82C4-D1233043B484}" type="sibTrans" cxnId="{E55D87DB-0DE2-4E4B-8441-CB3FE7D596AA}">
      <dgm:prSet/>
      <dgm:spPr/>
      <dgm:t>
        <a:bodyPr/>
        <a:lstStyle/>
        <a:p>
          <a:endParaRPr lang="en-US"/>
        </a:p>
      </dgm:t>
    </dgm:pt>
    <dgm:pt modelId="{595230A2-8F88-41BD-91D6-0CC322CE7F58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Build, test &amp; package on production like environment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89E2E020-1C96-4147-B743-230A3B2880DD}" type="parTrans" cxnId="{71BB155A-C994-442F-B241-9BD4FB7E25C8}">
      <dgm:prSet/>
      <dgm:spPr/>
      <dgm:t>
        <a:bodyPr/>
        <a:lstStyle/>
        <a:p>
          <a:endParaRPr lang="en-US"/>
        </a:p>
      </dgm:t>
    </dgm:pt>
    <dgm:pt modelId="{6EBFEBA5-1F72-4051-A0A3-FB8F45C84F16}" type="sibTrans" cxnId="{71BB155A-C994-442F-B241-9BD4FB7E25C8}">
      <dgm:prSet/>
      <dgm:spPr/>
      <dgm:t>
        <a:bodyPr/>
        <a:lstStyle/>
        <a:p>
          <a:endParaRPr lang="en-US"/>
        </a:p>
      </dgm:t>
    </dgm:pt>
    <dgm:pt modelId="{56FD1652-1E94-4239-B24A-BB9AA78CBBF9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Increase the quality of code produced by Developers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DE418C82-8518-48EF-B9F5-D41F51B4B274}" type="parTrans" cxnId="{45D163DC-B777-4176-A36B-FFAE6072E4A4}">
      <dgm:prSet/>
      <dgm:spPr/>
      <dgm:t>
        <a:bodyPr/>
        <a:lstStyle/>
        <a:p>
          <a:endParaRPr lang="en-US"/>
        </a:p>
      </dgm:t>
    </dgm:pt>
    <dgm:pt modelId="{AB545375-9E4F-4631-81EF-4A40EDC9E4A8}" type="sibTrans" cxnId="{45D163DC-B777-4176-A36B-FFAE6072E4A4}">
      <dgm:prSet/>
      <dgm:spPr/>
      <dgm:t>
        <a:bodyPr/>
        <a:lstStyle/>
        <a:p>
          <a:endParaRPr lang="en-US"/>
        </a:p>
      </dgm:t>
    </dgm:pt>
    <dgm:pt modelId="{94BEF138-3189-4EFC-9573-64EB2223430E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Fast and simple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D981B46D-AE9E-4D7D-BB59-ED843F7421A5}" type="parTrans" cxnId="{4E35323F-CDAE-4E6C-8388-86E1CD078160}">
      <dgm:prSet/>
      <dgm:spPr/>
      <dgm:t>
        <a:bodyPr/>
        <a:lstStyle/>
        <a:p>
          <a:endParaRPr lang="en-US"/>
        </a:p>
      </dgm:t>
    </dgm:pt>
    <dgm:pt modelId="{0184D616-E5C0-43C0-B596-3826E430B1A8}" type="sibTrans" cxnId="{4E35323F-CDAE-4E6C-8388-86E1CD078160}">
      <dgm:prSet/>
      <dgm:spPr/>
      <dgm:t>
        <a:bodyPr/>
        <a:lstStyle/>
        <a:p>
          <a:endParaRPr lang="en-US"/>
        </a:p>
      </dgm:t>
    </dgm:pt>
    <dgm:pt modelId="{8AAE326E-2481-4F3B-9C35-3132CF1C2816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16,000+ apps available on Docker Hub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69C24D34-7736-4DDC-930B-5B903295C3CB}" type="parTrans" cxnId="{A81AF839-4B59-4D5B-A1A3-26BD231EDA44}">
      <dgm:prSet/>
      <dgm:spPr/>
      <dgm:t>
        <a:bodyPr/>
        <a:lstStyle/>
        <a:p>
          <a:endParaRPr lang="en-US"/>
        </a:p>
      </dgm:t>
    </dgm:pt>
    <dgm:pt modelId="{CF6FE68D-39F1-45A7-86CB-15D1879021A4}" type="sibTrans" cxnId="{A81AF839-4B59-4D5B-A1A3-26BD231EDA44}">
      <dgm:prSet/>
      <dgm:spPr/>
      <dgm:t>
        <a:bodyPr/>
        <a:lstStyle/>
        <a:p>
          <a:endParaRPr lang="en-US"/>
        </a:p>
      </dgm:t>
    </dgm:pt>
    <dgm:pt modelId="{BED9D978-7208-4ACD-B48C-6081A117C18F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Reducing “works on my machine” finger-pointing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BFD0E8CE-B6A7-40E2-A0EB-664B4760DA57}" type="parTrans" cxnId="{5A7C74FF-53AD-4E6A-B7C0-2531A383A071}">
      <dgm:prSet/>
      <dgm:spPr/>
      <dgm:t>
        <a:bodyPr/>
        <a:lstStyle/>
        <a:p>
          <a:endParaRPr lang="en-US"/>
        </a:p>
      </dgm:t>
    </dgm:pt>
    <dgm:pt modelId="{2E8D1AB5-A06D-49B2-8312-187D293695A6}" type="sibTrans" cxnId="{5A7C74FF-53AD-4E6A-B7C0-2531A383A071}">
      <dgm:prSet/>
      <dgm:spPr/>
      <dgm:t>
        <a:bodyPr/>
        <a:lstStyle/>
        <a:p>
          <a:endParaRPr lang="en-US"/>
        </a:p>
      </dgm:t>
    </dgm:pt>
    <dgm:pt modelId="{87CB987D-18FA-4F8D-A9DB-0B680A9EFC5D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Helps Infra teams to deploy &amp; run any App on any infrastructure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5BC06E11-2290-4F49-869D-9C596FB12E2D}" type="parTrans" cxnId="{1C262915-5762-46FA-B8FD-240CBAA549E0}">
      <dgm:prSet/>
      <dgm:spPr/>
      <dgm:t>
        <a:bodyPr/>
        <a:lstStyle/>
        <a:p>
          <a:endParaRPr lang="en-US"/>
        </a:p>
      </dgm:t>
    </dgm:pt>
    <dgm:pt modelId="{29BE9B3F-C76F-4A3A-9FA8-4447B1EC404E}" type="sibTrans" cxnId="{1C262915-5762-46FA-B8FD-240CBAA549E0}">
      <dgm:prSet/>
      <dgm:spPr/>
      <dgm:t>
        <a:bodyPr/>
        <a:lstStyle/>
        <a:p>
          <a:endParaRPr lang="en-US"/>
        </a:p>
      </dgm:t>
    </dgm:pt>
    <dgm:pt modelId="{F5BEA049-88DA-442A-B3D2-D9715C5ADCE1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Entire lifecycle more efficient and repeatable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379BA750-D75D-4B09-B4E1-7D31DA495F30}" type="parTrans" cxnId="{C0EDE578-9AF1-434C-9261-20241E697896}">
      <dgm:prSet/>
      <dgm:spPr/>
      <dgm:t>
        <a:bodyPr/>
        <a:lstStyle/>
        <a:p>
          <a:endParaRPr lang="en-US"/>
        </a:p>
      </dgm:t>
    </dgm:pt>
    <dgm:pt modelId="{D97402D3-B377-4D5D-8DFE-AD187B45D8EC}" type="sibTrans" cxnId="{C0EDE578-9AF1-434C-9261-20241E697896}">
      <dgm:prSet/>
      <dgm:spPr/>
      <dgm:t>
        <a:bodyPr/>
        <a:lstStyle/>
        <a:p>
          <a:endParaRPr lang="en-US"/>
        </a:p>
      </dgm:t>
    </dgm:pt>
    <dgm:pt modelId="{1C440C53-7C8A-4C61-BD2A-EEF9B62BF3A6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Compared to VM's, reduces costs &amp; improves speed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0E6520C4-EABE-4DF1-89AE-0980C54A66C5}" type="parTrans" cxnId="{B5562795-691D-48E9-9A7F-3671BB66B7A0}">
      <dgm:prSet/>
      <dgm:spPr/>
      <dgm:t>
        <a:bodyPr/>
        <a:lstStyle/>
        <a:p>
          <a:endParaRPr lang="en-US"/>
        </a:p>
      </dgm:t>
    </dgm:pt>
    <dgm:pt modelId="{C46DD745-3BB3-4D66-850B-136AAE87F49A}" type="sibTrans" cxnId="{B5562795-691D-48E9-9A7F-3671BB66B7A0}">
      <dgm:prSet/>
      <dgm:spPr/>
      <dgm:t>
        <a:bodyPr/>
        <a:lstStyle/>
        <a:p>
          <a:endParaRPr lang="en-US"/>
        </a:p>
      </dgm:t>
    </dgm:pt>
    <dgm:pt modelId="{612B25F3-FC7B-41D4-AB8A-4039605CAB03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Deployment  &amp; Release Automation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A4A6A90B-2039-4F7C-811A-351983472FC4}" type="parTrans" cxnId="{64430249-85E7-4B87-85AF-39BD17D914A8}">
      <dgm:prSet/>
      <dgm:spPr/>
      <dgm:t>
        <a:bodyPr/>
        <a:lstStyle/>
        <a:p>
          <a:endParaRPr lang="en-US"/>
        </a:p>
      </dgm:t>
    </dgm:pt>
    <dgm:pt modelId="{D4BA2CF2-1BE2-4AE7-9055-C52275A7C364}" type="sibTrans" cxnId="{64430249-85E7-4B87-85AF-39BD17D914A8}">
      <dgm:prSet/>
      <dgm:spPr/>
      <dgm:t>
        <a:bodyPr/>
        <a:lstStyle/>
        <a:p>
          <a:endParaRPr lang="en-US"/>
        </a:p>
      </dgm:t>
    </dgm:pt>
    <dgm:pt modelId="{573997ED-44B2-4118-8BC8-2DEDFA80212D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Perfect for DevOps –  CI, CD, Release, Scaling, Clouds, etc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ADE61140-63E3-4151-A24C-EEB7E1C30AE1}" type="parTrans" cxnId="{E99E7E4E-4DF9-4B00-A379-9A1785743A07}">
      <dgm:prSet/>
      <dgm:spPr/>
      <dgm:t>
        <a:bodyPr/>
        <a:lstStyle/>
        <a:p>
          <a:endParaRPr lang="en-US"/>
        </a:p>
      </dgm:t>
    </dgm:pt>
    <dgm:pt modelId="{49E4E878-A12A-48BD-A179-AE2084CFFF4D}" type="sibTrans" cxnId="{E99E7E4E-4DF9-4B00-A379-9A1785743A07}">
      <dgm:prSet/>
      <dgm:spPr/>
      <dgm:t>
        <a:bodyPr/>
        <a:lstStyle/>
        <a:p>
          <a:endParaRPr lang="en-US"/>
        </a:p>
      </dgm:t>
    </dgm:pt>
    <dgm:pt modelId="{75E258F0-F2C2-4758-A473-255071B5F9D2}">
      <dgm:prSet phldrT="[Text]"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Simple creation of Environments</a:t>
          </a:r>
          <a:endParaRPr lang="en-US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6D8B3B80-2E1A-4153-8DBD-5BCCF0D706D2}" type="parTrans" cxnId="{B3A16DD5-C60F-420B-B8E1-CF30738A141D}">
      <dgm:prSet/>
      <dgm:spPr/>
      <dgm:t>
        <a:bodyPr/>
        <a:lstStyle/>
        <a:p>
          <a:endParaRPr lang="en-US"/>
        </a:p>
      </dgm:t>
    </dgm:pt>
    <dgm:pt modelId="{2A78768A-5006-44E8-B7D5-9785C5D4B672}" type="sibTrans" cxnId="{B3A16DD5-C60F-420B-B8E1-CF30738A141D}">
      <dgm:prSet/>
      <dgm:spPr/>
      <dgm:t>
        <a:bodyPr/>
        <a:lstStyle/>
        <a:p>
          <a:endParaRPr lang="en-US"/>
        </a:p>
      </dgm:t>
    </dgm:pt>
    <dgm:pt modelId="{92A1FB7E-F6FD-4533-B7D0-0F890B2F403B}">
      <dgm:prSet phldrT="[Text]"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Provide standard Environments for Dev, Test &amp; Production</a:t>
          </a:r>
          <a:endParaRPr lang="en-US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FBBA0146-0BB0-4950-973A-D64A6BB75213}" type="parTrans" cxnId="{EF7B893E-D575-4153-99E7-FF4AE19F586A}">
      <dgm:prSet/>
      <dgm:spPr/>
      <dgm:t>
        <a:bodyPr/>
        <a:lstStyle/>
        <a:p>
          <a:endParaRPr lang="en-US"/>
        </a:p>
      </dgm:t>
    </dgm:pt>
    <dgm:pt modelId="{6326386F-FBB1-4489-ACD0-23B2C1E29FAF}" type="sibTrans" cxnId="{EF7B893E-D575-4153-99E7-FF4AE19F586A}">
      <dgm:prSet/>
      <dgm:spPr/>
      <dgm:t>
        <a:bodyPr/>
        <a:lstStyle/>
        <a:p>
          <a:endParaRPr lang="en-US"/>
        </a:p>
      </dgm:t>
    </dgm:pt>
    <dgm:pt modelId="{92C3490E-73FE-4B9E-BEE8-4AE70D053286}" type="pres">
      <dgm:prSet presAssocID="{19313857-70A6-4556-9CA3-BDE902CCC6A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4D821C-CD7C-447D-A16F-3F363B4CC258}" type="pres">
      <dgm:prSet presAssocID="{3D974753-D63F-4107-AA64-791F28BBC24A}" presName="composite" presStyleCnt="0"/>
      <dgm:spPr/>
    </dgm:pt>
    <dgm:pt modelId="{1606CFC2-84B0-4CCE-BA4A-D1F150DDA201}" type="pres">
      <dgm:prSet presAssocID="{3D974753-D63F-4107-AA64-791F28BBC24A}" presName="parTx" presStyleLbl="alignNode1" presStyleIdx="0" presStyleCnt="2" custScaleX="99822" custScaleY="780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590B99-4F81-464A-BD58-F2E2E5B0137D}" type="pres">
      <dgm:prSet presAssocID="{3D974753-D63F-4107-AA64-791F28BBC24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D0298-16B7-4DF1-B192-60BE8C7001B6}" type="pres">
      <dgm:prSet presAssocID="{D89E2225-AD4C-4BC3-A8DB-B0308610F2C5}" presName="space" presStyleCnt="0"/>
      <dgm:spPr/>
    </dgm:pt>
    <dgm:pt modelId="{B42D1387-995F-4C7F-AD11-F956140D1E68}" type="pres">
      <dgm:prSet presAssocID="{DFD29872-F485-48AE-B936-4997C26A5A78}" presName="composite" presStyleCnt="0"/>
      <dgm:spPr/>
    </dgm:pt>
    <dgm:pt modelId="{C56AD232-AC0F-4E20-A271-D5325FD97B9E}" type="pres">
      <dgm:prSet presAssocID="{DFD29872-F485-48AE-B936-4997C26A5A78}" presName="parTx" presStyleLbl="alignNode1" presStyleIdx="1" presStyleCnt="2" custScaleX="99479" custScaleY="780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B52D46-DF95-492F-A481-110C5B8B9354}" type="pres">
      <dgm:prSet presAssocID="{DFD29872-F485-48AE-B936-4997C26A5A78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C5CA1A-03E9-4737-8AB8-7E906008BE3C}" srcId="{19313857-70A6-4556-9CA3-BDE902CCC6A7}" destId="{DFD29872-F485-48AE-B936-4997C26A5A78}" srcOrd="1" destOrd="0" parTransId="{4AF4485B-95C5-4ED6-B47C-32CE5B8A7B8D}" sibTransId="{B51DE407-7BB2-4FC5-B14D-1DE8EEA3371E}"/>
    <dgm:cxn modelId="{EF7B893E-D575-4153-99E7-FF4AE19F586A}" srcId="{DFD29872-F485-48AE-B936-4997C26A5A78}" destId="{92A1FB7E-F6FD-4533-B7D0-0F890B2F403B}" srcOrd="0" destOrd="0" parTransId="{FBBA0146-0BB0-4950-973A-D64A6BB75213}" sibTransId="{6326386F-FBB1-4489-ACD0-23B2C1E29FAF}"/>
    <dgm:cxn modelId="{0BEEA4F1-9238-40F3-84D2-0F9E47E0D646}" type="presOf" srcId="{612B25F3-FC7B-41D4-AB8A-4039605CAB03}" destId="{73B52D46-DF95-492F-A481-110C5B8B9354}" srcOrd="0" destOrd="5" presId="urn:microsoft.com/office/officeart/2005/8/layout/hList1"/>
    <dgm:cxn modelId="{45C5DE27-E83C-47D6-A0E9-D4BC33480E81}" type="presOf" srcId="{4F622714-BFFE-4E0E-A4E7-2EAA71CA2B99}" destId="{4D590B99-4F81-464A-BD58-F2E2E5B0137D}" srcOrd="0" destOrd="1" presId="urn:microsoft.com/office/officeart/2005/8/layout/hList1"/>
    <dgm:cxn modelId="{45D163DC-B777-4176-A36B-FFAE6072E4A4}" srcId="{3D974753-D63F-4107-AA64-791F28BBC24A}" destId="{56FD1652-1E94-4239-B24A-BB9AA78CBBF9}" srcOrd="3" destOrd="0" parTransId="{DE418C82-8518-48EF-B9F5-D41F51B4B274}" sibTransId="{AB545375-9E4F-4631-81EF-4A40EDC9E4A8}"/>
    <dgm:cxn modelId="{3782D386-7341-4315-9D9C-127F85FFA07A}" srcId="{19313857-70A6-4556-9CA3-BDE902CCC6A7}" destId="{3D974753-D63F-4107-AA64-791F28BBC24A}" srcOrd="0" destOrd="0" parTransId="{25E6E6EA-6A33-4717-A217-811491A3F98F}" sibTransId="{D89E2225-AD4C-4BC3-A8DB-B0308610F2C5}"/>
    <dgm:cxn modelId="{B98CF480-EF1D-4E94-AC8B-D12EF52DD4A1}" type="presOf" srcId="{75E258F0-F2C2-4758-A473-255071B5F9D2}" destId="{4D590B99-4F81-464A-BD58-F2E2E5B0137D}" srcOrd="0" destOrd="0" presId="urn:microsoft.com/office/officeart/2005/8/layout/hList1"/>
    <dgm:cxn modelId="{64430249-85E7-4B87-85AF-39BD17D914A8}" srcId="{DFD29872-F485-48AE-B936-4997C26A5A78}" destId="{612B25F3-FC7B-41D4-AB8A-4039605CAB03}" srcOrd="5" destOrd="0" parTransId="{A4A6A90B-2039-4F7C-811A-351983472FC4}" sibTransId="{D4BA2CF2-1BE2-4AE7-9055-C52275A7C364}"/>
    <dgm:cxn modelId="{9961574A-6CD6-4592-B519-F071BD3262DF}" type="presOf" srcId="{8AAE326E-2481-4F3B-9C35-3132CF1C2816}" destId="{4D590B99-4F81-464A-BD58-F2E2E5B0137D}" srcOrd="0" destOrd="5" presId="urn:microsoft.com/office/officeart/2005/8/layout/hList1"/>
    <dgm:cxn modelId="{EC8C2628-53B8-44D2-AA95-FAA18D88ABBA}" type="presOf" srcId="{87CB987D-18FA-4F8D-A9DB-0B680A9EFC5D}" destId="{73B52D46-DF95-492F-A481-110C5B8B9354}" srcOrd="0" destOrd="2" presId="urn:microsoft.com/office/officeart/2005/8/layout/hList1"/>
    <dgm:cxn modelId="{E99E7E4E-4DF9-4B00-A379-9A1785743A07}" srcId="{DFD29872-F485-48AE-B936-4997C26A5A78}" destId="{573997ED-44B2-4118-8BC8-2DEDFA80212D}" srcOrd="6" destOrd="0" parTransId="{ADE61140-63E3-4151-A24C-EEB7E1C30AE1}" sibTransId="{49E4E878-A12A-48BD-A179-AE2084CFFF4D}"/>
    <dgm:cxn modelId="{5A7C74FF-53AD-4E6A-B7C0-2531A383A071}" srcId="{DFD29872-F485-48AE-B936-4997C26A5A78}" destId="{BED9D978-7208-4ACD-B48C-6081A117C18F}" srcOrd="1" destOrd="0" parTransId="{BFD0E8CE-B6A7-40E2-A0EB-664B4760DA57}" sibTransId="{2E8D1AB5-A06D-49B2-8312-187D293695A6}"/>
    <dgm:cxn modelId="{C0EDE578-9AF1-434C-9261-20241E697896}" srcId="{DFD29872-F485-48AE-B936-4997C26A5A78}" destId="{F5BEA049-88DA-442A-B3D2-D9715C5ADCE1}" srcOrd="3" destOrd="0" parTransId="{379BA750-D75D-4B09-B4E1-7D31DA495F30}" sibTransId="{D97402D3-B377-4D5D-8DFE-AD187B45D8EC}"/>
    <dgm:cxn modelId="{71BB155A-C994-442F-B241-9BD4FB7E25C8}" srcId="{3D974753-D63F-4107-AA64-791F28BBC24A}" destId="{595230A2-8F88-41BD-91D6-0CC322CE7F58}" srcOrd="2" destOrd="0" parTransId="{89E2E020-1C96-4147-B743-230A3B2880DD}" sibTransId="{6EBFEBA5-1F72-4051-A0A3-FB8F45C84F16}"/>
    <dgm:cxn modelId="{63CD5900-B8D2-461E-82E9-0C2F2C65E9B1}" type="presOf" srcId="{BED9D978-7208-4ACD-B48C-6081A117C18F}" destId="{73B52D46-DF95-492F-A481-110C5B8B9354}" srcOrd="0" destOrd="1" presId="urn:microsoft.com/office/officeart/2005/8/layout/hList1"/>
    <dgm:cxn modelId="{B07FDE21-141D-4CCE-A5FB-8F6EDAC8CDEA}" type="presOf" srcId="{595230A2-8F88-41BD-91D6-0CC322CE7F58}" destId="{4D590B99-4F81-464A-BD58-F2E2E5B0137D}" srcOrd="0" destOrd="2" presId="urn:microsoft.com/office/officeart/2005/8/layout/hList1"/>
    <dgm:cxn modelId="{2DAAB18F-C455-4CB5-A76B-7680F80064C4}" type="presOf" srcId="{DFD29872-F485-48AE-B936-4997C26A5A78}" destId="{C56AD232-AC0F-4E20-A271-D5325FD97B9E}" srcOrd="0" destOrd="0" presId="urn:microsoft.com/office/officeart/2005/8/layout/hList1"/>
    <dgm:cxn modelId="{E7140628-0A4D-416B-B123-51757835AA95}" type="presOf" srcId="{92A1FB7E-F6FD-4533-B7D0-0F890B2F403B}" destId="{73B52D46-DF95-492F-A481-110C5B8B9354}" srcOrd="0" destOrd="0" presId="urn:microsoft.com/office/officeart/2005/8/layout/hList1"/>
    <dgm:cxn modelId="{4E35323F-CDAE-4E6C-8388-86E1CD078160}" srcId="{3D974753-D63F-4107-AA64-791F28BBC24A}" destId="{94BEF138-3189-4EFC-9573-64EB2223430E}" srcOrd="4" destOrd="0" parTransId="{D981B46D-AE9E-4D7D-BB59-ED843F7421A5}" sibTransId="{0184D616-E5C0-43C0-B596-3826E430B1A8}"/>
    <dgm:cxn modelId="{B3A16DD5-C60F-420B-B8E1-CF30738A141D}" srcId="{3D974753-D63F-4107-AA64-791F28BBC24A}" destId="{75E258F0-F2C2-4758-A473-255071B5F9D2}" srcOrd="0" destOrd="0" parTransId="{6D8B3B80-2E1A-4153-8DBD-5BCCF0D706D2}" sibTransId="{2A78768A-5006-44E8-B7D5-9785C5D4B672}"/>
    <dgm:cxn modelId="{081E4060-2ECB-4789-81F8-CBBF745630A5}" type="presOf" srcId="{56FD1652-1E94-4239-B24A-BB9AA78CBBF9}" destId="{4D590B99-4F81-464A-BD58-F2E2E5B0137D}" srcOrd="0" destOrd="3" presId="urn:microsoft.com/office/officeart/2005/8/layout/hList1"/>
    <dgm:cxn modelId="{24C197BA-4465-4CF0-AD8F-FC08099E863C}" type="presOf" srcId="{3D974753-D63F-4107-AA64-791F28BBC24A}" destId="{1606CFC2-84B0-4CCE-BA4A-D1F150DDA201}" srcOrd="0" destOrd="0" presId="urn:microsoft.com/office/officeart/2005/8/layout/hList1"/>
    <dgm:cxn modelId="{09ABDCCC-A09C-467E-B809-78FC7D8DACED}" type="presOf" srcId="{F5BEA049-88DA-442A-B3D2-D9715C5ADCE1}" destId="{73B52D46-DF95-492F-A481-110C5B8B9354}" srcOrd="0" destOrd="3" presId="urn:microsoft.com/office/officeart/2005/8/layout/hList1"/>
    <dgm:cxn modelId="{04EC77DB-0F7A-4E0D-8B8D-9BFC477C6F34}" type="presOf" srcId="{573997ED-44B2-4118-8BC8-2DEDFA80212D}" destId="{73B52D46-DF95-492F-A481-110C5B8B9354}" srcOrd="0" destOrd="6" presId="urn:microsoft.com/office/officeart/2005/8/layout/hList1"/>
    <dgm:cxn modelId="{E55D87DB-0DE2-4E4B-8441-CB3FE7D596AA}" srcId="{3D974753-D63F-4107-AA64-791F28BBC24A}" destId="{4F622714-BFFE-4E0E-A4E7-2EAA71CA2B99}" srcOrd="1" destOrd="0" parTransId="{239C8F25-4295-4A60-8060-E753083FFCED}" sibTransId="{63490D09-562D-43C1-82C4-D1233043B484}"/>
    <dgm:cxn modelId="{589C5EDD-1856-461F-AD15-BE7E7939E6EB}" type="presOf" srcId="{1C440C53-7C8A-4C61-BD2A-EEF9B62BF3A6}" destId="{73B52D46-DF95-492F-A481-110C5B8B9354}" srcOrd="0" destOrd="4" presId="urn:microsoft.com/office/officeart/2005/8/layout/hList1"/>
    <dgm:cxn modelId="{1C262915-5762-46FA-B8FD-240CBAA549E0}" srcId="{DFD29872-F485-48AE-B936-4997C26A5A78}" destId="{87CB987D-18FA-4F8D-A9DB-0B680A9EFC5D}" srcOrd="2" destOrd="0" parTransId="{5BC06E11-2290-4F49-869D-9C596FB12E2D}" sibTransId="{29BE9B3F-C76F-4A3A-9FA8-4447B1EC404E}"/>
    <dgm:cxn modelId="{67FC9F02-4759-4B35-A718-21BD4006D039}" type="presOf" srcId="{19313857-70A6-4556-9CA3-BDE902CCC6A7}" destId="{92C3490E-73FE-4B9E-BEE8-4AE70D053286}" srcOrd="0" destOrd="0" presId="urn:microsoft.com/office/officeart/2005/8/layout/hList1"/>
    <dgm:cxn modelId="{A81AF839-4B59-4D5B-A1A3-26BD231EDA44}" srcId="{3D974753-D63F-4107-AA64-791F28BBC24A}" destId="{8AAE326E-2481-4F3B-9C35-3132CF1C2816}" srcOrd="5" destOrd="0" parTransId="{69C24D34-7736-4DDC-930B-5B903295C3CB}" sibTransId="{CF6FE68D-39F1-45A7-86CB-15D1879021A4}"/>
    <dgm:cxn modelId="{3DE3C38C-92D8-4CA4-8A07-26FBC9F2D8B6}" type="presOf" srcId="{94BEF138-3189-4EFC-9573-64EB2223430E}" destId="{4D590B99-4F81-464A-BD58-F2E2E5B0137D}" srcOrd="0" destOrd="4" presId="urn:microsoft.com/office/officeart/2005/8/layout/hList1"/>
    <dgm:cxn modelId="{B5562795-691D-48E9-9A7F-3671BB66B7A0}" srcId="{DFD29872-F485-48AE-B936-4997C26A5A78}" destId="{1C440C53-7C8A-4C61-BD2A-EEF9B62BF3A6}" srcOrd="4" destOrd="0" parTransId="{0E6520C4-EABE-4DF1-89AE-0980C54A66C5}" sibTransId="{C46DD745-3BB3-4D66-850B-136AAE87F49A}"/>
    <dgm:cxn modelId="{B0BB9375-3B5D-49FA-A239-ACC1E3DC5511}" type="presParOf" srcId="{92C3490E-73FE-4B9E-BEE8-4AE70D053286}" destId="{614D821C-CD7C-447D-A16F-3F363B4CC258}" srcOrd="0" destOrd="0" presId="urn:microsoft.com/office/officeart/2005/8/layout/hList1"/>
    <dgm:cxn modelId="{48E32621-5A82-4279-870A-88DB43D206B0}" type="presParOf" srcId="{614D821C-CD7C-447D-A16F-3F363B4CC258}" destId="{1606CFC2-84B0-4CCE-BA4A-D1F150DDA201}" srcOrd="0" destOrd="0" presId="urn:microsoft.com/office/officeart/2005/8/layout/hList1"/>
    <dgm:cxn modelId="{06E8B5D7-AC3B-4125-A513-68032A15FE4E}" type="presParOf" srcId="{614D821C-CD7C-447D-A16F-3F363B4CC258}" destId="{4D590B99-4F81-464A-BD58-F2E2E5B0137D}" srcOrd="1" destOrd="0" presId="urn:microsoft.com/office/officeart/2005/8/layout/hList1"/>
    <dgm:cxn modelId="{EF479A99-8A75-4F4B-B309-38D8EDC2BA44}" type="presParOf" srcId="{92C3490E-73FE-4B9E-BEE8-4AE70D053286}" destId="{79BD0298-16B7-4DF1-B192-60BE8C7001B6}" srcOrd="1" destOrd="0" presId="urn:microsoft.com/office/officeart/2005/8/layout/hList1"/>
    <dgm:cxn modelId="{533BCB0D-031F-40C1-9F70-ADDCC4AD848B}" type="presParOf" srcId="{92C3490E-73FE-4B9E-BEE8-4AE70D053286}" destId="{B42D1387-995F-4C7F-AD11-F956140D1E68}" srcOrd="2" destOrd="0" presId="urn:microsoft.com/office/officeart/2005/8/layout/hList1"/>
    <dgm:cxn modelId="{147C7710-01E5-4A4E-973A-524DC4BE735E}" type="presParOf" srcId="{B42D1387-995F-4C7F-AD11-F956140D1E68}" destId="{C56AD232-AC0F-4E20-A271-D5325FD97B9E}" srcOrd="0" destOrd="0" presId="urn:microsoft.com/office/officeart/2005/8/layout/hList1"/>
    <dgm:cxn modelId="{BCA36130-EF5D-4792-82FE-D645481BCCA7}" type="presParOf" srcId="{B42D1387-995F-4C7F-AD11-F956140D1E68}" destId="{73B52D46-DF95-492F-A481-110C5B8B935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313857-70A6-4556-9CA3-BDE902CCC6A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974753-D63F-4107-AA64-791F28BBC24A}">
      <dgm:prSet phldrT="[Text]" custT="1"/>
      <dgm:spPr/>
      <dgm:t>
        <a:bodyPr/>
        <a:lstStyle/>
        <a:p>
          <a:pPr algn="l"/>
          <a:r>
            <a:rPr lang="en-IN" sz="18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For Developers</a:t>
          </a:r>
          <a:endParaRPr lang="en-US" sz="1800" b="1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5E6E6EA-6A33-4717-A217-811491A3F98F}" type="parTrans" cxnId="{3782D386-7341-4315-9D9C-127F85FFA07A}">
      <dgm:prSet/>
      <dgm:spPr/>
      <dgm:t>
        <a:bodyPr/>
        <a:lstStyle/>
        <a:p>
          <a:endParaRPr lang="en-US"/>
        </a:p>
      </dgm:t>
    </dgm:pt>
    <dgm:pt modelId="{D89E2225-AD4C-4BC3-A8DB-B0308610F2C5}" type="sibTrans" cxnId="{3782D386-7341-4315-9D9C-127F85FFA07A}">
      <dgm:prSet/>
      <dgm:spPr/>
      <dgm:t>
        <a:bodyPr/>
        <a:lstStyle/>
        <a:p>
          <a:endParaRPr lang="en-US"/>
        </a:p>
      </dgm:t>
    </dgm:pt>
    <dgm:pt modelId="{DFD29872-F485-48AE-B936-4997C26A5A78}">
      <dgm:prSet phldrT="[Text]" custT="1"/>
      <dgm:spPr/>
      <dgm:t>
        <a:bodyPr/>
        <a:lstStyle/>
        <a:p>
          <a:pPr algn="l"/>
          <a:r>
            <a:rPr lang="en-IN" sz="18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For DevOps</a:t>
          </a:r>
          <a:endParaRPr lang="en-US" sz="1800" b="1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4AF4485B-95C5-4ED6-B47C-32CE5B8A7B8D}" type="parTrans" cxnId="{B4C5CA1A-03E9-4737-8AB8-7E906008BE3C}">
      <dgm:prSet/>
      <dgm:spPr/>
      <dgm:t>
        <a:bodyPr/>
        <a:lstStyle/>
        <a:p>
          <a:endParaRPr lang="en-US"/>
        </a:p>
      </dgm:t>
    </dgm:pt>
    <dgm:pt modelId="{B51DE407-7BB2-4FC5-B14D-1DE8EEA3371E}" type="sibTrans" cxnId="{B4C5CA1A-03E9-4737-8AB8-7E906008BE3C}">
      <dgm:prSet/>
      <dgm:spPr/>
      <dgm:t>
        <a:bodyPr/>
        <a:lstStyle/>
        <a:p>
          <a:endParaRPr lang="en-US"/>
        </a:p>
      </dgm:t>
    </dgm:pt>
    <dgm:pt modelId="{4F622714-BFFE-4E0E-A4E7-2EAA71CA2B99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Portable App containers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39C8F25-4295-4A60-8060-E753083FFCED}" type="parTrans" cxnId="{E55D87DB-0DE2-4E4B-8441-CB3FE7D596AA}">
      <dgm:prSet/>
      <dgm:spPr/>
      <dgm:t>
        <a:bodyPr/>
        <a:lstStyle/>
        <a:p>
          <a:endParaRPr lang="en-US"/>
        </a:p>
      </dgm:t>
    </dgm:pt>
    <dgm:pt modelId="{63490D09-562D-43C1-82C4-D1233043B484}" type="sibTrans" cxnId="{E55D87DB-0DE2-4E4B-8441-CB3FE7D596AA}">
      <dgm:prSet/>
      <dgm:spPr/>
      <dgm:t>
        <a:bodyPr/>
        <a:lstStyle/>
        <a:p>
          <a:endParaRPr lang="en-US"/>
        </a:p>
      </dgm:t>
    </dgm:pt>
    <dgm:pt modelId="{595230A2-8F88-41BD-91D6-0CC322CE7F58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Build, test &amp; package on production like environment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89E2E020-1C96-4147-B743-230A3B2880DD}" type="parTrans" cxnId="{71BB155A-C994-442F-B241-9BD4FB7E25C8}">
      <dgm:prSet/>
      <dgm:spPr/>
      <dgm:t>
        <a:bodyPr/>
        <a:lstStyle/>
        <a:p>
          <a:endParaRPr lang="en-US"/>
        </a:p>
      </dgm:t>
    </dgm:pt>
    <dgm:pt modelId="{6EBFEBA5-1F72-4051-A0A3-FB8F45C84F16}" type="sibTrans" cxnId="{71BB155A-C994-442F-B241-9BD4FB7E25C8}">
      <dgm:prSet/>
      <dgm:spPr/>
      <dgm:t>
        <a:bodyPr/>
        <a:lstStyle/>
        <a:p>
          <a:endParaRPr lang="en-US"/>
        </a:p>
      </dgm:t>
    </dgm:pt>
    <dgm:pt modelId="{56FD1652-1E94-4239-B24A-BB9AA78CBBF9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Increase the quality of code produced by Developers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DE418C82-8518-48EF-B9F5-D41F51B4B274}" type="parTrans" cxnId="{45D163DC-B777-4176-A36B-FFAE6072E4A4}">
      <dgm:prSet/>
      <dgm:spPr/>
      <dgm:t>
        <a:bodyPr/>
        <a:lstStyle/>
        <a:p>
          <a:endParaRPr lang="en-US"/>
        </a:p>
      </dgm:t>
    </dgm:pt>
    <dgm:pt modelId="{AB545375-9E4F-4631-81EF-4A40EDC9E4A8}" type="sibTrans" cxnId="{45D163DC-B777-4176-A36B-FFAE6072E4A4}">
      <dgm:prSet/>
      <dgm:spPr/>
      <dgm:t>
        <a:bodyPr/>
        <a:lstStyle/>
        <a:p>
          <a:endParaRPr lang="en-US"/>
        </a:p>
      </dgm:t>
    </dgm:pt>
    <dgm:pt modelId="{94BEF138-3189-4EFC-9573-64EB2223430E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Fast and simple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D981B46D-AE9E-4D7D-BB59-ED843F7421A5}" type="parTrans" cxnId="{4E35323F-CDAE-4E6C-8388-86E1CD078160}">
      <dgm:prSet/>
      <dgm:spPr/>
      <dgm:t>
        <a:bodyPr/>
        <a:lstStyle/>
        <a:p>
          <a:endParaRPr lang="en-US"/>
        </a:p>
      </dgm:t>
    </dgm:pt>
    <dgm:pt modelId="{0184D616-E5C0-43C0-B596-3826E430B1A8}" type="sibTrans" cxnId="{4E35323F-CDAE-4E6C-8388-86E1CD078160}">
      <dgm:prSet/>
      <dgm:spPr/>
      <dgm:t>
        <a:bodyPr/>
        <a:lstStyle/>
        <a:p>
          <a:endParaRPr lang="en-US"/>
        </a:p>
      </dgm:t>
    </dgm:pt>
    <dgm:pt modelId="{8AAE326E-2481-4F3B-9C35-3132CF1C2816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16,000+ apps available on Docker Hub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69C24D34-7736-4DDC-930B-5B903295C3CB}" type="parTrans" cxnId="{A81AF839-4B59-4D5B-A1A3-26BD231EDA44}">
      <dgm:prSet/>
      <dgm:spPr/>
      <dgm:t>
        <a:bodyPr/>
        <a:lstStyle/>
        <a:p>
          <a:endParaRPr lang="en-US"/>
        </a:p>
      </dgm:t>
    </dgm:pt>
    <dgm:pt modelId="{CF6FE68D-39F1-45A7-86CB-15D1879021A4}" type="sibTrans" cxnId="{A81AF839-4B59-4D5B-A1A3-26BD231EDA44}">
      <dgm:prSet/>
      <dgm:spPr/>
      <dgm:t>
        <a:bodyPr/>
        <a:lstStyle/>
        <a:p>
          <a:endParaRPr lang="en-US"/>
        </a:p>
      </dgm:t>
    </dgm:pt>
    <dgm:pt modelId="{BED9D978-7208-4ACD-B48C-6081A117C18F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Reducing “works on my machine” finger-pointing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BFD0E8CE-B6A7-40E2-A0EB-664B4760DA57}" type="parTrans" cxnId="{5A7C74FF-53AD-4E6A-B7C0-2531A383A071}">
      <dgm:prSet/>
      <dgm:spPr/>
      <dgm:t>
        <a:bodyPr/>
        <a:lstStyle/>
        <a:p>
          <a:endParaRPr lang="en-US"/>
        </a:p>
      </dgm:t>
    </dgm:pt>
    <dgm:pt modelId="{2E8D1AB5-A06D-49B2-8312-187D293695A6}" type="sibTrans" cxnId="{5A7C74FF-53AD-4E6A-B7C0-2531A383A071}">
      <dgm:prSet/>
      <dgm:spPr/>
      <dgm:t>
        <a:bodyPr/>
        <a:lstStyle/>
        <a:p>
          <a:endParaRPr lang="en-US"/>
        </a:p>
      </dgm:t>
    </dgm:pt>
    <dgm:pt modelId="{87CB987D-18FA-4F8D-A9DB-0B680A9EFC5D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Helps Infra teams to deploy &amp; run any App on any infrastructure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5BC06E11-2290-4F49-869D-9C596FB12E2D}" type="parTrans" cxnId="{1C262915-5762-46FA-B8FD-240CBAA549E0}">
      <dgm:prSet/>
      <dgm:spPr/>
      <dgm:t>
        <a:bodyPr/>
        <a:lstStyle/>
        <a:p>
          <a:endParaRPr lang="en-US"/>
        </a:p>
      </dgm:t>
    </dgm:pt>
    <dgm:pt modelId="{29BE9B3F-C76F-4A3A-9FA8-4447B1EC404E}" type="sibTrans" cxnId="{1C262915-5762-46FA-B8FD-240CBAA549E0}">
      <dgm:prSet/>
      <dgm:spPr/>
      <dgm:t>
        <a:bodyPr/>
        <a:lstStyle/>
        <a:p>
          <a:endParaRPr lang="en-US"/>
        </a:p>
      </dgm:t>
    </dgm:pt>
    <dgm:pt modelId="{F5BEA049-88DA-442A-B3D2-D9715C5ADCE1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Entire lifecycle more efficient and repeatable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379BA750-D75D-4B09-B4E1-7D31DA495F30}" type="parTrans" cxnId="{C0EDE578-9AF1-434C-9261-20241E697896}">
      <dgm:prSet/>
      <dgm:spPr/>
      <dgm:t>
        <a:bodyPr/>
        <a:lstStyle/>
        <a:p>
          <a:endParaRPr lang="en-US"/>
        </a:p>
      </dgm:t>
    </dgm:pt>
    <dgm:pt modelId="{D97402D3-B377-4D5D-8DFE-AD187B45D8EC}" type="sibTrans" cxnId="{C0EDE578-9AF1-434C-9261-20241E697896}">
      <dgm:prSet/>
      <dgm:spPr/>
      <dgm:t>
        <a:bodyPr/>
        <a:lstStyle/>
        <a:p>
          <a:endParaRPr lang="en-US"/>
        </a:p>
      </dgm:t>
    </dgm:pt>
    <dgm:pt modelId="{1C440C53-7C8A-4C61-BD2A-EEF9B62BF3A6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Compared to VM's, reduces costs &amp; improves speed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0E6520C4-EABE-4DF1-89AE-0980C54A66C5}" type="parTrans" cxnId="{B5562795-691D-48E9-9A7F-3671BB66B7A0}">
      <dgm:prSet/>
      <dgm:spPr/>
      <dgm:t>
        <a:bodyPr/>
        <a:lstStyle/>
        <a:p>
          <a:endParaRPr lang="en-US"/>
        </a:p>
      </dgm:t>
    </dgm:pt>
    <dgm:pt modelId="{C46DD745-3BB3-4D66-850B-136AAE87F49A}" type="sibTrans" cxnId="{B5562795-691D-48E9-9A7F-3671BB66B7A0}">
      <dgm:prSet/>
      <dgm:spPr/>
      <dgm:t>
        <a:bodyPr/>
        <a:lstStyle/>
        <a:p>
          <a:endParaRPr lang="en-US"/>
        </a:p>
      </dgm:t>
    </dgm:pt>
    <dgm:pt modelId="{612B25F3-FC7B-41D4-AB8A-4039605CAB03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Deployment  &amp; Release Automation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A4A6A90B-2039-4F7C-811A-351983472FC4}" type="parTrans" cxnId="{64430249-85E7-4B87-85AF-39BD17D914A8}">
      <dgm:prSet/>
      <dgm:spPr/>
      <dgm:t>
        <a:bodyPr/>
        <a:lstStyle/>
        <a:p>
          <a:endParaRPr lang="en-US"/>
        </a:p>
      </dgm:t>
    </dgm:pt>
    <dgm:pt modelId="{D4BA2CF2-1BE2-4AE7-9055-C52275A7C364}" type="sibTrans" cxnId="{64430249-85E7-4B87-85AF-39BD17D914A8}">
      <dgm:prSet/>
      <dgm:spPr/>
      <dgm:t>
        <a:bodyPr/>
        <a:lstStyle/>
        <a:p>
          <a:endParaRPr lang="en-US"/>
        </a:p>
      </dgm:t>
    </dgm:pt>
    <dgm:pt modelId="{573997ED-44B2-4118-8BC8-2DEDFA80212D}">
      <dgm:prSet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Perfect for DevOps –  CI, CD, Release, Scaling, Clouds, etc</a:t>
          </a:r>
          <a:endParaRPr lang="en-IN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ADE61140-63E3-4151-A24C-EEB7E1C30AE1}" type="parTrans" cxnId="{E99E7E4E-4DF9-4B00-A379-9A1785743A07}">
      <dgm:prSet/>
      <dgm:spPr/>
      <dgm:t>
        <a:bodyPr/>
        <a:lstStyle/>
        <a:p>
          <a:endParaRPr lang="en-US"/>
        </a:p>
      </dgm:t>
    </dgm:pt>
    <dgm:pt modelId="{49E4E878-A12A-48BD-A179-AE2084CFFF4D}" type="sibTrans" cxnId="{E99E7E4E-4DF9-4B00-A379-9A1785743A07}">
      <dgm:prSet/>
      <dgm:spPr/>
      <dgm:t>
        <a:bodyPr/>
        <a:lstStyle/>
        <a:p>
          <a:endParaRPr lang="en-US"/>
        </a:p>
      </dgm:t>
    </dgm:pt>
    <dgm:pt modelId="{75E258F0-F2C2-4758-A473-255071B5F9D2}">
      <dgm:prSet phldrT="[Text]"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Simple creation of Environments</a:t>
          </a:r>
          <a:endParaRPr lang="en-US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6D8B3B80-2E1A-4153-8DBD-5BCCF0D706D2}" type="parTrans" cxnId="{B3A16DD5-C60F-420B-B8E1-CF30738A141D}">
      <dgm:prSet/>
      <dgm:spPr/>
      <dgm:t>
        <a:bodyPr/>
        <a:lstStyle/>
        <a:p>
          <a:endParaRPr lang="en-US"/>
        </a:p>
      </dgm:t>
    </dgm:pt>
    <dgm:pt modelId="{2A78768A-5006-44E8-B7D5-9785C5D4B672}" type="sibTrans" cxnId="{B3A16DD5-C60F-420B-B8E1-CF30738A141D}">
      <dgm:prSet/>
      <dgm:spPr/>
      <dgm:t>
        <a:bodyPr/>
        <a:lstStyle/>
        <a:p>
          <a:endParaRPr lang="en-US"/>
        </a:p>
      </dgm:t>
    </dgm:pt>
    <dgm:pt modelId="{92A1FB7E-F6FD-4533-B7D0-0F890B2F403B}">
      <dgm:prSet phldrT="[Text]" custT="1"/>
      <dgm:spPr/>
      <dgm:t>
        <a:bodyPr/>
        <a:lstStyle/>
        <a:p>
          <a:r>
            <a:rPr lang="en-IN" sz="1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Provide standard Environments for Dev, Test &amp; Production</a:t>
          </a:r>
          <a:endParaRPr lang="en-US" sz="16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FBBA0146-0BB0-4950-973A-D64A6BB75213}" type="parTrans" cxnId="{EF7B893E-D575-4153-99E7-FF4AE19F586A}">
      <dgm:prSet/>
      <dgm:spPr/>
      <dgm:t>
        <a:bodyPr/>
        <a:lstStyle/>
        <a:p>
          <a:endParaRPr lang="en-US"/>
        </a:p>
      </dgm:t>
    </dgm:pt>
    <dgm:pt modelId="{6326386F-FBB1-4489-ACD0-23B2C1E29FAF}" type="sibTrans" cxnId="{EF7B893E-D575-4153-99E7-FF4AE19F586A}">
      <dgm:prSet/>
      <dgm:spPr/>
      <dgm:t>
        <a:bodyPr/>
        <a:lstStyle/>
        <a:p>
          <a:endParaRPr lang="en-US"/>
        </a:p>
      </dgm:t>
    </dgm:pt>
    <dgm:pt modelId="{92C3490E-73FE-4B9E-BEE8-4AE70D053286}" type="pres">
      <dgm:prSet presAssocID="{19313857-70A6-4556-9CA3-BDE902CCC6A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4D821C-CD7C-447D-A16F-3F363B4CC258}" type="pres">
      <dgm:prSet presAssocID="{3D974753-D63F-4107-AA64-791F28BBC24A}" presName="composite" presStyleCnt="0"/>
      <dgm:spPr/>
    </dgm:pt>
    <dgm:pt modelId="{1606CFC2-84B0-4CCE-BA4A-D1F150DDA201}" type="pres">
      <dgm:prSet presAssocID="{3D974753-D63F-4107-AA64-791F28BBC24A}" presName="parTx" presStyleLbl="alignNode1" presStyleIdx="0" presStyleCnt="2" custScaleX="99822" custScaleY="780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590B99-4F81-464A-BD58-F2E2E5B0137D}" type="pres">
      <dgm:prSet presAssocID="{3D974753-D63F-4107-AA64-791F28BBC24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D0298-16B7-4DF1-B192-60BE8C7001B6}" type="pres">
      <dgm:prSet presAssocID="{D89E2225-AD4C-4BC3-A8DB-B0308610F2C5}" presName="space" presStyleCnt="0"/>
      <dgm:spPr/>
    </dgm:pt>
    <dgm:pt modelId="{B42D1387-995F-4C7F-AD11-F956140D1E68}" type="pres">
      <dgm:prSet presAssocID="{DFD29872-F485-48AE-B936-4997C26A5A78}" presName="composite" presStyleCnt="0"/>
      <dgm:spPr/>
    </dgm:pt>
    <dgm:pt modelId="{C56AD232-AC0F-4E20-A271-D5325FD97B9E}" type="pres">
      <dgm:prSet presAssocID="{DFD29872-F485-48AE-B936-4997C26A5A78}" presName="parTx" presStyleLbl="alignNode1" presStyleIdx="1" presStyleCnt="2" custScaleX="99479" custScaleY="780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B52D46-DF95-492F-A481-110C5B8B9354}" type="pres">
      <dgm:prSet presAssocID="{DFD29872-F485-48AE-B936-4997C26A5A78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7D4714-D571-48C7-A536-72D1B04994F6}" type="presOf" srcId="{DFD29872-F485-48AE-B936-4997C26A5A78}" destId="{C56AD232-AC0F-4E20-A271-D5325FD97B9E}" srcOrd="0" destOrd="0" presId="urn:microsoft.com/office/officeart/2005/8/layout/hList1"/>
    <dgm:cxn modelId="{B4C5CA1A-03E9-4737-8AB8-7E906008BE3C}" srcId="{19313857-70A6-4556-9CA3-BDE902CCC6A7}" destId="{DFD29872-F485-48AE-B936-4997C26A5A78}" srcOrd="1" destOrd="0" parTransId="{4AF4485B-95C5-4ED6-B47C-32CE5B8A7B8D}" sibTransId="{B51DE407-7BB2-4FC5-B14D-1DE8EEA3371E}"/>
    <dgm:cxn modelId="{EF3CE7F4-A49F-4F80-88B0-01E32B95ADA1}" type="presOf" srcId="{3D974753-D63F-4107-AA64-791F28BBC24A}" destId="{1606CFC2-84B0-4CCE-BA4A-D1F150DDA201}" srcOrd="0" destOrd="0" presId="urn:microsoft.com/office/officeart/2005/8/layout/hList1"/>
    <dgm:cxn modelId="{EF7B893E-D575-4153-99E7-FF4AE19F586A}" srcId="{DFD29872-F485-48AE-B936-4997C26A5A78}" destId="{92A1FB7E-F6FD-4533-B7D0-0F890B2F403B}" srcOrd="0" destOrd="0" parTransId="{FBBA0146-0BB0-4950-973A-D64A6BB75213}" sibTransId="{6326386F-FBB1-4489-ACD0-23B2C1E29FAF}"/>
    <dgm:cxn modelId="{424B74CE-9A9B-4661-A49C-96CC813EB828}" type="presOf" srcId="{F5BEA049-88DA-442A-B3D2-D9715C5ADCE1}" destId="{73B52D46-DF95-492F-A481-110C5B8B9354}" srcOrd="0" destOrd="3" presId="urn:microsoft.com/office/officeart/2005/8/layout/hList1"/>
    <dgm:cxn modelId="{45D163DC-B777-4176-A36B-FFAE6072E4A4}" srcId="{3D974753-D63F-4107-AA64-791F28BBC24A}" destId="{56FD1652-1E94-4239-B24A-BB9AA78CBBF9}" srcOrd="3" destOrd="0" parTransId="{DE418C82-8518-48EF-B9F5-D41F51B4B274}" sibTransId="{AB545375-9E4F-4631-81EF-4A40EDC9E4A8}"/>
    <dgm:cxn modelId="{E35DBEF0-95CC-477F-825E-92B75D761C5E}" type="presOf" srcId="{87CB987D-18FA-4F8D-A9DB-0B680A9EFC5D}" destId="{73B52D46-DF95-492F-A481-110C5B8B9354}" srcOrd="0" destOrd="2" presId="urn:microsoft.com/office/officeart/2005/8/layout/hList1"/>
    <dgm:cxn modelId="{3782D386-7341-4315-9D9C-127F85FFA07A}" srcId="{19313857-70A6-4556-9CA3-BDE902CCC6A7}" destId="{3D974753-D63F-4107-AA64-791F28BBC24A}" srcOrd="0" destOrd="0" parTransId="{25E6E6EA-6A33-4717-A217-811491A3F98F}" sibTransId="{D89E2225-AD4C-4BC3-A8DB-B0308610F2C5}"/>
    <dgm:cxn modelId="{0CF9EBDE-86A2-44D3-B8F6-F9DE34C968F1}" type="presOf" srcId="{595230A2-8F88-41BD-91D6-0CC322CE7F58}" destId="{4D590B99-4F81-464A-BD58-F2E2E5B0137D}" srcOrd="0" destOrd="2" presId="urn:microsoft.com/office/officeart/2005/8/layout/hList1"/>
    <dgm:cxn modelId="{8EB41C5E-DB4D-4E7B-AEB0-D17023615799}" type="presOf" srcId="{19313857-70A6-4556-9CA3-BDE902CCC6A7}" destId="{92C3490E-73FE-4B9E-BEE8-4AE70D053286}" srcOrd="0" destOrd="0" presId="urn:microsoft.com/office/officeart/2005/8/layout/hList1"/>
    <dgm:cxn modelId="{1790117D-6512-40A6-8521-0D96B273ECE9}" type="presOf" srcId="{56FD1652-1E94-4239-B24A-BB9AA78CBBF9}" destId="{4D590B99-4F81-464A-BD58-F2E2E5B0137D}" srcOrd="0" destOrd="3" presId="urn:microsoft.com/office/officeart/2005/8/layout/hList1"/>
    <dgm:cxn modelId="{64430249-85E7-4B87-85AF-39BD17D914A8}" srcId="{DFD29872-F485-48AE-B936-4997C26A5A78}" destId="{612B25F3-FC7B-41D4-AB8A-4039605CAB03}" srcOrd="5" destOrd="0" parTransId="{A4A6A90B-2039-4F7C-811A-351983472FC4}" sibTransId="{D4BA2CF2-1BE2-4AE7-9055-C52275A7C364}"/>
    <dgm:cxn modelId="{E0A1694F-DA2E-4C64-93E8-8E16EE9C5EE9}" type="presOf" srcId="{8AAE326E-2481-4F3B-9C35-3132CF1C2816}" destId="{4D590B99-4F81-464A-BD58-F2E2E5B0137D}" srcOrd="0" destOrd="5" presId="urn:microsoft.com/office/officeart/2005/8/layout/hList1"/>
    <dgm:cxn modelId="{D7A21762-3ECA-4811-806A-A6E661BD199B}" type="presOf" srcId="{1C440C53-7C8A-4C61-BD2A-EEF9B62BF3A6}" destId="{73B52D46-DF95-492F-A481-110C5B8B9354}" srcOrd="0" destOrd="4" presId="urn:microsoft.com/office/officeart/2005/8/layout/hList1"/>
    <dgm:cxn modelId="{E99E7E4E-4DF9-4B00-A379-9A1785743A07}" srcId="{DFD29872-F485-48AE-B936-4997C26A5A78}" destId="{573997ED-44B2-4118-8BC8-2DEDFA80212D}" srcOrd="6" destOrd="0" parTransId="{ADE61140-63E3-4151-A24C-EEB7E1C30AE1}" sibTransId="{49E4E878-A12A-48BD-A179-AE2084CFFF4D}"/>
    <dgm:cxn modelId="{5A7C74FF-53AD-4E6A-B7C0-2531A383A071}" srcId="{DFD29872-F485-48AE-B936-4997C26A5A78}" destId="{BED9D978-7208-4ACD-B48C-6081A117C18F}" srcOrd="1" destOrd="0" parTransId="{BFD0E8CE-B6A7-40E2-A0EB-664B4760DA57}" sibTransId="{2E8D1AB5-A06D-49B2-8312-187D293695A6}"/>
    <dgm:cxn modelId="{C0EDE578-9AF1-434C-9261-20241E697896}" srcId="{DFD29872-F485-48AE-B936-4997C26A5A78}" destId="{F5BEA049-88DA-442A-B3D2-D9715C5ADCE1}" srcOrd="3" destOrd="0" parTransId="{379BA750-D75D-4B09-B4E1-7D31DA495F30}" sibTransId="{D97402D3-B377-4D5D-8DFE-AD187B45D8EC}"/>
    <dgm:cxn modelId="{71BB155A-C994-442F-B241-9BD4FB7E25C8}" srcId="{3D974753-D63F-4107-AA64-791F28BBC24A}" destId="{595230A2-8F88-41BD-91D6-0CC322CE7F58}" srcOrd="2" destOrd="0" parTransId="{89E2E020-1C96-4147-B743-230A3B2880DD}" sibTransId="{6EBFEBA5-1F72-4051-A0A3-FB8F45C84F16}"/>
    <dgm:cxn modelId="{402A0476-C37B-441A-AA30-34426E8C99EA}" type="presOf" srcId="{94BEF138-3189-4EFC-9573-64EB2223430E}" destId="{4D590B99-4F81-464A-BD58-F2E2E5B0137D}" srcOrd="0" destOrd="4" presId="urn:microsoft.com/office/officeart/2005/8/layout/hList1"/>
    <dgm:cxn modelId="{4E35323F-CDAE-4E6C-8388-86E1CD078160}" srcId="{3D974753-D63F-4107-AA64-791F28BBC24A}" destId="{94BEF138-3189-4EFC-9573-64EB2223430E}" srcOrd="4" destOrd="0" parTransId="{D981B46D-AE9E-4D7D-BB59-ED843F7421A5}" sibTransId="{0184D616-E5C0-43C0-B596-3826E430B1A8}"/>
    <dgm:cxn modelId="{B3A16DD5-C60F-420B-B8E1-CF30738A141D}" srcId="{3D974753-D63F-4107-AA64-791F28BBC24A}" destId="{75E258F0-F2C2-4758-A473-255071B5F9D2}" srcOrd="0" destOrd="0" parTransId="{6D8B3B80-2E1A-4153-8DBD-5BCCF0D706D2}" sibTransId="{2A78768A-5006-44E8-B7D5-9785C5D4B672}"/>
    <dgm:cxn modelId="{AC7F4704-1B2F-4ABA-B50D-4729B2CD781B}" type="presOf" srcId="{75E258F0-F2C2-4758-A473-255071B5F9D2}" destId="{4D590B99-4F81-464A-BD58-F2E2E5B0137D}" srcOrd="0" destOrd="0" presId="urn:microsoft.com/office/officeart/2005/8/layout/hList1"/>
    <dgm:cxn modelId="{DD86E01F-5D1A-42B2-90D2-79F200F5E2E3}" type="presOf" srcId="{BED9D978-7208-4ACD-B48C-6081A117C18F}" destId="{73B52D46-DF95-492F-A481-110C5B8B9354}" srcOrd="0" destOrd="1" presId="urn:microsoft.com/office/officeart/2005/8/layout/hList1"/>
    <dgm:cxn modelId="{C3B15008-B0AA-44BE-892C-3D31D0C80A79}" type="presOf" srcId="{573997ED-44B2-4118-8BC8-2DEDFA80212D}" destId="{73B52D46-DF95-492F-A481-110C5B8B9354}" srcOrd="0" destOrd="6" presId="urn:microsoft.com/office/officeart/2005/8/layout/hList1"/>
    <dgm:cxn modelId="{5EFAC9E5-E335-4623-A32D-7B9F93327896}" type="presOf" srcId="{4F622714-BFFE-4E0E-A4E7-2EAA71CA2B99}" destId="{4D590B99-4F81-464A-BD58-F2E2E5B0137D}" srcOrd="0" destOrd="1" presId="urn:microsoft.com/office/officeart/2005/8/layout/hList1"/>
    <dgm:cxn modelId="{763BECE0-8312-41C4-BEC6-1BA1B7F9730F}" type="presOf" srcId="{92A1FB7E-F6FD-4533-B7D0-0F890B2F403B}" destId="{73B52D46-DF95-492F-A481-110C5B8B9354}" srcOrd="0" destOrd="0" presId="urn:microsoft.com/office/officeart/2005/8/layout/hList1"/>
    <dgm:cxn modelId="{E55D87DB-0DE2-4E4B-8441-CB3FE7D596AA}" srcId="{3D974753-D63F-4107-AA64-791F28BBC24A}" destId="{4F622714-BFFE-4E0E-A4E7-2EAA71CA2B99}" srcOrd="1" destOrd="0" parTransId="{239C8F25-4295-4A60-8060-E753083FFCED}" sibTransId="{63490D09-562D-43C1-82C4-D1233043B484}"/>
    <dgm:cxn modelId="{73106391-55DD-473A-B28B-4E4F6B8840EF}" type="presOf" srcId="{612B25F3-FC7B-41D4-AB8A-4039605CAB03}" destId="{73B52D46-DF95-492F-A481-110C5B8B9354}" srcOrd="0" destOrd="5" presId="urn:microsoft.com/office/officeart/2005/8/layout/hList1"/>
    <dgm:cxn modelId="{1C262915-5762-46FA-B8FD-240CBAA549E0}" srcId="{DFD29872-F485-48AE-B936-4997C26A5A78}" destId="{87CB987D-18FA-4F8D-A9DB-0B680A9EFC5D}" srcOrd="2" destOrd="0" parTransId="{5BC06E11-2290-4F49-869D-9C596FB12E2D}" sibTransId="{29BE9B3F-C76F-4A3A-9FA8-4447B1EC404E}"/>
    <dgm:cxn modelId="{A81AF839-4B59-4D5B-A1A3-26BD231EDA44}" srcId="{3D974753-D63F-4107-AA64-791F28BBC24A}" destId="{8AAE326E-2481-4F3B-9C35-3132CF1C2816}" srcOrd="5" destOrd="0" parTransId="{69C24D34-7736-4DDC-930B-5B903295C3CB}" sibTransId="{CF6FE68D-39F1-45A7-86CB-15D1879021A4}"/>
    <dgm:cxn modelId="{B5562795-691D-48E9-9A7F-3671BB66B7A0}" srcId="{DFD29872-F485-48AE-B936-4997C26A5A78}" destId="{1C440C53-7C8A-4C61-BD2A-EEF9B62BF3A6}" srcOrd="4" destOrd="0" parTransId="{0E6520C4-EABE-4DF1-89AE-0980C54A66C5}" sibTransId="{C46DD745-3BB3-4D66-850B-136AAE87F49A}"/>
    <dgm:cxn modelId="{4B0F6566-AC76-4B48-8672-3AA84BB9EBAE}" type="presParOf" srcId="{92C3490E-73FE-4B9E-BEE8-4AE70D053286}" destId="{614D821C-CD7C-447D-A16F-3F363B4CC258}" srcOrd="0" destOrd="0" presId="urn:microsoft.com/office/officeart/2005/8/layout/hList1"/>
    <dgm:cxn modelId="{D1F6F0D7-B671-4422-B5AA-DB7CD93D5DFC}" type="presParOf" srcId="{614D821C-CD7C-447D-A16F-3F363B4CC258}" destId="{1606CFC2-84B0-4CCE-BA4A-D1F150DDA201}" srcOrd="0" destOrd="0" presId="urn:microsoft.com/office/officeart/2005/8/layout/hList1"/>
    <dgm:cxn modelId="{2F43E6CD-DF55-4589-841B-010D80774F57}" type="presParOf" srcId="{614D821C-CD7C-447D-A16F-3F363B4CC258}" destId="{4D590B99-4F81-464A-BD58-F2E2E5B0137D}" srcOrd="1" destOrd="0" presId="urn:microsoft.com/office/officeart/2005/8/layout/hList1"/>
    <dgm:cxn modelId="{B6978D93-2ADA-41C1-BD59-44A3D0A20047}" type="presParOf" srcId="{92C3490E-73FE-4B9E-BEE8-4AE70D053286}" destId="{79BD0298-16B7-4DF1-B192-60BE8C7001B6}" srcOrd="1" destOrd="0" presId="urn:microsoft.com/office/officeart/2005/8/layout/hList1"/>
    <dgm:cxn modelId="{6695F0CC-2AF7-4B0B-825D-43E747B7075B}" type="presParOf" srcId="{92C3490E-73FE-4B9E-BEE8-4AE70D053286}" destId="{B42D1387-995F-4C7F-AD11-F956140D1E68}" srcOrd="2" destOrd="0" presId="urn:microsoft.com/office/officeart/2005/8/layout/hList1"/>
    <dgm:cxn modelId="{B5541D1B-378B-4F0E-B815-70E8A38BEE72}" type="presParOf" srcId="{B42D1387-995F-4C7F-AD11-F956140D1E68}" destId="{C56AD232-AC0F-4E20-A271-D5325FD97B9E}" srcOrd="0" destOrd="0" presId="urn:microsoft.com/office/officeart/2005/8/layout/hList1"/>
    <dgm:cxn modelId="{E990217E-3334-49D1-BE40-68A4287212E6}" type="presParOf" srcId="{B42D1387-995F-4C7F-AD11-F956140D1E68}" destId="{73B52D46-DF95-492F-A481-110C5B8B935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6CFC2-84B0-4CCE-BA4A-D1F150DDA201}">
      <dsp:nvSpPr>
        <dsp:cNvPr id="0" name=""/>
        <dsp:cNvSpPr/>
      </dsp:nvSpPr>
      <dsp:spPr>
        <a:xfrm>
          <a:off x="3596" y="273633"/>
          <a:ext cx="3987118" cy="603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For Developers</a:t>
          </a:r>
          <a:endParaRPr lang="en-US" sz="1800" b="1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596" y="273633"/>
        <a:ext cx="3987118" cy="603459"/>
      </dsp:txXfrm>
    </dsp:sp>
    <dsp:sp modelId="{4D590B99-4F81-464A-BD58-F2E2E5B0137D}">
      <dsp:nvSpPr>
        <dsp:cNvPr id="0" name=""/>
        <dsp:cNvSpPr/>
      </dsp:nvSpPr>
      <dsp:spPr>
        <a:xfrm>
          <a:off x="41" y="792441"/>
          <a:ext cx="4001351" cy="3623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Simple creation of Environments</a:t>
          </a:r>
          <a:endParaRPr lang="en-US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Portable App containers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Build, test &amp; package on production like environment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Increase the quality of code produced by Developers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Fast and simple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16,000+ apps available on Docker Hub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1" y="792441"/>
        <a:ext cx="4001351" cy="3623400"/>
      </dsp:txXfrm>
    </dsp:sp>
    <dsp:sp modelId="{C56AD232-AC0F-4E20-A271-D5325FD97B9E}">
      <dsp:nvSpPr>
        <dsp:cNvPr id="0" name=""/>
        <dsp:cNvSpPr/>
      </dsp:nvSpPr>
      <dsp:spPr>
        <a:xfrm>
          <a:off x="4571951" y="273633"/>
          <a:ext cx="3959765" cy="603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For DevOps</a:t>
          </a:r>
          <a:endParaRPr lang="en-US" sz="1800" b="1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571951" y="273633"/>
        <a:ext cx="3959765" cy="603459"/>
      </dsp:txXfrm>
    </dsp:sp>
    <dsp:sp modelId="{73B52D46-DF95-492F-A481-110C5B8B9354}">
      <dsp:nvSpPr>
        <dsp:cNvPr id="0" name=""/>
        <dsp:cNvSpPr/>
      </dsp:nvSpPr>
      <dsp:spPr>
        <a:xfrm>
          <a:off x="4561582" y="792441"/>
          <a:ext cx="4001351" cy="3623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Provide standard Environments for Dev, Test &amp; Production</a:t>
          </a:r>
          <a:endParaRPr lang="en-US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Reducing “works on my machine” finger-pointing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Helps Infra teams to deploy &amp; run any App on any infrastructure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Entire lifecycle more efficient and repeatable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Compared to VM's, reduces costs &amp; improves speed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Deployment  &amp; Release Automation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Perfect for DevOps –  CI, CD, Release, Scaling, Clouds, etc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561582" y="792441"/>
        <a:ext cx="4001351" cy="3623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6CFC2-84B0-4CCE-BA4A-D1F150DDA201}">
      <dsp:nvSpPr>
        <dsp:cNvPr id="0" name=""/>
        <dsp:cNvSpPr/>
      </dsp:nvSpPr>
      <dsp:spPr>
        <a:xfrm>
          <a:off x="3596" y="273633"/>
          <a:ext cx="3987118" cy="603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For Developers</a:t>
          </a:r>
          <a:endParaRPr lang="en-US" sz="1800" b="1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596" y="273633"/>
        <a:ext cx="3987118" cy="603459"/>
      </dsp:txXfrm>
    </dsp:sp>
    <dsp:sp modelId="{4D590B99-4F81-464A-BD58-F2E2E5B0137D}">
      <dsp:nvSpPr>
        <dsp:cNvPr id="0" name=""/>
        <dsp:cNvSpPr/>
      </dsp:nvSpPr>
      <dsp:spPr>
        <a:xfrm>
          <a:off x="41" y="792441"/>
          <a:ext cx="4001351" cy="3623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Simple creation of Environments</a:t>
          </a:r>
          <a:endParaRPr lang="en-US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Portable App containers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Build, test &amp; package on production like environment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Increase the quality of code produced by Developers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Fast and simple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16,000+ apps available on Docker Hub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1" y="792441"/>
        <a:ext cx="4001351" cy="3623400"/>
      </dsp:txXfrm>
    </dsp:sp>
    <dsp:sp modelId="{C56AD232-AC0F-4E20-A271-D5325FD97B9E}">
      <dsp:nvSpPr>
        <dsp:cNvPr id="0" name=""/>
        <dsp:cNvSpPr/>
      </dsp:nvSpPr>
      <dsp:spPr>
        <a:xfrm>
          <a:off x="4571951" y="273633"/>
          <a:ext cx="3959765" cy="603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For DevOps</a:t>
          </a:r>
          <a:endParaRPr lang="en-US" sz="1800" b="1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571951" y="273633"/>
        <a:ext cx="3959765" cy="603459"/>
      </dsp:txXfrm>
    </dsp:sp>
    <dsp:sp modelId="{73B52D46-DF95-492F-A481-110C5B8B9354}">
      <dsp:nvSpPr>
        <dsp:cNvPr id="0" name=""/>
        <dsp:cNvSpPr/>
      </dsp:nvSpPr>
      <dsp:spPr>
        <a:xfrm>
          <a:off x="4561582" y="792441"/>
          <a:ext cx="4001351" cy="3623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Provide standard Environments for Dev, Test &amp; Production</a:t>
          </a:r>
          <a:endParaRPr lang="en-US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Reducing “works on my machine” finger-pointing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Helps Infra teams to deploy &amp; run any App on any infrastructure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Entire lifecycle more efficient and repeatable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Compared to VM's, reduces costs &amp; improves speed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Deployment  &amp; Release Automation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Perfect for DevOps –  CI, CD, Release, Scaling, Clouds, etc</a:t>
          </a:r>
          <a:endParaRPr lang="en-IN" sz="1600" kern="1200" dirty="0">
            <a:solidFill>
              <a:schemeClr val="tx2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561582" y="792441"/>
        <a:ext cx="4001351" cy="3623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18-Jul-18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18-Jul-18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7D275F5-F69B-460B-8F27-34AB843E6F9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909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FC098BE-2450-4FD3-894F-B15F79DEF8A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519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29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04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2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2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6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8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24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30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87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1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8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25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1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9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7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63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32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9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3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3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1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45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58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9144000" cy="620677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48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7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97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2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6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Software Pvt. Ltd. All Rights Reserved. Cybage Confidential.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3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3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8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56363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Cybage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51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9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68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53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52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Software Pvt. Ltd. All Rights Reserved. Cybage Confidential.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95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59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9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8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91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3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2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4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61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41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7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68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6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01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9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9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9144000" cy="620677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73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5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1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5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11" descr="iStock_000008998403XSmal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3300413"/>
            <a:ext cx="4124325" cy="3094037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82B9B05-A50B-493B-9447-FF2053E777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8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18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4463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Cybage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32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37" Type="http://schemas.openxmlformats.org/officeDocument/2006/relationships/slideLayout" Target="../slideLayouts/slideLayout72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84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  <p:sldLayoutId id="2147484287" r:id="rId12"/>
    <p:sldLayoutId id="2147484288" r:id="rId13"/>
    <p:sldLayoutId id="2147484289" r:id="rId14"/>
    <p:sldLayoutId id="2147484290" r:id="rId15"/>
    <p:sldLayoutId id="2147484291" r:id="rId16"/>
    <p:sldLayoutId id="2147484292" r:id="rId17"/>
    <p:sldLayoutId id="2147484293" r:id="rId18"/>
    <p:sldLayoutId id="2147484294" r:id="rId19"/>
    <p:sldLayoutId id="2147484295" r:id="rId20"/>
    <p:sldLayoutId id="2147484296" r:id="rId21"/>
    <p:sldLayoutId id="2147484297" r:id="rId22"/>
    <p:sldLayoutId id="2147484298" r:id="rId23"/>
    <p:sldLayoutId id="2147484299" r:id="rId24"/>
    <p:sldLayoutId id="2147484300" r:id="rId25"/>
    <p:sldLayoutId id="2147484301" r:id="rId26"/>
    <p:sldLayoutId id="2147484302" r:id="rId27"/>
    <p:sldLayoutId id="2147484303" r:id="rId28"/>
    <p:sldLayoutId id="2147484304" r:id="rId29"/>
    <p:sldLayoutId id="2147484305" r:id="rId30"/>
    <p:sldLayoutId id="2147484306" r:id="rId31"/>
    <p:sldLayoutId id="2147484307" r:id="rId32"/>
    <p:sldLayoutId id="2147484308" r:id="rId33"/>
    <p:sldLayoutId id="2147484309" r:id="rId34"/>
    <p:sldLayoutId id="2147484310" r:id="rId3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95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  <p:sldLayoutId id="2147484323" r:id="rId12"/>
    <p:sldLayoutId id="2147484324" r:id="rId13"/>
    <p:sldLayoutId id="2147484325" r:id="rId14"/>
    <p:sldLayoutId id="2147484326" r:id="rId15"/>
    <p:sldLayoutId id="2147484327" r:id="rId16"/>
    <p:sldLayoutId id="2147484328" r:id="rId17"/>
    <p:sldLayoutId id="2147484329" r:id="rId18"/>
    <p:sldLayoutId id="2147484330" r:id="rId19"/>
    <p:sldLayoutId id="2147484331" r:id="rId20"/>
    <p:sldLayoutId id="2147484332" r:id="rId21"/>
    <p:sldLayoutId id="2147484333" r:id="rId22"/>
    <p:sldLayoutId id="2147484334" r:id="rId23"/>
    <p:sldLayoutId id="2147484335" r:id="rId24"/>
    <p:sldLayoutId id="2147484336" r:id="rId25"/>
    <p:sldLayoutId id="2147484337" r:id="rId26"/>
    <p:sldLayoutId id="2147484338" r:id="rId27"/>
    <p:sldLayoutId id="2147484339" r:id="rId28"/>
    <p:sldLayoutId id="2147484340" r:id="rId29"/>
    <p:sldLayoutId id="2147484341" r:id="rId30"/>
    <p:sldLayoutId id="2147484342" r:id="rId31"/>
    <p:sldLayoutId id="2147484343" r:id="rId32"/>
    <p:sldLayoutId id="2147484344" r:id="rId33"/>
    <p:sldLayoutId id="2147484346" r:id="rId34"/>
    <p:sldLayoutId id="2147484347" r:id="rId35"/>
    <p:sldLayoutId id="2147484348" r:id="rId36"/>
    <p:sldLayoutId id="2147484349" r:id="rId3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465" y="6300341"/>
            <a:ext cx="550881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This document and all its contents contain information from Cybage Software Private Limited which may be privileged, confidential, </a:t>
            </a:r>
            <a:b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or otherwise protected from disclosure. The information is intended to be for the addressee(s) only. Any unauthorized disclosure, </a:t>
            </a:r>
            <a:b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copy, distribution, or use of the contents of this message is strictly prohibited. </a:t>
            </a:r>
          </a:p>
          <a:p>
            <a:endParaRPr lang="en-US" sz="800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8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4" y="1616492"/>
            <a:ext cx="8458199" cy="442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2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57175" y="1771649"/>
            <a:ext cx="8658225" cy="4477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600200" y="810995"/>
            <a:ext cx="709612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Ship an Application Container</a:t>
            </a:r>
            <a:endParaRPr lang="en-US" sz="25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79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270441" y="2920795"/>
            <a:ext cx="1596584" cy="20146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Docker Hub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Quaiy.io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Private Registry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Ecosystem for DevOps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645" y="2817397"/>
            <a:ext cx="2473831" cy="2207081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285875" y="1766886"/>
            <a:ext cx="1581150" cy="10048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Machine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Engine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Compose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Swarm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724649" y="4020997"/>
            <a:ext cx="1495425" cy="91440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 err="1">
                <a:solidFill>
                  <a:srgbClr val="00547E"/>
                </a:solidFill>
              </a:rPr>
              <a:t>RancherOS</a:t>
            </a:r>
            <a:endParaRPr lang="en-US" sz="1100" b="1" dirty="0">
              <a:solidFill>
                <a:srgbClr val="00547E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 CoreOS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724648" y="5148258"/>
            <a:ext cx="1495425" cy="9144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 err="1">
                <a:solidFill>
                  <a:srgbClr val="00547E"/>
                </a:solidFill>
              </a:rPr>
              <a:t>Flocker</a:t>
            </a:r>
            <a:endParaRPr lang="en-US" sz="1100" b="1" dirty="0">
              <a:solidFill>
                <a:srgbClr val="00547E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Convoy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724649" y="2977604"/>
            <a:ext cx="1495425" cy="8705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AWS ECS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Azure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119435" y="1765969"/>
            <a:ext cx="1495425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Swarm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 err="1">
                <a:solidFill>
                  <a:srgbClr val="00547E"/>
                </a:solidFill>
              </a:rPr>
              <a:t>Mesos</a:t>
            </a:r>
            <a:endParaRPr lang="en-US" sz="1100" b="1" dirty="0">
              <a:solidFill>
                <a:srgbClr val="00547E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Kubernetes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6724649" y="1766888"/>
            <a:ext cx="1495425" cy="10048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Rancher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 Triton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 IBM </a:t>
            </a:r>
            <a:r>
              <a:rPr lang="en-US" sz="1100" b="1" dirty="0" err="1">
                <a:solidFill>
                  <a:srgbClr val="00547E"/>
                </a:solidFill>
              </a:rPr>
              <a:t>Bluemix</a:t>
            </a:r>
            <a:endParaRPr lang="en-US" sz="1100" b="1" dirty="0">
              <a:solidFill>
                <a:srgbClr val="00547E"/>
              </a:solidFill>
            </a:endParaRPr>
          </a:p>
          <a:p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881560" y="1766888"/>
            <a:ext cx="1581150" cy="9896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Marathon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 err="1">
                <a:solidFill>
                  <a:srgbClr val="00547E"/>
                </a:solidFill>
              </a:rPr>
              <a:t>Chronos</a:t>
            </a:r>
            <a:r>
              <a:rPr lang="en-US" sz="1100" b="1" dirty="0">
                <a:solidFill>
                  <a:srgbClr val="00547E"/>
                </a:solidFill>
              </a:rPr>
              <a:t>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Jenkins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119435" y="5162543"/>
            <a:ext cx="1496284" cy="91440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Consul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 </a:t>
            </a:r>
            <a:r>
              <a:rPr lang="en-US" sz="1100" b="1" dirty="0" err="1">
                <a:solidFill>
                  <a:srgbClr val="00547E"/>
                </a:solidFill>
              </a:rPr>
              <a:t>etcd</a:t>
            </a:r>
            <a:endParaRPr lang="en-US" sz="1100" b="1" dirty="0">
              <a:solidFill>
                <a:srgbClr val="00547E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 Eureka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881560" y="5162543"/>
            <a:ext cx="1481270" cy="91440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 err="1">
                <a:solidFill>
                  <a:srgbClr val="00547E"/>
                </a:solidFill>
              </a:rPr>
              <a:t>cAdvisor</a:t>
            </a:r>
            <a:endParaRPr lang="en-US" sz="1100" b="1" dirty="0">
              <a:solidFill>
                <a:srgbClr val="00547E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 err="1">
                <a:solidFill>
                  <a:srgbClr val="00547E"/>
                </a:solidFill>
              </a:rPr>
              <a:t>Sysdig</a:t>
            </a:r>
            <a:endParaRPr lang="en-US" sz="1100" b="1" dirty="0">
              <a:solidFill>
                <a:srgbClr val="00547E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 err="1">
                <a:solidFill>
                  <a:srgbClr val="00547E"/>
                </a:solidFill>
              </a:rPr>
              <a:t>Ruxit</a:t>
            </a:r>
            <a:endParaRPr lang="en-US" sz="1100" b="1" dirty="0">
              <a:solidFill>
                <a:srgbClr val="00547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81098" y="1525412"/>
            <a:ext cx="141134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547E"/>
                </a:solidFill>
                <a:latin typeface="+mn-lt"/>
              </a:rPr>
              <a:t>Docker </a:t>
            </a:r>
            <a:r>
              <a:rPr lang="en-US" sz="1100" b="1" dirty="0" smtClean="0">
                <a:solidFill>
                  <a:srgbClr val="00547E"/>
                </a:solidFill>
                <a:latin typeface="+mn-lt"/>
              </a:rPr>
              <a:t>Tools</a:t>
            </a:r>
            <a:endParaRPr lang="en-US" sz="1100" b="1" dirty="0">
              <a:solidFill>
                <a:srgbClr val="00547E"/>
              </a:solidFill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911" y="3745426"/>
            <a:ext cx="11031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547E"/>
                </a:solidFill>
                <a:latin typeface="+mn-lt"/>
              </a:rPr>
              <a:t>Docker Registry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996941" y="1525412"/>
            <a:ext cx="19288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547E"/>
                </a:solidFill>
                <a:latin typeface="+mn-lt"/>
              </a:rPr>
              <a:t>Docker Orchestration Tools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724649" y="1505276"/>
            <a:ext cx="12001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547E"/>
                </a:solidFill>
                <a:latin typeface="+mn-lt"/>
              </a:rPr>
              <a:t>Docker – CAAS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76785" y="1508569"/>
            <a:ext cx="20615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00547E"/>
                </a:solidFill>
                <a:latin typeface="+mn-lt"/>
              </a:rPr>
              <a:t>    Scheduler &amp; </a:t>
            </a:r>
            <a:r>
              <a:rPr lang="en-US" sz="1100" b="1" dirty="0">
                <a:solidFill>
                  <a:srgbClr val="00547E"/>
                </a:solidFill>
                <a:latin typeface="+mn-lt"/>
              </a:rPr>
              <a:t>E</a:t>
            </a:r>
            <a:r>
              <a:rPr lang="en-US" sz="1100" b="1" dirty="0" smtClean="0">
                <a:solidFill>
                  <a:srgbClr val="00547E"/>
                </a:solidFill>
                <a:latin typeface="+mn-lt"/>
              </a:rPr>
              <a:t>xecutor</a:t>
            </a:r>
            <a:endParaRPr lang="en-US" sz="1100" b="1" dirty="0">
              <a:solidFill>
                <a:srgbClr val="00547E"/>
              </a:solidFill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55647" y="3112791"/>
            <a:ext cx="62709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547E"/>
                </a:solidFill>
                <a:latin typeface="+mn-lt"/>
              </a:rPr>
              <a:t>Docker </a:t>
            </a:r>
          </a:p>
          <a:p>
            <a:r>
              <a:rPr lang="en-US" sz="1100" b="1" dirty="0">
                <a:solidFill>
                  <a:srgbClr val="00547E"/>
                </a:solidFill>
                <a:latin typeface="+mn-lt"/>
              </a:rPr>
              <a:t>on </a:t>
            </a:r>
          </a:p>
          <a:p>
            <a:r>
              <a:rPr lang="en-US" sz="1100" b="1" dirty="0">
                <a:solidFill>
                  <a:srgbClr val="00547E"/>
                </a:solidFill>
                <a:latin typeface="+mn-lt"/>
              </a:rPr>
              <a:t>Cloud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119435" y="6216134"/>
            <a:ext cx="12250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547E"/>
                </a:solidFill>
                <a:latin typeface="+mn-lt"/>
              </a:rPr>
              <a:t>Service discovery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881560" y="6197084"/>
            <a:ext cx="1321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547E"/>
                </a:solidFill>
                <a:latin typeface="+mn-lt"/>
              </a:rPr>
              <a:t>Docker Monitoring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353399" y="4216588"/>
            <a:ext cx="62709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547E"/>
                </a:solidFill>
                <a:latin typeface="+mn-lt"/>
              </a:rPr>
              <a:t>Docker </a:t>
            </a:r>
            <a:endParaRPr lang="en-US" sz="1100" b="1" dirty="0" smtClean="0">
              <a:solidFill>
                <a:srgbClr val="00547E"/>
              </a:solidFill>
              <a:latin typeface="+mn-lt"/>
            </a:endParaRPr>
          </a:p>
          <a:p>
            <a:r>
              <a:rPr lang="en-US" sz="1100" b="1" dirty="0" smtClean="0">
                <a:solidFill>
                  <a:srgbClr val="00547E"/>
                </a:solidFill>
                <a:latin typeface="+mn-lt"/>
              </a:rPr>
              <a:t>OS</a:t>
            </a:r>
            <a:endParaRPr lang="en-US" sz="1100" b="1" dirty="0">
              <a:solidFill>
                <a:srgbClr val="00547E"/>
              </a:solidFill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38303" y="6200775"/>
            <a:ext cx="11208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547E"/>
                </a:solidFill>
                <a:latin typeface="+mn-lt"/>
              </a:rPr>
              <a:t>Docker </a:t>
            </a:r>
            <a:r>
              <a:rPr lang="en-US" sz="1100" b="1" dirty="0" err="1">
                <a:solidFill>
                  <a:srgbClr val="00547E"/>
                </a:solidFill>
                <a:latin typeface="+mn-lt"/>
              </a:rPr>
              <a:t>Stateful</a:t>
            </a:r>
            <a:r>
              <a:rPr lang="en-US" sz="1100" b="1" dirty="0">
                <a:solidFill>
                  <a:srgbClr val="00547E"/>
                </a:solidFill>
                <a:latin typeface="+mn-lt"/>
              </a:rPr>
              <a:t> 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258122" y="5169689"/>
            <a:ext cx="1596584" cy="9072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00547E"/>
                </a:solidFill>
              </a:rPr>
              <a:t>Weave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82688" y="5390014"/>
            <a:ext cx="9209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547E"/>
                </a:solidFill>
                <a:latin typeface="+mn-lt"/>
              </a:rPr>
              <a:t>Docker </a:t>
            </a:r>
            <a:r>
              <a:rPr lang="en-US" sz="1100" b="1" dirty="0" smtClean="0">
                <a:solidFill>
                  <a:srgbClr val="00547E"/>
                </a:solidFill>
                <a:latin typeface="+mn-lt"/>
              </a:rPr>
              <a:t>networking</a:t>
            </a:r>
            <a:endParaRPr lang="en-US" sz="1100" b="1" dirty="0">
              <a:solidFill>
                <a:srgbClr val="00547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463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</p:spPr>
        <p:txBody>
          <a:bodyPr/>
          <a:lstStyle/>
          <a:p>
            <a:r>
              <a:rPr lang="en-US" dirty="0"/>
              <a:t>Docker </a:t>
            </a:r>
            <a:r>
              <a:rPr lang="en-US" dirty="0" smtClean="0"/>
              <a:t>– Build , Ship And Run Apps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719262"/>
            <a:ext cx="7077075" cy="448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0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Delivery Pipeline with Containers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 descr="D:\Docker\delivery pipelin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733550"/>
            <a:ext cx="8439150" cy="405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152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– value addition for DevOps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04950" y="1562100"/>
            <a:ext cx="7524750" cy="485775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Fast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Runtime performance near bare metal speeds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Management operations (run, stop , start, etc.) in seconds / milliseconds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Agile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VM-like agility – it’s still “virtualization”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Flexible</a:t>
            </a: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Containerize </a:t>
            </a: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“application(s)”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Lightweight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Does not have its own Operating System, like a VM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only contain bin, lib and app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Inexpensive</a:t>
            </a: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Open source – free – lower TCO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Supported with out-of-the-box modern Linux kernel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Ecosystem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16,000+ Apps in Docker Hub</a:t>
            </a:r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Vibrant community &amp; numerous 3</a:t>
            </a:r>
            <a:r>
              <a:rPr lang="en-US" sz="14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party </a:t>
            </a: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 Cloud providers  - AWS, VMware, Google App Engine support Docker</a:t>
            </a:r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2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s</a:t>
            </a:r>
            <a:r>
              <a:rPr lang="en-IN" dirty="0" smtClean="0"/>
              <a:t>hould we care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02813013"/>
              </p:ext>
            </p:extLst>
          </p:nvPr>
        </p:nvGraphicFramePr>
        <p:xfrm>
          <a:off x="304799" y="1644649"/>
          <a:ext cx="8562975" cy="4689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458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cases </a:t>
            </a:r>
            <a:r>
              <a:rPr lang="en-IN" dirty="0"/>
              <a:t>for Docker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33525" y="1474152"/>
            <a:ext cx="7439025" cy="469804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IN" sz="1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 smtClean="0"/>
              <a:t>Automating packaging &amp; deployment of Applications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 smtClean="0"/>
              <a:t>Continuous integration/deployment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 smtClean="0"/>
              <a:t>Automated testing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 smtClean="0"/>
              <a:t>Zero downtime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 smtClean="0"/>
              <a:t>Creation of PAAS environments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 smtClean="0"/>
              <a:t>Scaling Web apps, databases and backend services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 smtClean="0"/>
              <a:t>Micro-services architecture / Service orchestration &amp; discovery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2" y="3792463"/>
            <a:ext cx="7124703" cy="256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in Virtualization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6" y="1771650"/>
            <a:ext cx="855345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391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790700"/>
            <a:ext cx="8686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 smtClean="0"/>
              <a:t>progrium</a:t>
            </a:r>
            <a:r>
              <a:rPr lang="en-US" dirty="0" smtClean="0"/>
              <a:t>/</a:t>
            </a:r>
            <a:r>
              <a:rPr lang="en-US" dirty="0" err="1" smtClean="0"/>
              <a:t>busybox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MAINTAINER </a:t>
            </a:r>
            <a:r>
              <a:rPr lang="en-US" dirty="0"/>
              <a:t>Kailash </a:t>
            </a:r>
            <a:r>
              <a:rPr lang="en-US" dirty="0" smtClean="0"/>
              <a:t>Verma</a:t>
            </a:r>
          </a:p>
          <a:p>
            <a:endParaRPr lang="en-US" dirty="0"/>
          </a:p>
          <a:p>
            <a:r>
              <a:rPr lang="en-US" dirty="0" smtClean="0"/>
              <a:t>RUN </a:t>
            </a:r>
            <a:r>
              <a:rPr lang="en-US" dirty="0" err="1"/>
              <a:t>opkg</a:t>
            </a:r>
            <a:r>
              <a:rPr lang="en-US" dirty="0"/>
              <a:t>-install curl </a:t>
            </a:r>
            <a:r>
              <a:rPr lang="en-US" dirty="0" smtClean="0"/>
              <a:t>ca-certificates</a:t>
            </a:r>
          </a:p>
          <a:p>
            <a:endParaRPr lang="en-US" dirty="0"/>
          </a:p>
          <a:p>
            <a:r>
              <a:rPr lang="en-US" dirty="0" smtClean="0"/>
              <a:t>ENV </a:t>
            </a:r>
            <a:r>
              <a:rPr lang="en-US" dirty="0"/>
              <a:t>JAVA_HOME /</a:t>
            </a:r>
            <a:r>
              <a:rPr lang="en-US" dirty="0" err="1"/>
              <a:t>usr</a:t>
            </a:r>
            <a:r>
              <a:rPr lang="en-US" dirty="0"/>
              <a:t>/jdk1.8.0_25COPY jre1.8.0_25 /</a:t>
            </a:r>
            <a:r>
              <a:rPr lang="en-US" dirty="0" err="1"/>
              <a:t>usr</a:t>
            </a:r>
            <a:r>
              <a:rPr lang="en-US" dirty="0"/>
              <a:t>/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RUN </a:t>
            </a:r>
            <a:r>
              <a:rPr lang="en-US" dirty="0"/>
              <a:t>ln -s $JAVA_HOME /</a:t>
            </a:r>
            <a:r>
              <a:rPr lang="en-US" dirty="0" err="1"/>
              <a:t>usr</a:t>
            </a:r>
            <a:r>
              <a:rPr lang="en-US" dirty="0"/>
              <a:t>/java &amp;&amp; </a:t>
            </a:r>
            <a:r>
              <a:rPr lang="en-US" dirty="0" err="1"/>
              <a:t>rm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$</a:t>
            </a:r>
            <a:r>
              <a:rPr lang="en-US" dirty="0" smtClean="0"/>
              <a:t>JAVA_HOME/man</a:t>
            </a:r>
          </a:p>
          <a:p>
            <a:endParaRPr lang="en-US" dirty="0"/>
          </a:p>
          <a:p>
            <a:r>
              <a:rPr lang="en-US" dirty="0" smtClean="0"/>
              <a:t>ENV </a:t>
            </a:r>
            <a:r>
              <a:rPr lang="en-US" dirty="0"/>
              <a:t>PATH ${PATH}:${JAVA_HOME}/</a:t>
            </a:r>
            <a:r>
              <a:rPr lang="en-US" dirty="0" smtClean="0"/>
              <a:t>bin</a:t>
            </a:r>
          </a:p>
          <a:p>
            <a:endParaRPr lang="en-US" dirty="0"/>
          </a:p>
          <a:p>
            <a:r>
              <a:rPr lang="en-US" dirty="0" smtClean="0"/>
              <a:t>ENTRYPOINT </a:t>
            </a:r>
            <a:r>
              <a:rPr lang="en-US" dirty="0"/>
              <a:t>[ "java" ]CMD [ "-version" ]</a:t>
            </a:r>
          </a:p>
        </p:txBody>
      </p:sp>
    </p:spTree>
    <p:extLst>
      <p:ext uri="{BB962C8B-B14F-4D97-AF65-F5344CB8AC3E}">
        <p14:creationId xmlns:p14="http://schemas.microsoft.com/office/powerpoint/2010/main" val="134355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Agenda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09E19-E164-44B7-9AC0-961384ED02A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1295400" y="1543051"/>
            <a:ext cx="7191374" cy="356222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IN" dirty="0" smtClean="0"/>
              <a:t>Infra </a:t>
            </a:r>
            <a:r>
              <a:rPr lang="en-IN" dirty="0"/>
              <a:t>team – Pain </a:t>
            </a:r>
            <a:r>
              <a:rPr lang="en-IN" dirty="0" smtClean="0"/>
              <a:t>areas</a:t>
            </a:r>
          </a:p>
          <a:p>
            <a:pPr eaLnBrk="1" hangingPunct="1">
              <a:defRPr/>
            </a:pPr>
            <a:r>
              <a:rPr lang="en-IN" dirty="0" smtClean="0"/>
              <a:t>DevOps </a:t>
            </a:r>
          </a:p>
          <a:p>
            <a:pPr eaLnBrk="1" hangingPunct="1">
              <a:defRPr/>
            </a:pPr>
            <a:r>
              <a:rPr lang="en-US" dirty="0"/>
              <a:t>Docker vs </a:t>
            </a:r>
            <a:r>
              <a:rPr lang="en-US" dirty="0" smtClean="0"/>
              <a:t>KVM</a:t>
            </a:r>
            <a:endParaRPr lang="en-IN" dirty="0"/>
          </a:p>
          <a:p>
            <a:pPr eaLnBrk="1" hangingPunct="1">
              <a:defRPr/>
            </a:pPr>
            <a:r>
              <a:rPr lang="en-US" dirty="0"/>
              <a:t>Evolution in Virtualization </a:t>
            </a:r>
            <a:r>
              <a:rPr lang="en-US" dirty="0" smtClean="0"/>
              <a:t>History</a:t>
            </a:r>
          </a:p>
          <a:p>
            <a:pPr eaLnBrk="1" hangingPunct="1">
              <a:defRPr/>
            </a:pPr>
            <a:r>
              <a:rPr lang="en-US" dirty="0" smtClean="0"/>
              <a:t>Docker</a:t>
            </a:r>
            <a:endParaRPr lang="en-US" dirty="0"/>
          </a:p>
          <a:p>
            <a:pPr eaLnBrk="1" hangingPunct="1">
              <a:defRPr/>
            </a:pPr>
            <a:r>
              <a:rPr lang="en-IN" dirty="0" smtClean="0"/>
              <a:t>Containers</a:t>
            </a:r>
          </a:p>
          <a:p>
            <a:pPr eaLnBrk="1" hangingPunct="1">
              <a:defRPr/>
            </a:pPr>
            <a:r>
              <a:rPr lang="en-IN" dirty="0" smtClean="0"/>
              <a:t>Docker Workflow</a:t>
            </a:r>
          </a:p>
          <a:p>
            <a:pPr eaLnBrk="1" hangingPunct="1">
              <a:defRPr/>
            </a:pPr>
            <a:r>
              <a:rPr lang="en-IN" dirty="0" smtClean="0"/>
              <a:t>Docker Ecosystem for DevOps</a:t>
            </a:r>
          </a:p>
          <a:p>
            <a:pPr eaLnBrk="1" hangingPunct="1">
              <a:defRPr/>
            </a:pPr>
            <a:r>
              <a:rPr lang="en-GB" dirty="0" smtClean="0"/>
              <a:t>Dockerfile</a:t>
            </a:r>
          </a:p>
          <a:p>
            <a:pPr eaLnBrk="1" hangingPunct="1">
              <a:defRPr/>
            </a:pPr>
            <a:r>
              <a:rPr lang="en-GB" dirty="0" smtClean="0"/>
              <a:t>Docker Commands</a:t>
            </a:r>
            <a:endParaRPr lang="en-US" dirty="0"/>
          </a:p>
          <a:p>
            <a:pPr eaLnBrk="1" hangingPunct="1">
              <a:defRPr/>
            </a:pPr>
            <a:r>
              <a:rPr lang="en-IN" dirty="0"/>
              <a:t>Use cases for Docker</a:t>
            </a:r>
          </a:p>
          <a:p>
            <a:pPr eaLnBrk="1" hangingPunct="1">
              <a:defRPr/>
            </a:pPr>
            <a:r>
              <a:rPr lang="en-US" dirty="0" smtClean="0"/>
              <a:t>Application Deployment using Docker containers</a:t>
            </a:r>
            <a:endParaRPr lang="en-US" dirty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77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530317"/>
              </p:ext>
            </p:extLst>
          </p:nvPr>
        </p:nvGraphicFramePr>
        <p:xfrm>
          <a:off x="1552575" y="1628808"/>
          <a:ext cx="6486526" cy="4739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786"/>
                <a:gridCol w="5234740"/>
              </a:tblGrid>
              <a:tr h="400017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82391">
                <a:tc>
                  <a:txBody>
                    <a:bodyPr/>
                    <a:lstStyle/>
                    <a:p>
                      <a:r>
                        <a:rPr lang="en-US" dirty="0" smtClean="0"/>
                        <a:t>Build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Builds Docker images from a Dockerfile</a:t>
                      </a:r>
                    </a:p>
                  </a:txBody>
                  <a:tcPr/>
                </a:tc>
              </a:tr>
              <a:tr h="382391">
                <a:tc>
                  <a:txBody>
                    <a:bodyPr/>
                    <a:lstStyle/>
                    <a:p>
                      <a:r>
                        <a:rPr lang="en-US" dirty="0" smtClean="0"/>
                        <a:t>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Create a new image from a container's changes</a:t>
                      </a:r>
                    </a:p>
                  </a:txBody>
                  <a:tcPr/>
                </a:tc>
              </a:tr>
              <a:tr h="6536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Copy files/folders from a container's </a:t>
                      </a:r>
                      <a:r>
                        <a:rPr lang="en-US" dirty="0" err="1" smtClean="0"/>
                        <a:t>filesystem</a:t>
                      </a:r>
                      <a:r>
                        <a:rPr lang="en-US" dirty="0" smtClean="0"/>
                        <a:t> to the host path</a:t>
                      </a:r>
                    </a:p>
                  </a:txBody>
                  <a:tcPr/>
                </a:tc>
              </a:tr>
              <a:tr h="382391"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Create a new container</a:t>
                      </a:r>
                    </a:p>
                  </a:txBody>
                  <a:tcPr/>
                </a:tc>
              </a:tr>
              <a:tr h="382391">
                <a:tc>
                  <a:txBody>
                    <a:bodyPr/>
                    <a:lstStyle/>
                    <a:p>
                      <a:r>
                        <a:rPr lang="en-US" dirty="0" smtClean="0"/>
                        <a:t>exec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Run a command in a running container</a:t>
                      </a:r>
                    </a:p>
                  </a:txBody>
                  <a:tcPr/>
                </a:tc>
              </a:tr>
              <a:tr h="382391">
                <a:tc>
                  <a:txBody>
                    <a:bodyPr/>
                    <a:lstStyle/>
                    <a:p>
                      <a:r>
                        <a:rPr lang="en-US" dirty="0" smtClean="0"/>
                        <a:t>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the history of an image</a:t>
                      </a:r>
                      <a:endParaRPr lang="en-US" dirty="0"/>
                    </a:p>
                  </a:txBody>
                  <a:tcPr/>
                </a:tc>
              </a:tr>
              <a:tr h="469479">
                <a:tc>
                  <a:txBody>
                    <a:bodyPr/>
                    <a:lstStyle/>
                    <a:p>
                      <a:r>
                        <a:rPr lang="en-US" dirty="0" smtClean="0"/>
                        <a:t>images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List images</a:t>
                      </a:r>
                    </a:p>
                  </a:txBody>
                  <a:tcPr/>
                </a:tc>
              </a:tr>
              <a:tr h="469479"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Display system-wide information</a:t>
                      </a:r>
                    </a:p>
                  </a:txBody>
                  <a:tcPr/>
                </a:tc>
              </a:tr>
              <a:tr h="469479">
                <a:tc>
                  <a:txBody>
                    <a:bodyPr/>
                    <a:lstStyle/>
                    <a:p>
                      <a:r>
                        <a:rPr lang="en-US" dirty="0" smtClean="0"/>
                        <a:t>inspect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low-level information on a container or image</a:t>
                      </a:r>
                      <a:endParaRPr lang="en-US" dirty="0"/>
                    </a:p>
                  </a:txBody>
                  <a:tcPr/>
                </a:tc>
              </a:tr>
              <a:tr h="299118">
                <a:tc>
                  <a:txBody>
                    <a:bodyPr/>
                    <a:lstStyle/>
                    <a:p>
                      <a:r>
                        <a:rPr lang="en-US" dirty="0" smtClean="0"/>
                        <a:t>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Kill a running container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99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85684"/>
              </p:ext>
            </p:extLst>
          </p:nvPr>
        </p:nvGraphicFramePr>
        <p:xfrm>
          <a:off x="1514475" y="1597026"/>
          <a:ext cx="7067550" cy="50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/>
                <a:gridCol w="5867400"/>
              </a:tblGrid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Load an image from a tar archive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or log in to a Docker registry server</a:t>
                      </a:r>
                      <a:endParaRPr lang="en-US" dirty="0"/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logout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 out from a Docker registry server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Fetch the logs of a container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pause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Pause all processes within a container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unpause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Unpause</a:t>
                      </a:r>
                      <a:r>
                        <a:rPr lang="en-US" dirty="0" smtClean="0"/>
                        <a:t> a paused container</a:t>
                      </a:r>
                      <a:endParaRPr lang="en-US" dirty="0"/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Lookup the public-facing port that is NAT-</a:t>
                      </a:r>
                      <a:r>
                        <a:rPr lang="en-US" dirty="0" err="1" smtClean="0"/>
                        <a:t>ed</a:t>
                      </a:r>
                      <a:r>
                        <a:rPr lang="en-US" dirty="0" smtClean="0"/>
                        <a:t> to PRIVATE_PORT</a:t>
                      </a:r>
                      <a:endParaRPr lang="en-US" dirty="0"/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List containers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Pull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Pull an image or a repository from a Docker registry server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Push an image or a repository to a Docker registry server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13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958125"/>
              </p:ext>
            </p:extLst>
          </p:nvPr>
        </p:nvGraphicFramePr>
        <p:xfrm>
          <a:off x="1514475" y="1597026"/>
          <a:ext cx="7067550" cy="4851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/>
                <a:gridCol w="5867400"/>
              </a:tblGrid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rename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Rename an existing container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restart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Restart a running container</a:t>
                      </a:r>
                      <a:endParaRPr lang="en-US" dirty="0"/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Remove one or more containers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rmi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Remove one or more images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run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Run a command in a new container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save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Save an image to a tar archive</a:t>
                      </a:r>
                      <a:endParaRPr lang="en-US" dirty="0"/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search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Search for an image on the Docker Hub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start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Start a stopped container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stats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Display a stream of a containers' resource usage statistics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stop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Stop a running container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87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130350"/>
              </p:ext>
            </p:extLst>
          </p:nvPr>
        </p:nvGraphicFramePr>
        <p:xfrm>
          <a:off x="1514475" y="1597026"/>
          <a:ext cx="7067550" cy="220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/>
                <a:gridCol w="5867400"/>
              </a:tblGrid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Tag an image into a repository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top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Lookup the running processes of a container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version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Show the Docker version information</a:t>
                      </a:r>
                    </a:p>
                  </a:txBody>
                  <a:tcPr/>
                </a:tc>
              </a:tr>
              <a:tr h="441036">
                <a:tc>
                  <a:txBody>
                    <a:bodyPr/>
                    <a:lstStyle/>
                    <a:p>
                      <a:r>
                        <a:rPr lang="en-US" dirty="0" smtClean="0"/>
                        <a:t>wait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Block until a container stops, then print its exit code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1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Any 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9A6774-01A1-4085-90E3-C443E7EF5669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6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 bwMode="auto">
          <a:xfrm>
            <a:off x="1657350" y="5043488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7757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Infra team – </a:t>
            </a:r>
            <a:r>
              <a:rPr lang="en-IN" dirty="0"/>
              <a:t>Pain areas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21841" y="1674178"/>
            <a:ext cx="7269734" cy="424084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Dev, </a:t>
            </a:r>
            <a:r>
              <a:rPr lang="en-IN" sz="1800" dirty="0" smtClean="0"/>
              <a:t>Test, Prod </a:t>
            </a:r>
            <a:r>
              <a:rPr lang="en-IN" sz="1800" dirty="0"/>
              <a:t>environments are </a:t>
            </a:r>
            <a:r>
              <a:rPr lang="en-IN" sz="1800" dirty="0" smtClean="0"/>
              <a:t>different</a:t>
            </a: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Prod Env –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IN" sz="1600" dirty="0"/>
              <a:t>Downtime issues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IN" sz="1600" dirty="0"/>
              <a:t>Fire fighting </a:t>
            </a:r>
            <a:r>
              <a:rPr lang="en-IN" sz="1600" dirty="0" smtClean="0"/>
              <a:t>issues</a:t>
            </a:r>
            <a:endParaRPr lang="en-IN" sz="16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/>
              <a:t>Golden </a:t>
            </a:r>
            <a:r>
              <a:rPr lang="en-IN" sz="1800" dirty="0" smtClean="0"/>
              <a:t>Images</a:t>
            </a: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Higher Cost </a:t>
            </a:r>
            <a:r>
              <a:rPr lang="en-IN" sz="1800" dirty="0"/>
              <a:t>– at machine/VM </a:t>
            </a:r>
            <a:r>
              <a:rPr lang="en-IN" sz="1800" dirty="0" smtClean="0"/>
              <a:t>level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Higher storage requirements for Golden Images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Manual process of creating Environments - for Dev, Test teams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How to Snapshot the Environments 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Manual release process</a:t>
            </a:r>
            <a:endParaRPr lang="en-IN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7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DevOps value addition to Infra team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12316" y="1731327"/>
            <a:ext cx="7269734" cy="431704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Same environments for Dev, Test and Prod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Faster </a:t>
            </a:r>
            <a:r>
              <a:rPr lang="en-IN" sz="1800" dirty="0"/>
              <a:t>to </a:t>
            </a:r>
            <a:r>
              <a:rPr lang="en-IN" sz="1800" dirty="0" smtClean="0"/>
              <a:t>create/manage Environments</a:t>
            </a: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Easy </a:t>
            </a:r>
            <a:r>
              <a:rPr lang="en-IN" sz="1800" dirty="0"/>
              <a:t>to take Snapshot of </a:t>
            </a:r>
            <a:r>
              <a:rPr lang="en-IN" sz="1800" dirty="0" smtClean="0"/>
              <a:t>Environments</a:t>
            </a: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Portability of Apps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Easy </a:t>
            </a:r>
            <a:r>
              <a:rPr lang="en-IN" sz="1800" dirty="0"/>
              <a:t>to build, test and </a:t>
            </a:r>
            <a:r>
              <a:rPr lang="en-IN" sz="1800" dirty="0" smtClean="0"/>
              <a:t>deploy Apps</a:t>
            </a: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Deployment automation</a:t>
            </a: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/>
              <a:t>Faster and more releases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Lower cost on storage </a:t>
            </a:r>
            <a:r>
              <a:rPr lang="en-IN" sz="1800" dirty="0"/>
              <a:t>&amp;</a:t>
            </a:r>
            <a:r>
              <a:rPr lang="en-IN" sz="1800" dirty="0" smtClean="0"/>
              <a:t> CPU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Zero downtime</a:t>
            </a: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Green/Blue </a:t>
            </a:r>
            <a:r>
              <a:rPr lang="en-IN" sz="1800" dirty="0"/>
              <a:t>deployment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9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Container vs 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000250"/>
            <a:ext cx="85153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293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Docker</a:t>
            </a:r>
            <a:r>
              <a:rPr lang="en-IN" dirty="0"/>
              <a:t>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96187" y="1914431"/>
            <a:ext cx="7269734" cy="1583372"/>
          </a:xfrm>
        </p:spPr>
        <p:txBody>
          <a:bodyPr/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Docker automates creation of lightweight - </a:t>
            </a:r>
            <a:r>
              <a:rPr lang="en-IN" sz="1600" i="1" dirty="0" smtClean="0"/>
              <a:t>Application container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Container </a:t>
            </a:r>
            <a:r>
              <a:rPr lang="en-IN" sz="1600" dirty="0"/>
              <a:t>will virtually run </a:t>
            </a:r>
            <a:r>
              <a:rPr lang="en-IN" sz="1600" dirty="0" smtClean="0"/>
              <a:t>anywhere</a:t>
            </a:r>
            <a:endParaRPr lang="en-IN" sz="16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Same container can run on any laptop, desktop, VM, Cloud &amp; more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Deployment </a:t>
            </a:r>
            <a:r>
              <a:rPr lang="en-IN" sz="1600" dirty="0"/>
              <a:t>of Applications inside an </a:t>
            </a:r>
            <a:r>
              <a:rPr lang="en-IN" sz="1600" dirty="0" smtClean="0"/>
              <a:t>Container</a:t>
            </a:r>
            <a:endParaRPr lang="en-IN" sz="16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Unlike </a:t>
            </a:r>
            <a:r>
              <a:rPr lang="en-IN" sz="1600" dirty="0"/>
              <a:t>VM, it does not include a separate Operating system</a:t>
            </a:r>
            <a:r>
              <a:rPr lang="en-IN" sz="1600" dirty="0" smtClean="0"/>
              <a:t>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59338" y="4118397"/>
            <a:ext cx="7269734" cy="156432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Speed:  Boots in seconds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Footprint: 100-1000 containers on one machine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Small Disk/CPU requirements as compared to VM's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Portability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Supported by all Cloud providers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1459338" y="3707321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Why Docker ?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9338" y="156048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</a:t>
            </a:r>
            <a:r>
              <a:rPr lang="en-IN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Docker ?</a:t>
            </a:r>
            <a:r>
              <a:rPr lang="en-IN" dirty="0"/>
              <a:t>	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762" y="3819525"/>
            <a:ext cx="23526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6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s</a:t>
            </a:r>
            <a:r>
              <a:rPr lang="en-IN" dirty="0" smtClean="0"/>
              <a:t>hould we care for Docker?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30478695"/>
              </p:ext>
            </p:extLst>
          </p:nvPr>
        </p:nvGraphicFramePr>
        <p:xfrm>
          <a:off x="304799" y="1644649"/>
          <a:ext cx="8562975" cy="4689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69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02791" y="1597977"/>
            <a:ext cx="7269734" cy="4964747"/>
          </a:xfrm>
        </p:spPr>
        <p:txBody>
          <a:bodyPr/>
          <a:lstStyle/>
          <a:p>
            <a:pPr marL="0" indent="0"/>
            <a:r>
              <a:rPr lang="en-IN" dirty="0">
                <a:solidFill>
                  <a:schemeClr val="tx1"/>
                </a:solidFill>
              </a:rPr>
              <a:t>What is Container ?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600" dirty="0"/>
              <a:t>“Unit of deployment”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600" dirty="0"/>
              <a:t>LXC - OS virtualization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600" dirty="0"/>
              <a:t>Lighter than VM/Golden Images</a:t>
            </a:r>
          </a:p>
          <a:p>
            <a:pPr marL="0" lvl="0" indent="0"/>
            <a:endParaRPr lang="en-IN" dirty="0" smtClean="0">
              <a:solidFill>
                <a:schemeClr val="tx1"/>
              </a:solidFill>
            </a:endParaRPr>
          </a:p>
          <a:p>
            <a:pPr marL="0" lvl="0" indent="0"/>
            <a:endParaRPr lang="en-IN" dirty="0" smtClean="0">
              <a:solidFill>
                <a:schemeClr val="tx1"/>
              </a:solidFill>
            </a:endParaRPr>
          </a:p>
          <a:p>
            <a:pPr marL="0" lvl="0" indent="0"/>
            <a:endParaRPr lang="en-IN" dirty="0">
              <a:solidFill>
                <a:schemeClr val="tx1"/>
              </a:solidFill>
            </a:endParaRPr>
          </a:p>
          <a:p>
            <a:pPr marL="0" lvl="0" indent="0"/>
            <a:endParaRPr lang="en-IN" dirty="0" smtClean="0">
              <a:solidFill>
                <a:schemeClr val="tx1"/>
              </a:solidFill>
            </a:endParaRPr>
          </a:p>
          <a:p>
            <a:pPr marL="0" lvl="0" indent="0"/>
            <a:endParaRPr lang="en-IN" dirty="0" smtClean="0">
              <a:solidFill>
                <a:schemeClr val="tx1"/>
              </a:solidFill>
            </a:endParaRPr>
          </a:p>
          <a:p>
            <a:pPr marL="0" lvl="0" indent="0"/>
            <a:r>
              <a:rPr lang="en-IN" dirty="0" smtClean="0">
                <a:solidFill>
                  <a:schemeClr val="tx1"/>
                </a:solidFill>
              </a:rPr>
              <a:t>Why Containers ? </a:t>
            </a:r>
            <a:endParaRPr lang="en-IN" dirty="0">
              <a:solidFill>
                <a:schemeClr val="tx1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600" dirty="0"/>
              <a:t>Boots in </a:t>
            </a:r>
            <a:r>
              <a:rPr lang="en-IN" sz="1600" dirty="0" smtClean="0"/>
              <a:t>seconds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100-1000 </a:t>
            </a:r>
            <a:r>
              <a:rPr lang="en-IN" sz="1600" dirty="0"/>
              <a:t>containers on one Machine/VM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Same Container can be deployed to any Dev</a:t>
            </a:r>
            <a:r>
              <a:rPr lang="en-IN" sz="1600" dirty="0"/>
              <a:t>, Test &amp; </a:t>
            </a:r>
            <a:r>
              <a:rPr lang="en-IN" sz="1600" dirty="0" smtClean="0"/>
              <a:t>Prod servers</a:t>
            </a:r>
            <a:endParaRPr lang="en-I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3019425"/>
            <a:ext cx="21431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1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Dockerfile, Image, Container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3925" y="2750332"/>
            <a:ext cx="1428749" cy="9286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Dockerfile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7099" y="2750335"/>
            <a:ext cx="1428749" cy="9286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24560" y="2750336"/>
            <a:ext cx="1428749" cy="9286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3"/>
            <a:endCxn id="9" idx="1"/>
          </p:cNvCxnSpPr>
          <p:nvPr/>
        </p:nvCxnSpPr>
        <p:spPr>
          <a:xfrm>
            <a:off x="2352674" y="3214676"/>
            <a:ext cx="1114425" cy="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10135" y="3214679"/>
            <a:ext cx="1114425" cy="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17979" y="2906905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Build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175440" y="2905415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Run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78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3060</TotalTime>
  <Words>1089</Words>
  <Application>Microsoft Office PowerPoint</Application>
  <PresentationFormat>On-screen Show (4:3)</PresentationFormat>
  <Paragraphs>303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Kozuka Gothic Pro L</vt:lpstr>
      <vt:lpstr>Kozuka Gothic Pro M</vt:lpstr>
      <vt:lpstr>Kozuka Gothic Pro R</vt:lpstr>
      <vt:lpstr>Microsoft Sans Serif</vt:lpstr>
      <vt:lpstr>Segoe UI</vt:lpstr>
      <vt:lpstr>Wingdings</vt:lpstr>
      <vt:lpstr>1_Office Theme</vt:lpstr>
      <vt:lpstr>2_Office Theme</vt:lpstr>
      <vt:lpstr>Docker Training</vt:lpstr>
      <vt:lpstr>Agenda </vt:lpstr>
      <vt:lpstr>Infra team – Pain areas</vt:lpstr>
      <vt:lpstr>DevOps value addition to Infra team</vt:lpstr>
      <vt:lpstr>Docker Container vs VM</vt:lpstr>
      <vt:lpstr>Docker </vt:lpstr>
      <vt:lpstr>Why should we care for Docker?</vt:lpstr>
      <vt:lpstr>Containers</vt:lpstr>
      <vt:lpstr>Dockerfile, Image, Container</vt:lpstr>
      <vt:lpstr>Docker Workflow</vt:lpstr>
      <vt:lpstr>PowerPoint Presentation</vt:lpstr>
      <vt:lpstr>Docker Ecosystem for DevOps </vt:lpstr>
      <vt:lpstr>Docker – Build , Ship And Run Apps </vt:lpstr>
      <vt:lpstr>Delivery Pipeline with Containers </vt:lpstr>
      <vt:lpstr>Docker – value addition for DevOps</vt:lpstr>
      <vt:lpstr>Why should we care ?</vt:lpstr>
      <vt:lpstr>Use cases for Docker</vt:lpstr>
      <vt:lpstr>Evolution in Virtualization History</vt:lpstr>
      <vt:lpstr>Dockerfile</vt:lpstr>
      <vt:lpstr>Docker Commands</vt:lpstr>
      <vt:lpstr>Docker Commands</vt:lpstr>
      <vt:lpstr>Docker Commands</vt:lpstr>
      <vt:lpstr>Docker Commands</vt:lpstr>
      <vt:lpstr>Any Questions?</vt:lpstr>
      <vt:lpstr>Thank You!</vt:lpstr>
    </vt:vector>
  </TitlesOfParts>
  <Company>Cybage Software Pvt.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Vijeta Angeer</dc:creator>
  <cp:lastModifiedBy>Pradeep Borse</cp:lastModifiedBy>
  <cp:revision>760</cp:revision>
  <dcterms:created xsi:type="dcterms:W3CDTF">2009-07-20T04:26:09Z</dcterms:created>
  <dcterms:modified xsi:type="dcterms:W3CDTF">2018-07-18T14:31:47Z</dcterms:modified>
</cp:coreProperties>
</file>