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7"/>
  </p:sldMasterIdLst>
  <p:notesMasterIdLst>
    <p:notesMasterId r:id="rId25"/>
  </p:notesMasterIdLst>
  <p:handoutMasterIdLst>
    <p:handoutMasterId r:id="rId26"/>
  </p:handoutMasterIdLst>
  <p:sldIdLst>
    <p:sldId id="259" r:id="rId8"/>
    <p:sldId id="260" r:id="rId9"/>
    <p:sldId id="264" r:id="rId10"/>
    <p:sldId id="256" r:id="rId11"/>
    <p:sldId id="265" r:id="rId12"/>
    <p:sldId id="271" r:id="rId13"/>
    <p:sldId id="272" r:id="rId14"/>
    <p:sldId id="274" r:id="rId15"/>
    <p:sldId id="266" r:id="rId16"/>
    <p:sldId id="262" r:id="rId17"/>
    <p:sldId id="261" r:id="rId18"/>
    <p:sldId id="273" r:id="rId19"/>
    <p:sldId id="267" r:id="rId20"/>
    <p:sldId id="257" r:id="rId21"/>
    <p:sldId id="276" r:id="rId22"/>
    <p:sldId id="277" r:id="rId23"/>
    <p:sldId id="275" r:id="rId24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1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042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03">
          <p15:clr>
            <a:srgbClr val="A4A3A4"/>
          </p15:clr>
        </p15:guide>
        <p15:guide id="6" pos="2880">
          <p15:clr>
            <a:srgbClr val="A4A3A4"/>
          </p15:clr>
        </p15:guide>
        <p15:guide id="7" pos="5713">
          <p15:clr>
            <a:srgbClr val="A4A3A4"/>
          </p15:clr>
        </p15:guide>
        <p15:guide id="8" pos="135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llavi Sengupta" initials="PS" lastIdx="3" clrIdx="0"/>
  <p:cmAuthor id="7" name="Sunil Muniyal" initials="SM" lastIdx="2" clrIdx="7"/>
  <p:cmAuthor id="1" name="Ajay Kulkarni" initials="AK" lastIdx="2" clrIdx="1"/>
  <p:cmAuthor id="2" name="Rajendra Rakhecha" initials="RR" lastIdx="1" clrIdx="2"/>
  <p:cmAuthor id="3" name="Ratish Mohan" initials="RM" lastIdx="4" clrIdx="3">
    <p:extLst/>
  </p:cmAuthor>
  <p:cmAuthor id="4" name="durgag" initials="DG" lastIdx="14" clrIdx="4"/>
  <p:cmAuthor id="5" name="Rucha Kulkarni" initials="RK" lastIdx="1" clrIdx="5"/>
  <p:cmAuthor id="6" name="Nagendra Shekhawat" initials="NS" lastIdx="1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E3"/>
    <a:srgbClr val="275F5E"/>
    <a:srgbClr val="70164C"/>
    <a:srgbClr val="4D9FC8"/>
    <a:srgbClr val="5AA5CB"/>
    <a:srgbClr val="6A92D4"/>
    <a:srgbClr val="453658"/>
    <a:srgbClr val="F6882E"/>
    <a:srgbClr val="FFFFCC"/>
    <a:srgbClr val="ECE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6" autoAdjust="0"/>
    <p:restoredTop sz="89714" autoAdjust="0"/>
  </p:normalViewPr>
  <p:slideViewPr>
    <p:cSldViewPr snapToGrid="0" showGuides="1">
      <p:cViewPr>
        <p:scale>
          <a:sx n="77" d="100"/>
          <a:sy n="77" d="100"/>
        </p:scale>
        <p:origin x="-1104" y="-792"/>
      </p:cViewPr>
      <p:guideLst>
        <p:guide orient="horz" pos="1251"/>
        <p:guide orient="horz" pos="4164"/>
        <p:guide orient="horz" pos="1042"/>
        <p:guide orient="horz" pos="3058"/>
        <p:guide orient="horz" pos="2021"/>
        <p:guide pos="3426"/>
        <p:guide pos="5629"/>
        <p:guide pos="135"/>
        <p:guide/>
        <p:guide pos="1464"/>
        <p:guide pos="2363"/>
        <p:guide pos="4608"/>
        <p:guide pos="2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-3720" y="-84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B9866-46C1-41AA-A4BD-92361C93C6B0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342A9-62E9-428E-83EF-41C145ED57A1}">
      <dgm:prSet phldrT="[Text]"/>
      <dgm:spPr/>
      <dgm:t>
        <a:bodyPr/>
        <a:lstStyle/>
        <a:p>
          <a:r>
            <a:rPr lang="en-US" dirty="0" smtClean="0"/>
            <a:t>Think</a:t>
          </a:r>
          <a:endParaRPr lang="en-US" dirty="0"/>
        </a:p>
      </dgm:t>
    </dgm:pt>
    <dgm:pt modelId="{BB0FF02F-1275-4769-AE2A-03E7818E7BD1}" type="parTrans" cxnId="{09C582EE-B2B5-4FDC-8961-23E9DAFB15AF}">
      <dgm:prSet/>
      <dgm:spPr/>
      <dgm:t>
        <a:bodyPr/>
        <a:lstStyle/>
        <a:p>
          <a:endParaRPr lang="en-US"/>
        </a:p>
      </dgm:t>
    </dgm:pt>
    <dgm:pt modelId="{8798D4CB-9AF7-40EA-9CEA-BF4CF57F66E8}" type="sibTrans" cxnId="{09C582EE-B2B5-4FDC-8961-23E9DAFB15AF}">
      <dgm:prSet/>
      <dgm:spPr/>
      <dgm:t>
        <a:bodyPr/>
        <a:lstStyle/>
        <a:p>
          <a:endParaRPr lang="en-US" dirty="0"/>
        </a:p>
      </dgm:t>
    </dgm:pt>
    <dgm:pt modelId="{1CEE81A1-7DBE-463F-8B73-0BB48B6EA802}">
      <dgm:prSet phldrT="[Text]"/>
      <dgm:spPr/>
      <dgm:t>
        <a:bodyPr/>
        <a:lstStyle/>
        <a:p>
          <a:r>
            <a:rPr lang="en-US" dirty="0" smtClean="0"/>
            <a:t>Belief</a:t>
          </a:r>
          <a:endParaRPr lang="en-US" dirty="0"/>
        </a:p>
      </dgm:t>
    </dgm:pt>
    <dgm:pt modelId="{34F9358B-A631-4E74-A53F-558DCE9464E5}" type="parTrans" cxnId="{BE3BD41B-013E-47C5-90AC-5989DD5133CD}">
      <dgm:prSet/>
      <dgm:spPr/>
      <dgm:t>
        <a:bodyPr/>
        <a:lstStyle/>
        <a:p>
          <a:endParaRPr lang="en-US"/>
        </a:p>
      </dgm:t>
    </dgm:pt>
    <dgm:pt modelId="{D9057FDE-6DCA-4594-96AE-E14EF4650515}" type="sibTrans" cxnId="{BE3BD41B-013E-47C5-90AC-5989DD5133CD}">
      <dgm:prSet/>
      <dgm:spPr/>
      <dgm:t>
        <a:bodyPr/>
        <a:lstStyle/>
        <a:p>
          <a:endParaRPr lang="en-US" dirty="0"/>
        </a:p>
      </dgm:t>
    </dgm:pt>
    <dgm:pt modelId="{5D1C87F1-1593-4721-9247-CADF7E5C6ED1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1C9ABB71-4E34-4D36-AC30-3B6DF69D6EA5}" type="parTrans" cxnId="{10E556C8-1E41-4F70-88D8-79D0EA493894}">
      <dgm:prSet/>
      <dgm:spPr/>
      <dgm:t>
        <a:bodyPr/>
        <a:lstStyle/>
        <a:p>
          <a:endParaRPr lang="en-US"/>
        </a:p>
      </dgm:t>
    </dgm:pt>
    <dgm:pt modelId="{DDC78C61-49FC-4E9A-9943-1A4EBE4ACF9C}" type="sibTrans" cxnId="{10E556C8-1E41-4F70-88D8-79D0EA493894}">
      <dgm:prSet/>
      <dgm:spPr/>
      <dgm:t>
        <a:bodyPr/>
        <a:lstStyle/>
        <a:p>
          <a:endParaRPr lang="en-US" dirty="0"/>
        </a:p>
      </dgm:t>
    </dgm:pt>
    <dgm:pt modelId="{69AC318B-8823-4467-A6AD-C2287C58D618}">
      <dgm:prSet phldrT="[Text]"/>
      <dgm:spPr/>
      <dgm:t>
        <a:bodyPr/>
        <a:lstStyle/>
        <a:p>
          <a:r>
            <a:rPr lang="en-US" dirty="0" smtClean="0"/>
            <a:t>Habits</a:t>
          </a:r>
          <a:endParaRPr lang="en-US" dirty="0"/>
        </a:p>
      </dgm:t>
    </dgm:pt>
    <dgm:pt modelId="{8A3FB828-22C6-4650-888B-FF4017E1B1E2}" type="parTrans" cxnId="{7635A6F8-3AC5-48B2-BB9E-42B746629667}">
      <dgm:prSet/>
      <dgm:spPr/>
      <dgm:t>
        <a:bodyPr/>
        <a:lstStyle/>
        <a:p>
          <a:endParaRPr lang="en-US"/>
        </a:p>
      </dgm:t>
    </dgm:pt>
    <dgm:pt modelId="{C9A24CF8-2F44-47C5-B788-E8164B3CDF31}" type="sibTrans" cxnId="{7635A6F8-3AC5-48B2-BB9E-42B746629667}">
      <dgm:prSet/>
      <dgm:spPr/>
      <dgm:t>
        <a:bodyPr/>
        <a:lstStyle/>
        <a:p>
          <a:endParaRPr lang="en-US" dirty="0"/>
        </a:p>
      </dgm:t>
    </dgm:pt>
    <dgm:pt modelId="{6F131E61-0FC9-4020-88C6-BD289443EC97}">
      <dgm:prSet phldrT="[Text]"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431F2347-1769-4B46-BC13-E29C6C129C37}" type="parTrans" cxnId="{99B51B86-0795-4C14-AB41-AF0C1A3D29AA}">
      <dgm:prSet/>
      <dgm:spPr/>
      <dgm:t>
        <a:bodyPr/>
        <a:lstStyle/>
        <a:p>
          <a:endParaRPr lang="en-US"/>
        </a:p>
      </dgm:t>
    </dgm:pt>
    <dgm:pt modelId="{1467C6B0-BCF2-40E0-A9AE-2EF21215F942}" type="sibTrans" cxnId="{99B51B86-0795-4C14-AB41-AF0C1A3D29AA}">
      <dgm:prSet/>
      <dgm:spPr/>
      <dgm:t>
        <a:bodyPr/>
        <a:lstStyle/>
        <a:p>
          <a:endParaRPr lang="en-US" dirty="0"/>
        </a:p>
      </dgm:t>
    </dgm:pt>
    <dgm:pt modelId="{7B8D118A-158C-481E-B846-B33466080EBE}" type="pres">
      <dgm:prSet presAssocID="{89BB9866-46C1-41AA-A4BD-92361C93C6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9550D9-4C10-44A6-8BCE-0F4000002E9A}" type="pres">
      <dgm:prSet presAssocID="{27A342A9-62E9-428E-83EF-41C145ED57A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4ACB0-6E13-4835-A241-7DEA9358AC1B}" type="pres">
      <dgm:prSet presAssocID="{8798D4CB-9AF7-40EA-9CEA-BF4CF57F66E8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4B0EB47-F490-4B37-AF46-9BE8D841F669}" type="pres">
      <dgm:prSet presAssocID="{8798D4CB-9AF7-40EA-9CEA-BF4CF57F66E8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35A14714-30CD-4911-AE3E-5E150AF7B6AD}" type="pres">
      <dgm:prSet presAssocID="{1CEE81A1-7DBE-463F-8B73-0BB48B6EA8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1CB86-ED80-4CDA-83EB-E0FCE8C21122}" type="pres">
      <dgm:prSet presAssocID="{D9057FDE-6DCA-4594-96AE-E14EF465051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F291F48-8651-4C82-87D5-998D8265229C}" type="pres">
      <dgm:prSet presAssocID="{D9057FDE-6DCA-4594-96AE-E14EF465051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BF14F3A-1AB5-470E-B534-C18DE32DC4B7}" type="pres">
      <dgm:prSet presAssocID="{5D1C87F1-1593-4721-9247-CADF7E5C6ED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9AD18-E058-4BA0-BD94-6A76E86CBE82}" type="pres">
      <dgm:prSet presAssocID="{DDC78C61-49FC-4E9A-9943-1A4EBE4ACF9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3C56116-0019-4D1D-B0BD-F3058DCE6B7C}" type="pres">
      <dgm:prSet presAssocID="{DDC78C61-49FC-4E9A-9943-1A4EBE4ACF9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BF7F906-70EE-4852-B314-EAED41DAAB90}" type="pres">
      <dgm:prSet presAssocID="{69AC318B-8823-4467-A6AD-C2287C58D61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2AB22-9C04-4F97-AE12-E6AEB99D48DD}" type="pres">
      <dgm:prSet presAssocID="{C9A24CF8-2F44-47C5-B788-E8164B3CDF3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223F0EE-ABDC-4CA5-88BA-E439922F6E83}" type="pres">
      <dgm:prSet presAssocID="{C9A24CF8-2F44-47C5-B788-E8164B3CDF3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2EF34B8-A1D3-4E86-B01F-00FD03D9AACD}" type="pres">
      <dgm:prSet presAssocID="{6F131E61-0FC9-4020-88C6-BD289443EC9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529CF-88C0-43E8-8378-0CD68895E098}" type="pres">
      <dgm:prSet presAssocID="{1467C6B0-BCF2-40E0-A9AE-2EF21215F94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D180175-D5A8-497B-8047-90A6931057DB}" type="pres">
      <dgm:prSet presAssocID="{1467C6B0-BCF2-40E0-A9AE-2EF21215F94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635A6F8-3AC5-48B2-BB9E-42B746629667}" srcId="{89BB9866-46C1-41AA-A4BD-92361C93C6B0}" destId="{69AC318B-8823-4467-A6AD-C2287C58D618}" srcOrd="3" destOrd="0" parTransId="{8A3FB828-22C6-4650-888B-FF4017E1B1E2}" sibTransId="{C9A24CF8-2F44-47C5-B788-E8164B3CDF31}"/>
    <dgm:cxn modelId="{332BF657-9DF3-479E-9EF9-6837BD09ADEB}" type="presOf" srcId="{C9A24CF8-2F44-47C5-B788-E8164B3CDF31}" destId="{0223F0EE-ABDC-4CA5-88BA-E439922F6E83}" srcOrd="1" destOrd="0" presId="urn:microsoft.com/office/officeart/2005/8/layout/cycle2"/>
    <dgm:cxn modelId="{09C582EE-B2B5-4FDC-8961-23E9DAFB15AF}" srcId="{89BB9866-46C1-41AA-A4BD-92361C93C6B0}" destId="{27A342A9-62E9-428E-83EF-41C145ED57A1}" srcOrd="0" destOrd="0" parTransId="{BB0FF02F-1275-4769-AE2A-03E7818E7BD1}" sibTransId="{8798D4CB-9AF7-40EA-9CEA-BF4CF57F66E8}"/>
    <dgm:cxn modelId="{144E3835-F742-4C23-A556-E743293C0938}" type="presOf" srcId="{D9057FDE-6DCA-4594-96AE-E14EF4650515}" destId="{8701CB86-ED80-4CDA-83EB-E0FCE8C21122}" srcOrd="0" destOrd="0" presId="urn:microsoft.com/office/officeart/2005/8/layout/cycle2"/>
    <dgm:cxn modelId="{19F30D79-28AF-4BD9-8B0A-270F3A033CDB}" type="presOf" srcId="{8798D4CB-9AF7-40EA-9CEA-BF4CF57F66E8}" destId="{E4B0EB47-F490-4B37-AF46-9BE8D841F669}" srcOrd="1" destOrd="0" presId="urn:microsoft.com/office/officeart/2005/8/layout/cycle2"/>
    <dgm:cxn modelId="{A3D80398-BAAB-43C9-9FA5-FBE9782D20A9}" type="presOf" srcId="{C9A24CF8-2F44-47C5-B788-E8164B3CDF31}" destId="{91C2AB22-9C04-4F97-AE12-E6AEB99D48DD}" srcOrd="0" destOrd="0" presId="urn:microsoft.com/office/officeart/2005/8/layout/cycle2"/>
    <dgm:cxn modelId="{A45D2348-B1E7-4940-9427-F5054637BAA6}" type="presOf" srcId="{89BB9866-46C1-41AA-A4BD-92361C93C6B0}" destId="{7B8D118A-158C-481E-B846-B33466080EBE}" srcOrd="0" destOrd="0" presId="urn:microsoft.com/office/officeart/2005/8/layout/cycle2"/>
    <dgm:cxn modelId="{99B51B86-0795-4C14-AB41-AF0C1A3D29AA}" srcId="{89BB9866-46C1-41AA-A4BD-92361C93C6B0}" destId="{6F131E61-0FC9-4020-88C6-BD289443EC97}" srcOrd="4" destOrd="0" parTransId="{431F2347-1769-4B46-BC13-E29C6C129C37}" sibTransId="{1467C6B0-BCF2-40E0-A9AE-2EF21215F942}"/>
    <dgm:cxn modelId="{7D118D3F-F1C2-4E87-B67B-ECB5B7E3B71F}" type="presOf" srcId="{8798D4CB-9AF7-40EA-9CEA-BF4CF57F66E8}" destId="{F374ACB0-6E13-4835-A241-7DEA9358AC1B}" srcOrd="0" destOrd="0" presId="urn:microsoft.com/office/officeart/2005/8/layout/cycle2"/>
    <dgm:cxn modelId="{B1BA5A02-04B0-4E4F-B12B-E751478559AC}" type="presOf" srcId="{D9057FDE-6DCA-4594-96AE-E14EF4650515}" destId="{1F291F48-8651-4C82-87D5-998D8265229C}" srcOrd="1" destOrd="0" presId="urn:microsoft.com/office/officeart/2005/8/layout/cycle2"/>
    <dgm:cxn modelId="{690334D4-BB7C-40BC-8C26-5E3ABBC8D176}" type="presOf" srcId="{5D1C87F1-1593-4721-9247-CADF7E5C6ED1}" destId="{9BF14F3A-1AB5-470E-B534-C18DE32DC4B7}" srcOrd="0" destOrd="0" presId="urn:microsoft.com/office/officeart/2005/8/layout/cycle2"/>
    <dgm:cxn modelId="{2BAC637B-5450-4504-BD9A-E4CBB4F08BED}" type="presOf" srcId="{DDC78C61-49FC-4E9A-9943-1A4EBE4ACF9C}" destId="{15B9AD18-E058-4BA0-BD94-6A76E86CBE82}" srcOrd="0" destOrd="0" presId="urn:microsoft.com/office/officeart/2005/8/layout/cycle2"/>
    <dgm:cxn modelId="{B2703C21-30FA-42BD-895B-58D781BE30B1}" type="presOf" srcId="{1CEE81A1-7DBE-463F-8B73-0BB48B6EA802}" destId="{35A14714-30CD-4911-AE3E-5E150AF7B6AD}" srcOrd="0" destOrd="0" presId="urn:microsoft.com/office/officeart/2005/8/layout/cycle2"/>
    <dgm:cxn modelId="{13AB1C38-1AAE-4F0D-94A2-BE383B4631AF}" type="presOf" srcId="{6F131E61-0FC9-4020-88C6-BD289443EC97}" destId="{B2EF34B8-A1D3-4E86-B01F-00FD03D9AACD}" srcOrd="0" destOrd="0" presId="urn:microsoft.com/office/officeart/2005/8/layout/cycle2"/>
    <dgm:cxn modelId="{17C6F59E-B066-4C7C-952D-C8B024DC4C1F}" type="presOf" srcId="{69AC318B-8823-4467-A6AD-C2287C58D618}" destId="{2BF7F906-70EE-4852-B314-EAED41DAAB90}" srcOrd="0" destOrd="0" presId="urn:microsoft.com/office/officeart/2005/8/layout/cycle2"/>
    <dgm:cxn modelId="{51076E2E-4BFF-4A8E-B875-A73DF1C294DE}" type="presOf" srcId="{27A342A9-62E9-428E-83EF-41C145ED57A1}" destId="{489550D9-4C10-44A6-8BCE-0F4000002E9A}" srcOrd="0" destOrd="0" presId="urn:microsoft.com/office/officeart/2005/8/layout/cycle2"/>
    <dgm:cxn modelId="{BADE6433-3598-4930-923B-763FD2ADB4BC}" type="presOf" srcId="{1467C6B0-BCF2-40E0-A9AE-2EF21215F942}" destId="{9D180175-D5A8-497B-8047-90A6931057DB}" srcOrd="1" destOrd="0" presId="urn:microsoft.com/office/officeart/2005/8/layout/cycle2"/>
    <dgm:cxn modelId="{88DA78B8-E94E-4317-8584-AD36C61FA015}" type="presOf" srcId="{DDC78C61-49FC-4E9A-9943-1A4EBE4ACF9C}" destId="{63C56116-0019-4D1D-B0BD-F3058DCE6B7C}" srcOrd="1" destOrd="0" presId="urn:microsoft.com/office/officeart/2005/8/layout/cycle2"/>
    <dgm:cxn modelId="{5039FC86-1F4A-49F0-83D6-4AB3B59F6740}" type="presOf" srcId="{1467C6B0-BCF2-40E0-A9AE-2EF21215F942}" destId="{A14529CF-88C0-43E8-8378-0CD68895E098}" srcOrd="0" destOrd="0" presId="urn:microsoft.com/office/officeart/2005/8/layout/cycle2"/>
    <dgm:cxn modelId="{BE3BD41B-013E-47C5-90AC-5989DD5133CD}" srcId="{89BB9866-46C1-41AA-A4BD-92361C93C6B0}" destId="{1CEE81A1-7DBE-463F-8B73-0BB48B6EA802}" srcOrd="1" destOrd="0" parTransId="{34F9358B-A631-4E74-A53F-558DCE9464E5}" sibTransId="{D9057FDE-6DCA-4594-96AE-E14EF4650515}"/>
    <dgm:cxn modelId="{10E556C8-1E41-4F70-88D8-79D0EA493894}" srcId="{89BB9866-46C1-41AA-A4BD-92361C93C6B0}" destId="{5D1C87F1-1593-4721-9247-CADF7E5C6ED1}" srcOrd="2" destOrd="0" parTransId="{1C9ABB71-4E34-4D36-AC30-3B6DF69D6EA5}" sibTransId="{DDC78C61-49FC-4E9A-9943-1A4EBE4ACF9C}"/>
    <dgm:cxn modelId="{F8BEC9D2-1A5B-4EB2-901F-CA5699E4EE16}" type="presParOf" srcId="{7B8D118A-158C-481E-B846-B33466080EBE}" destId="{489550D9-4C10-44A6-8BCE-0F4000002E9A}" srcOrd="0" destOrd="0" presId="urn:microsoft.com/office/officeart/2005/8/layout/cycle2"/>
    <dgm:cxn modelId="{C9759E78-2877-4F9E-AE17-68C2BE96515C}" type="presParOf" srcId="{7B8D118A-158C-481E-B846-B33466080EBE}" destId="{F374ACB0-6E13-4835-A241-7DEA9358AC1B}" srcOrd="1" destOrd="0" presId="urn:microsoft.com/office/officeart/2005/8/layout/cycle2"/>
    <dgm:cxn modelId="{6C7CC64C-352D-44F9-9033-AC95B5210300}" type="presParOf" srcId="{F374ACB0-6E13-4835-A241-7DEA9358AC1B}" destId="{E4B0EB47-F490-4B37-AF46-9BE8D841F669}" srcOrd="0" destOrd="0" presId="urn:microsoft.com/office/officeart/2005/8/layout/cycle2"/>
    <dgm:cxn modelId="{7E078AD7-DF8A-4C88-A5CD-C9F0DE2D1FF3}" type="presParOf" srcId="{7B8D118A-158C-481E-B846-B33466080EBE}" destId="{35A14714-30CD-4911-AE3E-5E150AF7B6AD}" srcOrd="2" destOrd="0" presId="urn:microsoft.com/office/officeart/2005/8/layout/cycle2"/>
    <dgm:cxn modelId="{46E0EE94-76E6-4686-AEAB-9E51753BC03D}" type="presParOf" srcId="{7B8D118A-158C-481E-B846-B33466080EBE}" destId="{8701CB86-ED80-4CDA-83EB-E0FCE8C21122}" srcOrd="3" destOrd="0" presId="urn:microsoft.com/office/officeart/2005/8/layout/cycle2"/>
    <dgm:cxn modelId="{BFD92DD2-981A-441F-97B3-1560765E1F8F}" type="presParOf" srcId="{8701CB86-ED80-4CDA-83EB-E0FCE8C21122}" destId="{1F291F48-8651-4C82-87D5-998D8265229C}" srcOrd="0" destOrd="0" presId="urn:microsoft.com/office/officeart/2005/8/layout/cycle2"/>
    <dgm:cxn modelId="{91C49511-AE93-483B-A88D-7E113A30BB12}" type="presParOf" srcId="{7B8D118A-158C-481E-B846-B33466080EBE}" destId="{9BF14F3A-1AB5-470E-B534-C18DE32DC4B7}" srcOrd="4" destOrd="0" presId="urn:microsoft.com/office/officeart/2005/8/layout/cycle2"/>
    <dgm:cxn modelId="{7703E7EE-74AE-497E-B0D7-64F537A941C5}" type="presParOf" srcId="{7B8D118A-158C-481E-B846-B33466080EBE}" destId="{15B9AD18-E058-4BA0-BD94-6A76E86CBE82}" srcOrd="5" destOrd="0" presId="urn:microsoft.com/office/officeart/2005/8/layout/cycle2"/>
    <dgm:cxn modelId="{80D78AA9-1951-439A-A12E-E30AEBBE23BB}" type="presParOf" srcId="{15B9AD18-E058-4BA0-BD94-6A76E86CBE82}" destId="{63C56116-0019-4D1D-B0BD-F3058DCE6B7C}" srcOrd="0" destOrd="0" presId="urn:microsoft.com/office/officeart/2005/8/layout/cycle2"/>
    <dgm:cxn modelId="{0D5044A0-D5DB-47D1-A952-FF0DDC47B72E}" type="presParOf" srcId="{7B8D118A-158C-481E-B846-B33466080EBE}" destId="{2BF7F906-70EE-4852-B314-EAED41DAAB90}" srcOrd="6" destOrd="0" presId="urn:microsoft.com/office/officeart/2005/8/layout/cycle2"/>
    <dgm:cxn modelId="{2263A5C8-17A8-4B0C-ADB7-536DC954A8D8}" type="presParOf" srcId="{7B8D118A-158C-481E-B846-B33466080EBE}" destId="{91C2AB22-9C04-4F97-AE12-E6AEB99D48DD}" srcOrd="7" destOrd="0" presId="urn:microsoft.com/office/officeart/2005/8/layout/cycle2"/>
    <dgm:cxn modelId="{9837196E-005D-4FFE-BF94-55F16F3BDC90}" type="presParOf" srcId="{91C2AB22-9C04-4F97-AE12-E6AEB99D48DD}" destId="{0223F0EE-ABDC-4CA5-88BA-E439922F6E83}" srcOrd="0" destOrd="0" presId="urn:microsoft.com/office/officeart/2005/8/layout/cycle2"/>
    <dgm:cxn modelId="{E3E7A36C-5F8D-402E-B8F3-952FB1CA1D17}" type="presParOf" srcId="{7B8D118A-158C-481E-B846-B33466080EBE}" destId="{B2EF34B8-A1D3-4E86-B01F-00FD03D9AACD}" srcOrd="8" destOrd="0" presId="urn:microsoft.com/office/officeart/2005/8/layout/cycle2"/>
    <dgm:cxn modelId="{A312D70C-4C9D-4701-B5A9-70F53A7043D2}" type="presParOf" srcId="{7B8D118A-158C-481E-B846-B33466080EBE}" destId="{A14529CF-88C0-43E8-8378-0CD68895E098}" srcOrd="9" destOrd="0" presId="urn:microsoft.com/office/officeart/2005/8/layout/cycle2"/>
    <dgm:cxn modelId="{06880C87-F6D2-4941-AB9A-B01A24290C8D}" type="presParOf" srcId="{A14529CF-88C0-43E8-8378-0CD68895E098}" destId="{9D180175-D5A8-497B-8047-90A6931057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550D9-4C10-44A6-8BCE-0F4000002E9A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Think</a:t>
          </a:r>
          <a:endParaRPr lang="en-US" sz="2400" kern="1200" dirty="0"/>
        </a:p>
      </dsp:txBody>
      <dsp:txXfrm>
        <a:off x="2614422" y="179995"/>
        <a:ext cx="867155" cy="867155"/>
      </dsp:txXfrm>
    </dsp:sp>
    <dsp:sp modelId="{F374ACB0-6E13-4835-A241-7DEA9358AC1B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32045" y="996915"/>
        <a:ext cx="228964" cy="248335"/>
      </dsp:txXfrm>
    </dsp:sp>
    <dsp:sp modelId="{35A14714-30CD-4911-AE3E-5E150AF7B6AD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Belief</a:t>
          </a:r>
          <a:endParaRPr lang="en-US" sz="2400" kern="1200" dirty="0"/>
        </a:p>
      </dsp:txBody>
      <dsp:txXfrm>
        <a:off x="4105844" y="1263576"/>
        <a:ext cx="867155" cy="867155"/>
      </dsp:txXfrm>
    </dsp:sp>
    <dsp:sp modelId="{8701CB86-ED80-4CDA-83EB-E0FCE8C21122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4158126" y="2394156"/>
        <a:ext cx="228964" cy="248335"/>
      </dsp:txXfrm>
    </dsp:sp>
    <dsp:sp modelId="{9BF14F3A-1AB5-470E-B534-C18DE32DC4B7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Action</a:t>
          </a:r>
          <a:endParaRPr lang="en-US" sz="2400" kern="1200" dirty="0"/>
        </a:p>
      </dsp:txBody>
      <dsp:txXfrm>
        <a:off x="3536171" y="3016849"/>
        <a:ext cx="867155" cy="867155"/>
      </dsp:txXfrm>
    </dsp:sp>
    <dsp:sp modelId="{15B9AD18-E058-4BA0-BD94-6A76E86CBE82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2991839" y="3326259"/>
        <a:ext cx="228964" cy="248335"/>
      </dsp:txXfrm>
    </dsp:sp>
    <dsp:sp modelId="{2BF7F906-70EE-4852-B314-EAED41DAAB90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Habits</a:t>
          </a:r>
          <a:endParaRPr lang="en-US" sz="2400" kern="1200" dirty="0"/>
        </a:p>
      </dsp:txBody>
      <dsp:txXfrm>
        <a:off x="1692672" y="3016849"/>
        <a:ext cx="867155" cy="867155"/>
      </dsp:txXfrm>
    </dsp:sp>
    <dsp:sp modelId="{91C2AB22-9C04-4F97-AE12-E6AEB99D48DD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1744954" y="2505090"/>
        <a:ext cx="228964" cy="248335"/>
      </dsp:txXfrm>
    </dsp:sp>
    <dsp:sp modelId="{B2EF34B8-A1D3-4E86-B01F-00FD03D9AACD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Result</a:t>
          </a:r>
          <a:endParaRPr lang="en-US" sz="2400" kern="1200" dirty="0"/>
        </a:p>
      </dsp:txBody>
      <dsp:txXfrm>
        <a:off x="1122999" y="1263576"/>
        <a:ext cx="867155" cy="867155"/>
      </dsp:txXfrm>
    </dsp:sp>
    <dsp:sp modelId="{A14529CF-88C0-43E8-8378-0CD68895E098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6/23/2017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6/23/2017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4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9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3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9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0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5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79597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0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2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2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9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10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9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4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4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0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57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5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6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7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5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1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3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8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0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3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2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1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8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18468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4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5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5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88323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009650" y="5872162"/>
              <a:ext cx="2276475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Product Engineering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723264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4915" y="2414588"/>
              <a:ext cx="2111216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723264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and Data Analytics</a:t>
              </a: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Remote Infrastructure Management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723264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ITeS and BPO Services</a:t>
              </a:r>
            </a:p>
            <a:p>
              <a:pPr marL="0" indent="0"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723264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spcBef>
                  <a:spcPts val="0"/>
                </a:spcBef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085499"/>
            <a:ext cx="2286000" cy="3677603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085499"/>
            <a:ext cx="2286000" cy="3677603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766659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085738"/>
            <a:ext cx="2282825" cy="3672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2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098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51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0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EB7B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22"/>
          <p:cNvGrpSpPr>
            <a:grpSpLocks/>
          </p:cNvGrpSpPr>
          <p:nvPr userDrawn="1"/>
        </p:nvGrpSpPr>
        <p:grpSpPr bwMode="auto">
          <a:xfrm>
            <a:off x="914400" y="1871663"/>
            <a:ext cx="352425" cy="266700"/>
            <a:chOff x="914400" y="1871663"/>
            <a:chExt cx="352425" cy="266700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857250" y="1928813"/>
              <a:ext cx="266700" cy="152400"/>
            </a:xfrm>
            <a:prstGeom prst="triangle">
              <a:avLst/>
            </a:prstGeom>
            <a:solidFill>
              <a:srgbClr val="CF7007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957263" y="1928813"/>
              <a:ext cx="266700" cy="152400"/>
            </a:xfrm>
            <a:prstGeom prst="triangle">
              <a:avLst/>
            </a:prstGeom>
            <a:solidFill>
              <a:srgbClr val="D7740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057275" y="1928813"/>
              <a:ext cx="266700" cy="152400"/>
            </a:xfrm>
            <a:prstGeom prst="triangle">
              <a:avLst/>
            </a:prstGeom>
            <a:solidFill>
              <a:srgbClr val="EB7E07">
                <a:alpha val="8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FAB1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3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7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0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47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2012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4775"/>
            <a:ext cx="1600447" cy="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3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5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act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489" y="275091"/>
            <a:ext cx="8229023" cy="1142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z="1000" dirty="0" err="1" smtClean="0"/>
              <a:t>FactFile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1" y="565569"/>
            <a:ext cx="9143999" cy="629243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565570"/>
            <a:ext cx="9144000" cy="629243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75000"/>
                </a:schemeClr>
              </a:gs>
              <a:gs pos="49000">
                <a:schemeClr val="bg1">
                  <a:lumMod val="100000"/>
                  <a:alpha val="80000"/>
                </a:schemeClr>
              </a:gs>
              <a:gs pos="100000">
                <a:schemeClr val="bg1">
                  <a:alpha val="8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176866" y="6505753"/>
            <a:ext cx="4156364" cy="2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600" dirty="0" smtClean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r>
              <a:rPr lang="en-US" sz="600" dirty="0">
                <a:solidFill>
                  <a:srgbClr val="777777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65568"/>
            <a:ext cx="9144001" cy="354577"/>
          </a:xfrm>
          <a:prstGeom prst="rect">
            <a:avLst/>
          </a:prstGeom>
          <a:solidFill>
            <a:srgbClr val="435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2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6629400"/>
            <a:ext cx="381000" cy="228600"/>
          </a:xfrm>
        </p:spPr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1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6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2011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6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4D9EEDA-5F2C-4991-A3ED-BD675418C73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0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  <p:sldLayoutId id="2147484365" r:id="rId18"/>
    <p:sldLayoutId id="2147484366" r:id="rId19"/>
    <p:sldLayoutId id="2147484367" r:id="rId20"/>
    <p:sldLayoutId id="2147484368" r:id="rId21"/>
    <p:sldLayoutId id="2147484369" r:id="rId22"/>
    <p:sldLayoutId id="2147484370" r:id="rId23"/>
    <p:sldLayoutId id="2147484371" r:id="rId24"/>
    <p:sldLayoutId id="2147484372" r:id="rId25"/>
    <p:sldLayoutId id="2147484373" r:id="rId26"/>
    <p:sldLayoutId id="2147484374" r:id="rId27"/>
    <p:sldLayoutId id="2147484375" r:id="rId28"/>
    <p:sldLayoutId id="2147484376" r:id="rId29"/>
    <p:sldLayoutId id="2147484377" r:id="rId30"/>
    <p:sldLayoutId id="2147484378" r:id="rId31"/>
    <p:sldLayoutId id="2147484379" r:id="rId32"/>
    <p:sldLayoutId id="2147484380" r:id="rId33"/>
    <p:sldLayoutId id="2147484381" r:id="rId34"/>
    <p:sldLayoutId id="2147484382" r:id="rId35"/>
    <p:sldLayoutId id="2147484383" r:id="rId36"/>
    <p:sldLayoutId id="2147484384" r:id="rId37"/>
    <p:sldLayoutId id="2147484385" r:id="rId38"/>
    <p:sldLayoutId id="2147484386" r:id="rId39"/>
    <p:sldLayoutId id="2147484387" r:id="rId40"/>
    <p:sldLayoutId id="2147484388" r:id="rId41"/>
    <p:sldLayoutId id="2147484389" r:id="rId42"/>
    <p:sldLayoutId id="2147484390" r:id="rId43"/>
    <p:sldLayoutId id="2147484391" r:id="rId44"/>
    <p:sldLayoutId id="2147484392" r:id="rId45"/>
    <p:sldLayoutId id="2147484393" r:id="rId46"/>
    <p:sldLayoutId id="2147484394" r:id="rId47"/>
    <p:sldLayoutId id="2147484395" r:id="rId48"/>
    <p:sldLayoutId id="2147484396" r:id="rId49"/>
    <p:sldLayoutId id="2147484397" r:id="rId50"/>
    <p:sldLayoutId id="2147484398" r:id="rId51"/>
    <p:sldLayoutId id="2147484399" r:id="rId52"/>
    <p:sldLayoutId id="2147484400" r:id="rId53"/>
    <p:sldLayoutId id="2147484401" r:id="rId54"/>
    <p:sldLayoutId id="2147484402" r:id="rId55"/>
    <p:sldLayoutId id="2147484403" r:id="rId56"/>
    <p:sldLayoutId id="2147484404" r:id="rId57"/>
    <p:sldLayoutId id="2147484405" r:id="rId58"/>
    <p:sldLayoutId id="2147484406" r:id="rId59"/>
    <p:sldLayoutId id="2147484407" r:id="rId60"/>
    <p:sldLayoutId id="2147484408" r:id="rId61"/>
    <p:sldLayoutId id="2147484409" r:id="rId62"/>
    <p:sldLayoutId id="2147484410" r:id="rId63"/>
    <p:sldLayoutId id="2147484411" r:id="rId64"/>
    <p:sldLayoutId id="2147484412" r:id="rId65"/>
    <p:sldLayoutId id="2147484413" r:id="rId6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The%20gym%20in%20December%20vs.%20January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slide" Target="slide4.xml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Chanakya%20on%20Belief%20System.mp4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M.S.Dhoni%20-%20The%20Untold%20Story%20-%20Main%20Keeper%20Batsmen%20Hoon%20-%20Dialogue%20Promo%202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– Chanakya’s Style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96" y="2524640"/>
            <a:ext cx="4550796" cy="32915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6517" y="3431773"/>
            <a:ext cx="3839513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Authored  and </a:t>
            </a:r>
          </a:p>
          <a:p>
            <a:r>
              <a:rPr lang="en-US" b="1" dirty="0" smtClean="0"/>
              <a:t>Presented by:-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Arpit Gaur</a:t>
            </a:r>
          </a:p>
          <a:p>
            <a:r>
              <a:rPr lang="en-US" b="1" dirty="0"/>
              <a:t>	 </a:t>
            </a:r>
            <a:r>
              <a:rPr lang="en-US" b="1" dirty="0" smtClean="0"/>
              <a:t>          Pradeep Borse</a:t>
            </a:r>
          </a:p>
          <a:p>
            <a:r>
              <a:rPr lang="en-US" b="1" dirty="0"/>
              <a:t>	 </a:t>
            </a:r>
            <a:r>
              <a:rPr lang="en-US" b="1" dirty="0" smtClean="0"/>
              <a:t>          Tukaram Dhage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        Rameshwar Gupta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Never Share Secrets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2094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Various types of secrets:-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Financial </a:t>
            </a:r>
            <a:r>
              <a:rPr lang="en-US" sz="2400" dirty="0" smtClean="0">
                <a:solidFill>
                  <a:schemeClr val="tx1"/>
                </a:solidFill>
              </a:rPr>
              <a:t>trouble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Personal </a:t>
            </a:r>
            <a:r>
              <a:rPr lang="en-US" sz="2400" dirty="0" smtClean="0">
                <a:solidFill>
                  <a:schemeClr val="tx1"/>
                </a:solidFill>
              </a:rPr>
              <a:t>issues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About </a:t>
            </a:r>
            <a:r>
              <a:rPr lang="en-US" sz="2400" dirty="0" smtClean="0">
                <a:solidFill>
                  <a:schemeClr val="tx1"/>
                </a:solidFill>
              </a:rPr>
              <a:t>wife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</a:t>
            </a:r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dirty="0" smtClean="0">
                <a:solidFill>
                  <a:schemeClr val="tx1"/>
                </a:solidFill>
              </a:rPr>
              <a:t>insulted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/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“</a:t>
            </a:r>
            <a:r>
              <a:rPr lang="en-US" sz="2400" i="1" dirty="0">
                <a:solidFill>
                  <a:srgbClr val="C00000"/>
                </a:solidFill>
              </a:rPr>
              <a:t>Never share your secrets with anybody, </a:t>
            </a:r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 </a:t>
            </a:r>
            <a:r>
              <a:rPr lang="en-US" sz="2400" i="1" dirty="0" smtClean="0">
                <a:solidFill>
                  <a:srgbClr val="C00000"/>
                </a:solidFill>
              </a:rPr>
              <a:t>  it </a:t>
            </a:r>
            <a:r>
              <a:rPr lang="en-US" sz="2400" i="1" dirty="0">
                <a:solidFill>
                  <a:srgbClr val="C00000"/>
                </a:solidFill>
              </a:rPr>
              <a:t>will destroy you</a:t>
            </a:r>
            <a:r>
              <a:rPr lang="en-US" sz="2400" i="1" dirty="0" smtClean="0">
                <a:solidFill>
                  <a:srgbClr val="C00000"/>
                </a:solidFill>
              </a:rPr>
              <a:t>”.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10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Once Started, Just Do It 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  </a:t>
            </a:r>
            <a:r>
              <a:rPr lang="en-US" sz="2400" i="1" dirty="0" smtClean="0">
                <a:solidFill>
                  <a:srgbClr val="C00000"/>
                </a:solidFill>
              </a:rPr>
              <a:t>“</a:t>
            </a:r>
            <a:r>
              <a:rPr lang="en-US" sz="2400" i="1" dirty="0">
                <a:solidFill>
                  <a:srgbClr val="C00000"/>
                </a:solidFill>
              </a:rPr>
              <a:t>Once you start </a:t>
            </a:r>
            <a:r>
              <a:rPr lang="en-US" sz="2400" i="1" dirty="0" smtClean="0">
                <a:solidFill>
                  <a:srgbClr val="C00000"/>
                </a:solidFill>
              </a:rPr>
              <a:t>working </a:t>
            </a:r>
            <a:r>
              <a:rPr lang="en-US" sz="2400" i="1" dirty="0">
                <a:solidFill>
                  <a:srgbClr val="C00000"/>
                </a:solidFill>
              </a:rPr>
              <a:t>on something, 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don't </a:t>
            </a:r>
            <a:r>
              <a:rPr lang="en-US" sz="2400" i="1" dirty="0">
                <a:solidFill>
                  <a:srgbClr val="C00000"/>
                </a:solidFill>
              </a:rPr>
              <a:t>be afraid of failure and 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don't </a:t>
            </a:r>
            <a:r>
              <a:rPr lang="en-US" sz="2400" i="1" dirty="0">
                <a:solidFill>
                  <a:srgbClr val="C00000"/>
                </a:solidFill>
              </a:rPr>
              <a:t>abandon it. 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People </a:t>
            </a:r>
            <a:r>
              <a:rPr lang="en-US" sz="2400" i="1" dirty="0">
                <a:solidFill>
                  <a:srgbClr val="C00000"/>
                </a:solidFill>
              </a:rPr>
              <a:t>who work sincerely are the </a:t>
            </a:r>
            <a:r>
              <a:rPr lang="en-US" sz="2400" i="1" dirty="0" smtClean="0">
                <a:solidFill>
                  <a:srgbClr val="C00000"/>
                </a:solidFill>
              </a:rPr>
              <a:t>happiest”.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11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ight Arrow 6">
            <a:hlinkClick r:id="rId2" action="ppaction://hlinkfile"/>
          </p:cNvPr>
          <p:cNvSpPr/>
          <p:nvPr/>
        </p:nvSpPr>
        <p:spPr>
          <a:xfrm>
            <a:off x="7587048" y="5140408"/>
            <a:ext cx="667265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hlinkClick r:id="rId3" action="ppaction://hlinksldjump"/>
          </p:cNvPr>
          <p:cNvSpPr/>
          <p:nvPr/>
        </p:nvSpPr>
        <p:spPr>
          <a:xfrm>
            <a:off x="8106031" y="827903"/>
            <a:ext cx="766119" cy="556053"/>
          </a:xfrm>
          <a:prstGeom prst="ellipse">
            <a:avLst/>
          </a:prstGeom>
          <a:solidFill>
            <a:srgbClr val="4D9FC8"/>
          </a:solidFill>
          <a:ln>
            <a:solidFill>
              <a:srgbClr val="4D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2" descr="Image result for start, don't s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start, don't sto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data:image/jpeg;base64,/9j/4AAQSkZJRgABAQAAAQABAAD/2wCEAAkGBxISEhUSEhMVFhUWGBYYFxcXFhgYGBgVFx0XHR4XGhYYHSggGBooGxceITEhJyk3Li4uGCAzODMtNygtLisBCgoKBQUFDgUFDisZExkrKysrKysrKysrKysrKysrKysrKysrKysrKysrKysrKysrKysrKysrKysrKysrKysrK//AABEIAQ8AugMBIgACEQEDEQH/xAAcAAABBAMBAAAAAAAAAAAAAAAABQYHCAEDBAL/xABTEAACAQMBBAUGBwoMBQMFAAABAgMABBEFBhIhMQcTIkFRCDVhcYGxFDJzdJGhsiMkM0JSYnKCs8IVNDZEU4SSk6LBxNIWF0NU0aPD8SVVY3Xh/8QAFAEBAAAAAAAAAAAAAAAAAAAAAP/EABQRAQAAAAAAAAAAAAAAAAAAAAD/2gAMAwEAAhEDEQA/AJxoorzI+AT4DP0UHqim+NqA3V9Vb3E3WQxzgRiIbscmd3e6yVePA8Bmu+w1F5FZmtpot3ksnVZbhns9XIw9HEigUaK49O1BJoUnT4jqG7XAjxDDuIOQR3EGuAbRKyxGOOSR5wXjQboYxjH3RizAKnFTknPaHDPCgW6KS7DWN+RoXjeKVVD7j7pDITjfR1JDAHge8ZGQMjPRpOoLcQRXEYO5KiSLvDB3XAIyAeBwaDsopGt9o4nKAB+3HPIMqMbtu6o+ePA5cY9Ga0R7TkxiY2l0sRUPvlYWAQjO8VjlZ8Y8FJoHBRSNfbQBHSOOCacvGZR1PVEbgKjOZJF57w5V06bqLy729bTQ4xjreq7Wc8urkf68c6BQopuSbUurIjWF4GkLBB97cSoyeU/DgM1vm2lSNHeWKaPq4ZJ2RhGWEcZwfiOVyeYGfooFyikKXaTq135ra4ij/GkcRFEH5TdXKzBfE4wOZwK93u0G5MYEt55nVEkbquqwFkLhcmSReOY25UC1RSDLtIUEe/aXKvLJ1UcZ6jfZhG8hORMVC7sbc2zw5VvtteUyLFLFLA75EYlCYcgZIVo3Zd7AJ3Sc4BOOBoFeitF5dJFG0sjBURSzMeSqoJJPoAFJEm0ZRBNLbTRwHGZG6vsKfx5Iw+8ics8MjPEDBwC9RSLe7QbkzQJbTzOqJI3VdVhVkLheMki5OY25eFd2mXrSqS0EsODjdl6vJ9I6t2GPWaDsooooCtVz8Rv0T7q21ruB2W9R91Aw9n76SI2pjtpZ86baZETQqVwX4nrpEHH0Z5U8tMvHlUmSCSAg43ZDESRw7QMMjjHdzzwpE2UsJY2g6xCu7YWsTZ7pEL7yesZp00DJ1G3dJn09ARHeMZQw5RxE5ukyPikkgg/lXB/JpW0yMfwhcn8iC0RR3Bc3DcB3cT/hHhXTdwMb2CQKdxYrhWbuDO0G6D690/RXNehre7NzuO8UsSRybil2RomkKP1agswIlYHGSN1eGCSA96woF5ZOPjE3EefzGj3yPVvRL9FedgPNlj82t/2a1iAtc3KTbkiQwpIF6xGjaSWXdGQjgMqqikZIGTJw5VxaBfmztorSSG4aSBBEoSF3WURjdV1lUdWu8AD2mGM8eVBnZ+0U2QlOd5Y7pBx4ANI5bh4kov0Vqs9fMdhERbzkiCMZaMhB2AN52GSEHMkA8O6lXSLCSKxETgdZ1blgpyBI+8xUHvAZsA9+K6tGgK2kKMMMsMasD3EIAQfbQNm2LWk1pHDDJdBLHq8xNCMhWiAfMsiDBx3E86dOlXskoJkt5YCDgLI0LEjxHUyOMes01dCSa2FkZLedilisLhFDFZVMWVbtfmnjTr07UetJHUzR4x+EQLnOeWCc/wD9oOLV/wCN2X6U/wCyakTbvld//rLr30v6nbu1zauFJVGmLHuXMbAZ9ZOKSNsdPllFyI0Lb+n3ES475HPZQek0HrX9ZzavH1MydZGYzJLHuxRh13S8hzwUZz7O7nWn4VJBqEqxW01x96Winq2hBUK9zgt10iZz6M8qcOr25ktJYwMs8LoB4lkIx9NINnLLBcmVredle0tEyiBsPGZyyt2hgjfX6aD3qV08s2nNJBJCfhcg3JDGWx8Eu+OYndce3PCu7bJB8HDfjJNaup7wwmi94JHqJFcWrXTyyWcq21wFguWZwYwG3Wt7lN4LvcRvSKPbXRe9ZeNHH1MkcKyRyyPJhS3VMHWNEDFuLqpJIAwCOOeAe9tT97ovc9zZxtnvR7iIMPaCR7aVtQhV4pEYAqyOrA8sEEH6jXLtHYNNbsiY6wFJI97l1sTLImT3DfQZNJ95rDzRNDFBOk7qVxJC6pEWGCzTEdW4XOeyxzjhQN7ZfV5hIkgtprhpNO01n6toBusfhJy3XSJnJJ5Z5U+tNunlXeeGSE5I3JDGW4d+YnZce2knRdNMN3LuoRELWzijbuPVG5yo9QZf7VOGgKKKKAooooOPVNQWBN9gzZKqqqMs7sQFVR4k+PAcSSAM1wfw46Oiz27xiQlUYMjrv4JCMVPYYgHB+LnhnJGd20Ng8qIYmUSxSJKm/ncJXIKtjiAVZhnuJBwcYrjTVQ7JDd27wsXXqy27JE0i9pdyVeAbIyAwUnHAUHhtp5Q6RnT7sO4Yqu9a8QmN7iLjHDeHf3106ptGttbC5nilQZwYyEaQcySdxiuAqlzhuQNGofx20+Tuv/ZrVfKs96sLYKQws7g8i8+9Gn+BZeH5woFPVdRWCIylWcAoAqYyxdlRQN4gc2HM1xPr5Qr11tPCrMqCR+qZA7EBQxjkYrkkAEjGSBmkKadhpQR8u9vLBC3IsxhuIlB9bKA361de0WpmVFgaGWFZXjQyyqBGuXXhlSe22N1c4G8w40HTNtPIjIjWF2GkLBBvWvaKgsf+vw7IJ413W+tZaON4ZYnkWVwj9WSFiKA5MbsOPWAjB8c4rRrP8asflJv2MleNU/j9t83vPfbUHVs7rkd7AtxCGCtng43WUg4ww7vH0gg99eDtDH1Jm3XIErwhQAXeVJGi3VGeJLqcceXE4GcNzYz73jsm5R3dtbq3gLmOJd1v14l3c+MSDvr1owy9qp5C81R/1lkuQPqc0Dgj1p1eNJ4Gi607qNvK67+CQjFT2WIBx3EjGc4ysZpC1rUYgN2aCYokkZ3wnYDq6lGyGzgNjupbY4BPgKBHOuO5fqLd5ljZlZw6IC68GSPePbIIwScDORngcbbPaCKQw7u9ibrApIxuvF8eNweKuMNw/MaubYQ5060Y83gjdj4vIodj7WYmkO57PwuUYxaX8cw/NRoYDN7ermlPtoHdf6isRiDAkyyLGgGM7xDNnj3BVJPoFJVvtNJIu/HYXToc7rBrUBsEjIDTg4yO8VsnHW38S8CLeJ5T6JJj1aH+wso/WpL2W1SdbWNVsp3A3wHV7cBhvvxAaUHHrAoFeTXz1xgS2md1iilcKYRuCUyBVJeQZbMTZxkcOddOlaws7PHuPHLHu78cgAdQ2d1uySrKcHDKSMqRzBFIgvjHqdweplctaWXBFVt37pe88sPH6jXVoNx113cTFTGwjhi6lxiUKplbrHHLdYuQuMjsNxzwAOOiiigKKKKAooooEjaFJt2OSEMxilV2jUgGWPDKyceBOH3gDzKAUnanObwRwxxTKOthkd5YmjCLDIsmBvgb7EpujdyBnOeHF0VigSr23c3du4UlUS4DHuBbqsA+vB+iuHTNBjlaee6t42kllfdEqI7LEmI0AJBwCqb+PGQ046KBm3+ivG1xFBCBDI1nMgQAKJElQSjdGAPucaN6e1S5tVbvJaTKi7zlcqo5kgg4Ge/hSvRQI+qW7vcWjqpKo8pc/khonUZ9pArzqFq7XkEgUlFhuVZu4M5g3R7dw/RS1RQNjTtFZ9Kt7aQGOVYIBxwTHPEEKtw4ZWRQfZSdpVjdLaQTPCRcRXNxM8IYEsk0k++qseBO7LvrnGd0A4zT3ooGntBcyXcHVQRTDtRs7SRNHhUdW3AJACzHdxw4AZOeWXZRis0DY0m5aziFrJDM3VZWJo4mkV4gTudpRhGC4UhsDIzyrq0zSy0EwnUBrlpHkXnuiQBAhI4EiNVBPLIOOFLlZoG1sXbXCxvJdLuzOUQjh8SFFjB4E8GYPIPlK0bP6hJBAkT2d0WXeB3UQg9pjkHf5YNOuigQtNhc3005RlSS2tFXexnfR7pmUgHgQJFz663R2zC+eTdO41vGm93bySSHdPpxICPbSxisUHDb3xa4lgK4EaQuGz8brDKCMd2Or+uu+taQKGZgAC2N444nHAZPoFbKAooooCkXavaWDT4DNOTzCoijLySHkiL3k0smojkvhe7ULBLxjs426pDyMwVSXx49r/0xQL9tFrl4OsaaLTo2wVjWMTz7v57P2VPoA+ivdzpOuQAvBfRXeOJiuIFiJHeFkixg+un0KzQQzq3TRKgW3Fm0N4JFSVZTmOMZGSMEMxI5ch38e909Lm2E+l28UtuI2Z5dwiRSw3d1jwCsOOQKSOmrZDrhBewxkzRSRrJuqSzxFhgkAZJU9/gT4V46crI3MmmWg/61wynHcOwCfYGJ9lAbIbQbR6hEJ1jsYom+K0qTAuPFVVySPScZ7q3babQa5ptsbqR9PdQyrupFPnLet8VJlrCqIqIAqqAqgcgo4AD2VHvT75pb5aL3mga+wvSRrGqXDW8XwKNljaTLxS4wpRccJOfb+qnPrd1tNAheNNPnA4lY1lD49Cu4B9QOajbydPOcnzWT9pDVkCKCEdg+lfULzUYLS4jgVHZ1fdjdXBVHOO05wd5QOVTb3VD+1GhLbbSafcxgKtyzbwHLrVUqx9oZfbk1v6dNt2tYhY27ETTLmRhzSE5GAe5mwR6gfEUCrrvSXvXIsNLh+F3OSGbOIY8cyWHxgO88B6c8K7oNA1mTtTaqsTEfEt7WNkB/Sl7R+ikHyfdn1ismu2H3S4Y4OOIijJUAetgx9PDwqVqCOtTbXbBDMskWoxKCXQx9TPgd69XlW9/oNLuw+3Nrqce9ASsi/hInxvr6eHBl/OH1cqc5qtPSVbSaPrPwi0PV7+J0xwXtEh0I71LA8PBqCx9+JDG4hKiTdbcLglQ+DgsBxK554qNdtNoNc022NzK+nuoZV3Uimzls8eLgd1PnZHaCO/tYrqPgHXiverjgyn1Ee0YNNDp/80t8tF7zQNjYXpI1jVJ2t4vgUbKhky8UuMAqMdmTn2qetxHtGOKPpbetLhf8zUU+Tr5yk+bv9uOrIUETap0l6jprqup6eu4xwJYJOyfVnIz+aSDT82U2rtdRi622fIHxkPB0Pgy93r5HuNc/SPpK3Om3UbAEiJ3XPc8Y3lI8OI+gmq0dHW0T2N/DKp7LMscq9zRuQDn1Z3h6QKC3lFYFZoA1WTpT+EafrklzExRmKTRN6CoUj0jIYEeFWbppdImw0OqQhGO5KmTFKBndJ5qR3oeGR6KBmbM9Ots6hb2JoXxxeMb8ZPju/GX1cakfRdqbK7/i1zFIfyQw3x60OGH0VWjaLox1OzyWtzLGP+pD90HtUdoe0U0MlW7wyn0ggj6waC71JuoaDBPPBcSKTJblzEd4gKXABJUHDcB38qrtsP0t3lm6pcM1xb8AVc5kUeKOeJ9ROPVVktLv47iJJomDxyKGVh3g+4+ig6hUcdPvmlvloveakeo46ffNLfLRe80Ea+Tp5zk+ayftIasjVbvJ085yfNZP2kNWRoEzVNEgnkgllUl7dy8RDEbrEYPLmMdxqp23Osm8v7m4JyGkYJ8mnZXH6oFW81FsRSEcwjkfQapKKC4HR5bdXplkuMfe8RPrZQT9ZpxUmbMjFpbAf0MX2FpToCoM8pa142cvyyH/AAEf51OdQ35Sg+9rT5V/sigT/Jv1o71zZk8MLMg8CCEf3pTs6f8AzS3y0X+dRf5PzkarjxglB9XYPvFSh0/eaW+Wi95oI38nXzlJ83f7cdWQqr/QjrdvZ3zy3MqxIYHUM2cbxZDjgPAGprm6VdJHBbnrG7ljilcn6FoFvbS7ENhdyHksEv07pAH0nFVO2R0p7q8ggjBJeRM47lByzeoKCfZUw7Y6nqeuKLSxspYbUkGSWcdVv44jnyQHjhck8PDBd/Rt0cw6WpdiJblxhpMYCr+Qg7h4nmfqoH0KzRRQFFYNMzY/a43F9f2UpXft5W6oAYzBwHtKtzP5woHnikLX9jbC9B+E20bn8sDdk/vFw310vUUFeOkXodNpE91Zu0kSAs8b430XvZWHx1A7sZwDzp5eTvftJp8kTHIhnYL6FdVbH9osfbUja9Ki207SEbixSF88t0Kc59lR55POntHpzysPw0zMv6KBUz/aDUEpVHHT75pb5aL3mpHqOOn3zS3y0XvNBGvk6ec5Pmsn7SGrI1W7ydPOcnzWT9pDVkaDxMm8pU8iCD6jVK9WsWt55YG5xO6H1qSM/VV1iKrt0/7LGG6F7Gv3K4wHxyWZRj2bygH1hqCcNi5w9haOPxreE/4FpapidC2qi40qAZG9DvQsPAoez/gKn20+6AqFPKWnHVWad5eVvYAg/wA6ms1XPyiNTEl/FADnqIhveh5DvY9e6F+mg2eTnpxa9nn/ABYod39aRlx9SNUgdP8A5pb5aL3mu7oe2WNhYKJFxNMetkHeuR2U9i/WTXD0/wDmlvlov86CNvJ4QHUpAQD97vzGfx46sasCjkoHqAqufk6+cpPm7/bjqyFBjFZoooCiiigDVd30HUpdZv7vTgA1vPId5jhXbvhGeDEgnI5ekcKsORXndAoGNs90n2kn3K8+8rleDxT5QZ8Vc8CM+OD76X7zbHT4l33vbYD0SoxPqCkk1xa7rmlMxhuDDOy8GjERuCme5lRW3fbXHoSaDLJu20Vl1w/E6lElH6jqG+qgQNZ1W41370sUkisWI6+8dSvWIDkpCp4tn/5wOck6Tp0dvDHBEu7HGoVR6B7z6a6EK8gRwxwHd4cO6k07T2IJHwy2yOBHXx8D/aoO3Ub2OCN5pWCxoCzMc4CjmeFRD0x7a6fd6a0NvcpJIZIzuqGzgE5PECpQ/wCJrEkL8LtiSQAOujJJPIY3uNEuv2KMUa5tlZSQymWMMCOYIJyCPCgrr0I65bWd+8tzKsSG3dAzZxvF4iBwB7lP0VYrQNprS93zazLKExvbueG9nHMDwNYG0VgSFF1akk4A66PJJ7gM8aVgoHdQeqT9e0iG7gkt50345Bgjw8GB7mB4g+IrS209iCQby2BBIIM0YII4EEb3A5rYmv2hjaUXMBjUhWcSpuKxxhS2cA8Rw9NBEWi6de7N3MjMj3OnSkb7xglo8Zw7IPisASD3EY45wKk/TdttOnUPHeQYIzhpFRh61cgj6K6f+J7A/wA8tv7+P/dSZJaaLclnKafMyqXdsQOVUc2Y9w9JoOHaXpLs4FKW7C7uDwjhg+6Fm7t5kyAPr9FNfYLo1nkujqerYMzOZFh54c8Qz8cDHcndgeGKfmnajpEAxBNYxD/8bwp9kilyyvIpV34pEkXiN5GDLkcxkHFB51G+jt4mmlYJGgyzHOAPHhUQ9Mm2un3enGG2uUkk62M7qhs4GcniKmC+u4okLzOiIMZZ2CqMkAZLcOJIHtpN/wCJdP8A+7tf76L/AHUFeOhLXLazvnluZViQwsoZs43iyHHAHwNWH0DaqzvWdbWdJSgBYKG4A5xzA8KVUCkAjBB4gjGCD3ikvU9o7O1YJLMiueUYy0hHojQFj9FAs0U3bbbfT3cRi4VHb4qyq8LH1CVVzS/1oyBkZIyB3keIHtoPdFFFBgmod202tl1DUY9GspWjjLlbmZD2jugl0VhyUAEHxPDlzkrbHVDa2NzcD40cTsv6eML/AIiKgbyfojJqru3ErBK2TxO8zIufWd4/TQWC0PR4LSFYbeNY41GAAOfpY82Y95PGuLanZW2v4iky9ocUlXhLG45Mj8wQe7kaXaKCMuhqxnhk1KK6dpJkuEDuxJL9jstkkniuCPQa5+n6yiTTAyxop6+PiFUHiH7wKk2GyjR3kVFDyFTIwABcqN0Fj34UY9QqOvKF81D5eL3SUGvoEson0sM0aM3XS8Sqk/i95FODpM2YjutPuVSNet3TIhCqGLp2ueM5OCPbSN5P3mofLS/u1JLCgr/5O+oRmae0kRGLKJoyygkMnBgCR4EH9U1YDFVemB0bX8/Fjjnz4D4PN78I+PWtWgDcMigY+1lhFPfWNmsSYLtdTYRcmOD4oJxkhpXX17p9rxWwi3SvVJuk5K7i4J8SMYJpsbKffF/fXh4qrLaQn8yDjIR65XI/Up4UFY+nqFU1Qqiqo6mLgoAH43cKsjDp8KjsxRjIwcIoyD3HA4j0VXHygfOp+Ri/eqy6chQRP0lbHx319HbRqqP8CuJIyoCjrUki3c4HI5K/rUzOhLatrK7awuMrHM27huHV3I4DPhvY3T6d2pevvPlv8yuP2sNRb097ImCcajACElIEu7nsTDk/DlvAc/Eemgn2aFXXddQwPcwBH0GmVo+nwnWL9TFHgQWeBuLgZ67OBj0Vs6KNrv4RslZz93ixHMO8sOT/AKw4+vIrbo5/+s6h83sv/eoG90t7fvZbljZfxqUDiBnqlbguBy3yeXgOPhTv2M2UisIQAN6dwDPM3aklk7yXPEjJOBVd9KvDqG0EUzHIkvEYfJo4Kj1biAValaDj1bSYLmMxXESSo3NXAPtHgfSONRhshs/LY6+0LSySQfA5DbGRi27F1kf3MZ5brZHqxUuVoazjMglKr1iqyq+O0FYglQfAlQfYKDfRRRQNTpUiLaTegf0Rb2KQx+oVEXk3n7/n8fgx/aR1YC/tVljeJxlXVkYfmsCD9RqvvRTbPpuvPaT9lmSWEE8A3xXRh6GCcPXQWKrlk1GFSQ0sYI5guoI9YzXSONMvpK0azGn3s7W8HW9TIesMab++RgNv4zvZI40Dp/hW3/pov7xf/NR75QTA6UCDkGeLBHLG69MDoA2eS4uZ5ZokkijiCYkQMu+7AjgwxkBD9Ppp/eUBGF0lVUAATxAADAACvgAdwoNvk/eah8tL+7UlVGvk/eah8tL+7UlUEFeUfoeGt71RzzC59IyyfVvD2CnlsftiDoIvHOXt4XRx3mSIbqj1t2P7VLPSdofwzTbiEDLhesjxz34+0APXgr+tUFdE1zLcSLpeMwzTxXEh8Et8uwPoZljHsoLA7DaUbWxgib8IE35DnJMshLucn89jS9WBWaCs3lA+dT8jF+9Vl05Cq0eUD51PyMX71WXTkKBpXvny2+ZXH7WGl7X9Jiu7eW2mGUlUqfR4MPSDgj0ikG98+W3zK4/aw076CrmyupTaDqzRz53A3VTgcmiYgrIB6ODj0ZHfU36I4fV9QKkENbWRBHEEETYIPeKbHT3sh18Av4l+6QDEoA+NBn43rQnPqJ8KTPJ1vZJZLvrGLbkVtGue5EM26vqGcUEedF0RTWbRG5rMyn9IBx76tgKrdthpZ0rX4rg9mCS4S4Vu7cZx1q58QSfYRVkVNBpnvYkOHkRTzwzAHHqJrX/CkH9NF/eL/wCa1ahotrM2/NbwyMBjekjRiAOOMsOVVl6PtIW81pECK0KyySsuAU6pCSBjlu53Rj00FpoZ1cZRlYeKkEfSK2Vz2NlHCgSKNI0GcKihVBPE9kcOddFAU0duNhotQMcyuYLqEgwzoMlSDkBl/GXPHxH0guuV91SfAE/RUXf877X/ALK9/sJ/voHPaanqsShLixSdhw6y3nRQ/wCcY5t0ofQCaRNrtI1XVk+CmOOytmIMjPIJpXC8QNyPsgbwzje44HHupOfp5sQcG2ugRzBWMH7dZj6d7JjhbW7J9Cxnh7HoH7slszBp1utvADgcWY/Gdzzdj48PZimlt9s3quqW5tmWyjQSBw4mmZuzvAAqYsDg3jWdE6Xra5nit1tbtWldUDOiBQWPMkNyqRhQR1sFs7qmmW62oWykTrC5czTK2GxnCiLBwB41IoNBNRzrXS9bW08tu1rds0TshZEQqSveCW5UEjMKjfo62Baw1C+uGUBHbdtjkfgnbfbgDwwd1eP5JriPTpZ53fgl5k8huR5+jfrdbdNNq7qgs7wFmCglEwCTjj2+XGglCuPVXnEZNssbS5GBKzImM8csqsRw9Fate1VbW3luWVnWJSxVMFiB3AE86jz/AJ32v/ZXv9hP99Akbc9GGp6nc/Cna0iO4qbqySsOznjkxDx8Kk2wm1LD9dFaLhD1e5NK2ZO4PvRDdTxIyfRTD/592H/bXX0Rf769xdOtk3xbS7OOeFjPuegW5dN1dryO8MViGjhkh3OvmwQ7I29vdTkEbnLHfTz09pTGpnVFkx2hGxZAfzWYAkeyoxl6drJfjWt2PWsY971ttunbTWOGjuUHiUQj/C5NBJ08QZSrAFSCCDyIPMH2VH/RtsTJpl5f4H3vL1RgbIJ3QXJQjmCu9jJ50s6L0jaXdELFdRhjwCyZjYnwAcDPsp1A0CHtdstb6jAYLhTjmjDg8bflKf8ALkaRdFj1WxRYHiS+iQBY5UkEU26OAV0k7LEDvDU96b22+1kOmW5uJQW4hUQEBnc9wJ5DAyT3AUCTr11q91E0FtaJa74KtNPOjFVPAlEh3snBPEn2Vt6OtgIdKjbdbrJpAOslIxwH4qr+Kufaaj7TenxjKBPaKsRPExyEuo8cEYb1cKm2zuUlRZI2DI6qysORVhkEeyg3UUUUGCKCKzQaCoXSZ51vfl5PfTs8nXznJ82k+3DTT6TPOt78vJ76dnk6+c5Pm0n24aCyBFZoooCsYrNFBEO0H8rbH5A/Yual3FRFtB/K2x+QP2LmpeoMYoIrNBoKR3v4R/0m95qavJm/n/8AVf8AUVCt7+Ef9JveamryZv5//Vf9RQTiRSdqWz9pcArPbwyA/lxqfoOMg0pUUFeul3owjskN5ZgiAECSIkt1e8cBlJ4lcnGDyyPY2tgeku6051Rmaa2zhomOd1fGIn4hHhyP11ZfaewW4tLiFhkSRSL7Spwfp41TCgutpGpxXMKTwsGjkUMpHgfEdxHIjuNQ35S4bFjz3Mz58N77lj24z9dbvJv1lmjubNiSEKypx5B+ywHgMhT62NKvlEWO/p0cnfFOpP6Lqy+/doK41bXonDfwTZ7/AD6rh+jvNu/4cVUurnbMWPUWdtD/AEcMSe1VAP10CpRRRQFBooNBULpM863vy8nvp2eTr5zk+bSfbhpp9JnnW9+Xk99OzydfOcnzaT7cNBZGiiigKKKKCIdoP5W2PyB+xc1L1RDtB/K2x+QP2LmpeoCg0UGgpHe/hH/Sb3mpq8mb+f8A9V/1FQre/hH/AEm95qavJm/n/wDVf9RQTlRRRQabxsRuT3Kx+o1SKrddJmuLZ6bcSEgMyNHH4mSQbox44yW9SmqkRoSQACSeAAHEk9wHfQS75NsJN3cv+KIAp9bOCPsmpS6XbLrdIu1/JQSf3bK3uFcfQ7sg2nWX3UYnnIkkHeoxhI/YMk+ljTr2ltOutLiLGd+GVcetSKCoGzlp113bxYzvzRL7GZQfqq6AqpvRHa9Zq9oMZw5c/qKzZ+kCrZCgzRRRQFBooNBULpM863vy8nvp2eTr5zk+bSfbhpp9JnnW9+Xk99OzydfOcnzaT7cNBZGiiigKKKKCIdoP5W2PyB+xc1L1RDtB/K2x+QP2LmpeoCg0UGgpHe/hH/Sb3mpa8nvW7a1+G/CbiKHf+D7vWyKm9u9fnG8RnGR9IqJb38I/6Te81KnQLszaX3wz4XAsvV/B9zez2d7rs4wRz3R9FBMku3ulqMm/tvZKrfUpNNzWumfS4Qeqd7hu4RoQP7bgDHqzS0vRnpA/mMX+I/vUp6fslYQHMVnbofERJn6SM0EAazLq+0Uysls4hXPVrxWFM82MjYDt4nn4CpN6OeieGwZbi4YTXA+Lw+5xHxUHizfnH2AVJYXFZoMCsOMjHjwr1WDQVt6ELDd1p1P/AEUuPZghP3qskKhLokst3XtUOPiGdR+vOCPqWpuoCiiigKDRWDQVD6TPOt78vJ76dnk6+c5Pm0n24aa3SjEV1a9B/pmPsbDD6jTm8nhwNUcE/GtpQPSd6I+4GgspRRRQFFFYNBD+utna6z9EOP8A07g/51MNQ1pJ+E7WzuOK28bDPgVRIyPXvOfoNTIKDNBooNBSO9/CP+k3vNTV5M38/wD6r/qKhW9/CP8ApN7zU1eTN/P/AOq/6ignKiiigKKKKArBrNFBHewmgzwatqk8kTLHM6mJzjDgsxOPqqRKxWaAooooCiiigr/5QuzLJOl+i9iULHLgcpFHZJ/SXh+rUb7G661hew3QBIjbtKPxkYFWHr3SfbirearpsVxE8MyB43GGU8iP8j4Huqv+2nQtdQM0ljm4i5hMgSoPDB4SD0jj6KCwWm38c8STRMGR1DKw7wa6qqlsttnqWjN1e6wjJJME6Mq57yucFD6R7Qaka16f4Sv3WzkDfmSKw+kgGgmekLbPaaLT7V7iUjgMRr3vIfiqB6+fgATUav00XNz2LDTZJGPAFiz4PpWNf3q2aR0e3+pTrd65J2V4pbKRjHgQp3UXxAyx7zQd/QVocixT6jOPut45YE/0eSS3o3nJPqAqVK8QxBQFUAAAAADAAHIAdwxXugKDSNtXqdxbW5ltrc3MgKgRAkEgnicgHkONMj/j7Wv/ALFJ/eH/AGUFc738I/6Te81NXkzfz/8Aqv8AqKjmbo/1ZmLfAJ+JJ+L408ujdNY0jr93Sppuu6rOSU3er6zwBznf+qgsNRUcaZttq8k0UcmjSRo7oryGQkIpIBfG5xwOPsqRxQFFFFAUyulDbkaVbqyqHmlJWJT8XsgbztjiVGRwHMsKetRT097Kz3cEM8CtI1uZN5FGWKSBcsBzJBQcB3H0UEd6f01aoku/I0UqZ4xmNVGPBWUbw9ZzVhNl9djvraK6izuSLnB5qwJDKfSGBHsqn1jpk00nVRRSPITjcVSWz6R3e2rYdG2gPYafBbSHtqGZ8cgzsWK578Zxn0UDnooooCiiigKKKKDXLArDDKGHgQD765hpFt/QQ/3af+K7aKDwkSgYAAHgBj3V7oooCiiigKxis0UGMUYrNFBjFZoooCiiigKwRWaKDyEHhXqiigKKKKD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jpeg;base64,/9j/4AAQSkZJRgABAQAAAQABAAD/2wCEAAkGBxISEhUSEhMVFhUWGBYYFxcXFhgYGBgVFx0XHR4XGhYYHSggGBooGxceITEhJyk3Li4uGCAzODMtNygtLisBCgoKBQUFDgUFDisZExkrKysrKysrKysrKysrKysrKysrKysrKysrKysrKysrKysrKysrKysrKysrKysrKysrK//AABEIAQ8AugMBIgACEQEDEQH/xAAcAAABBAMBAAAAAAAAAAAAAAAABQYHCAEDBAL/xABTEAACAQMBBAUGBwoMBQMFAAABAgMABBEFBhIhMQcTIkFRCDVhcYGxFDJzdJGhsiMkM0JSYnKCs8IVNDZEU4SSk6LBxNIWF0NU0aPD8SVVY3Xh/8QAFAEBAAAAAAAAAAAAAAAAAAAAAP/EABQRAQAAAAAAAAAAAAAAAAAAAAD/2gAMAwEAAhEDEQA/AJxoorzI+AT4DP0UHqim+NqA3V9Vb3E3WQxzgRiIbscmd3e6yVePA8Bmu+w1F5FZmtpot3ksnVZbhns9XIw9HEigUaK49O1BJoUnT4jqG7XAjxDDuIOQR3EGuAbRKyxGOOSR5wXjQboYxjH3RizAKnFTknPaHDPCgW6KS7DWN+RoXjeKVVD7j7pDITjfR1JDAHge8ZGQMjPRpOoLcQRXEYO5KiSLvDB3XAIyAeBwaDsopGt9o4nKAB+3HPIMqMbtu6o+ePA5cY9Ga0R7TkxiY2l0sRUPvlYWAQjO8VjlZ8Y8FJoHBRSNfbQBHSOOCacvGZR1PVEbgKjOZJF57w5V06bqLy729bTQ4xjreq7Wc8urkf68c6BQopuSbUurIjWF4GkLBB97cSoyeU/DgM1vm2lSNHeWKaPq4ZJ2RhGWEcZwfiOVyeYGfooFyikKXaTq135ra4ij/GkcRFEH5TdXKzBfE4wOZwK93u0G5MYEt55nVEkbquqwFkLhcmSReOY25UC1RSDLtIUEe/aXKvLJ1UcZ6jfZhG8hORMVC7sbc2zw5VvtteUyLFLFLA75EYlCYcgZIVo3Zd7AJ3Sc4BOOBoFeitF5dJFG0sjBURSzMeSqoJJPoAFJEm0ZRBNLbTRwHGZG6vsKfx5Iw+8ics8MjPEDBwC9RSLe7QbkzQJbTzOqJI3VdVhVkLheMki5OY25eFd2mXrSqS0EsODjdl6vJ9I6t2GPWaDsooooCtVz8Rv0T7q21ruB2W9R91Aw9n76SI2pjtpZ86baZETQqVwX4nrpEHH0Z5U8tMvHlUmSCSAg43ZDESRw7QMMjjHdzzwpE2UsJY2g6xCu7YWsTZ7pEL7yesZp00DJ1G3dJn09ARHeMZQw5RxE5ukyPikkgg/lXB/JpW0yMfwhcn8iC0RR3Bc3DcB3cT/hHhXTdwMb2CQKdxYrhWbuDO0G6D690/RXNehre7NzuO8UsSRybil2RomkKP1agswIlYHGSN1eGCSA96woF5ZOPjE3EefzGj3yPVvRL9FedgPNlj82t/2a1iAtc3KTbkiQwpIF6xGjaSWXdGQjgMqqikZIGTJw5VxaBfmztorSSG4aSBBEoSF3WURjdV1lUdWu8AD2mGM8eVBnZ+0U2QlOd5Y7pBx4ANI5bh4kov0Vqs9fMdhERbzkiCMZaMhB2AN52GSEHMkA8O6lXSLCSKxETgdZ1blgpyBI+8xUHvAZsA9+K6tGgK2kKMMMsMasD3EIAQfbQNm2LWk1pHDDJdBLHq8xNCMhWiAfMsiDBx3E86dOlXskoJkt5YCDgLI0LEjxHUyOMes01dCSa2FkZLedilisLhFDFZVMWVbtfmnjTr07UetJHUzR4x+EQLnOeWCc/wD9oOLV/wCN2X6U/wCyakTbvld//rLr30v6nbu1zauFJVGmLHuXMbAZ9ZOKSNsdPllFyI0Lb+n3ES475HPZQek0HrX9ZzavH1MydZGYzJLHuxRh13S8hzwUZz7O7nWn4VJBqEqxW01x96Winq2hBUK9zgt10iZz6M8qcOr25ktJYwMs8LoB4lkIx9NINnLLBcmVredle0tEyiBsPGZyyt2hgjfX6aD3qV08s2nNJBJCfhcg3JDGWx8Eu+OYndce3PCu7bJB8HDfjJNaup7wwmi94JHqJFcWrXTyyWcq21wFguWZwYwG3Wt7lN4LvcRvSKPbXRe9ZeNHH1MkcKyRyyPJhS3VMHWNEDFuLqpJIAwCOOeAe9tT97ovc9zZxtnvR7iIMPaCR7aVtQhV4pEYAqyOrA8sEEH6jXLtHYNNbsiY6wFJI97l1sTLImT3DfQZNJ95rDzRNDFBOk7qVxJC6pEWGCzTEdW4XOeyxzjhQN7ZfV5hIkgtprhpNO01n6toBusfhJy3XSJnJJ5Z5U+tNunlXeeGSE5I3JDGW4d+YnZce2knRdNMN3LuoRELWzijbuPVG5yo9QZf7VOGgKKKKAooooOPVNQWBN9gzZKqqqMs7sQFVR4k+PAcSSAM1wfw46Oiz27xiQlUYMjrv4JCMVPYYgHB+LnhnJGd20Ng8qIYmUSxSJKm/ncJXIKtjiAVZhnuJBwcYrjTVQ7JDd27wsXXqy27JE0i9pdyVeAbIyAwUnHAUHhtp5Q6RnT7sO4Yqu9a8QmN7iLjHDeHf3106ptGttbC5nilQZwYyEaQcySdxiuAqlzhuQNGofx20+Tuv/ZrVfKs96sLYKQws7g8i8+9Gn+BZeH5woFPVdRWCIylWcAoAqYyxdlRQN4gc2HM1xPr5Qr11tPCrMqCR+qZA7EBQxjkYrkkAEjGSBmkKadhpQR8u9vLBC3IsxhuIlB9bKA361de0WpmVFgaGWFZXjQyyqBGuXXhlSe22N1c4G8w40HTNtPIjIjWF2GkLBBvWvaKgsf+vw7IJ413W+tZaON4ZYnkWVwj9WSFiKA5MbsOPWAjB8c4rRrP8asflJv2MleNU/j9t83vPfbUHVs7rkd7AtxCGCtng43WUg4ww7vH0gg99eDtDH1Jm3XIErwhQAXeVJGi3VGeJLqcceXE4GcNzYz73jsm5R3dtbq3gLmOJd1v14l3c+MSDvr1owy9qp5C81R/1lkuQPqc0Dgj1p1eNJ4Gi607qNvK67+CQjFT2WIBx3EjGc4ysZpC1rUYgN2aCYokkZ3wnYDq6lGyGzgNjupbY4BPgKBHOuO5fqLd5ljZlZw6IC68GSPePbIIwScDORngcbbPaCKQw7u9ibrApIxuvF8eNweKuMNw/MaubYQ5060Y83gjdj4vIodj7WYmkO57PwuUYxaX8cw/NRoYDN7ermlPtoHdf6isRiDAkyyLGgGM7xDNnj3BVJPoFJVvtNJIu/HYXToc7rBrUBsEjIDTg4yO8VsnHW38S8CLeJ5T6JJj1aH+wso/WpL2W1SdbWNVsp3A3wHV7cBhvvxAaUHHrAoFeTXz1xgS2md1iilcKYRuCUyBVJeQZbMTZxkcOddOlaws7PHuPHLHu78cgAdQ2d1uySrKcHDKSMqRzBFIgvjHqdweplctaWXBFVt37pe88sPH6jXVoNx113cTFTGwjhi6lxiUKplbrHHLdYuQuMjsNxzwAOOiiigKKKKAooooEjaFJt2OSEMxilV2jUgGWPDKyceBOH3gDzKAUnanObwRwxxTKOthkd5YmjCLDIsmBvgb7EpujdyBnOeHF0VigSr23c3du4UlUS4DHuBbqsA+vB+iuHTNBjlaee6t42kllfdEqI7LEmI0AJBwCqb+PGQ046KBm3+ivG1xFBCBDI1nMgQAKJElQSjdGAPucaN6e1S5tVbvJaTKi7zlcqo5kgg4Ge/hSvRQI+qW7vcWjqpKo8pc/khonUZ9pArzqFq7XkEgUlFhuVZu4M5g3R7dw/RS1RQNjTtFZ9Kt7aQGOVYIBxwTHPEEKtw4ZWRQfZSdpVjdLaQTPCRcRXNxM8IYEsk0k++qseBO7LvrnGd0A4zT3ooGntBcyXcHVQRTDtRs7SRNHhUdW3AJACzHdxw4AZOeWXZRis0DY0m5aziFrJDM3VZWJo4mkV4gTudpRhGC4UhsDIzyrq0zSy0EwnUBrlpHkXnuiQBAhI4EiNVBPLIOOFLlZoG1sXbXCxvJdLuzOUQjh8SFFjB4E8GYPIPlK0bP6hJBAkT2d0WXeB3UQg9pjkHf5YNOuigQtNhc3005RlSS2tFXexnfR7pmUgHgQJFz663R2zC+eTdO41vGm93bySSHdPpxICPbSxisUHDb3xa4lgK4EaQuGz8brDKCMd2Or+uu+taQKGZgAC2N444nHAZPoFbKAooooCkXavaWDT4DNOTzCoijLySHkiL3k0smojkvhe7ULBLxjs426pDyMwVSXx49r/0xQL9tFrl4OsaaLTo2wVjWMTz7v57P2VPoA+ivdzpOuQAvBfRXeOJiuIFiJHeFkixg+un0KzQQzq3TRKgW3Fm0N4JFSVZTmOMZGSMEMxI5ch38e909Lm2E+l28UtuI2Z5dwiRSw3d1jwCsOOQKSOmrZDrhBewxkzRSRrJuqSzxFhgkAZJU9/gT4V46crI3MmmWg/61wynHcOwCfYGJ9lAbIbQbR6hEJ1jsYom+K0qTAuPFVVySPScZ7q3babQa5ptsbqR9PdQyrupFPnLet8VJlrCqIqIAqqAqgcgo4AD2VHvT75pb5aL3mga+wvSRrGqXDW8XwKNljaTLxS4wpRccJOfb+qnPrd1tNAheNNPnA4lY1lD49Cu4B9QOajbydPOcnzWT9pDVkCKCEdg+lfULzUYLS4jgVHZ1fdjdXBVHOO05wd5QOVTb3VD+1GhLbbSafcxgKtyzbwHLrVUqx9oZfbk1v6dNt2tYhY27ETTLmRhzSE5GAe5mwR6gfEUCrrvSXvXIsNLh+F3OSGbOIY8cyWHxgO88B6c8K7oNA1mTtTaqsTEfEt7WNkB/Sl7R+ikHyfdn1ismu2H3S4Y4OOIijJUAetgx9PDwqVqCOtTbXbBDMskWoxKCXQx9TPgd69XlW9/oNLuw+3Nrqce9ASsi/hInxvr6eHBl/OH1cqc5qtPSVbSaPrPwi0PV7+J0xwXtEh0I71LA8PBqCx9+JDG4hKiTdbcLglQ+DgsBxK554qNdtNoNc022NzK+nuoZV3Uimzls8eLgd1PnZHaCO/tYrqPgHXiverjgyn1Ee0YNNDp/80t8tF7zQNjYXpI1jVJ2t4vgUbKhky8UuMAqMdmTn2qetxHtGOKPpbetLhf8zUU+Tr5yk+bv9uOrIUETap0l6jprqup6eu4xwJYJOyfVnIz+aSDT82U2rtdRi622fIHxkPB0Pgy93r5HuNc/SPpK3Om3UbAEiJ3XPc8Y3lI8OI+gmq0dHW0T2N/DKp7LMscq9zRuQDn1Z3h6QKC3lFYFZoA1WTpT+EafrklzExRmKTRN6CoUj0jIYEeFWbppdImw0OqQhGO5KmTFKBndJ5qR3oeGR6KBmbM9Ots6hb2JoXxxeMb8ZPju/GX1cakfRdqbK7/i1zFIfyQw3x60OGH0VWjaLox1OzyWtzLGP+pD90HtUdoe0U0MlW7wyn0ggj6waC71JuoaDBPPBcSKTJblzEd4gKXABJUHDcB38qrtsP0t3lm6pcM1xb8AVc5kUeKOeJ9ROPVVktLv47iJJomDxyKGVh3g+4+ig6hUcdPvmlvloveakeo46ffNLfLRe80Ea+Tp5zk+ayftIasjVbvJ085yfNZP2kNWRoEzVNEgnkgllUl7dy8RDEbrEYPLmMdxqp23Osm8v7m4JyGkYJ8mnZXH6oFW81FsRSEcwjkfQapKKC4HR5bdXplkuMfe8RPrZQT9ZpxUmbMjFpbAf0MX2FpToCoM8pa142cvyyH/AAEf51OdQ35Sg+9rT5V/sigT/Jv1o71zZk8MLMg8CCEf3pTs6f8AzS3y0X+dRf5PzkarjxglB9XYPvFSh0/eaW+Wi95oI38nXzlJ83f7cdWQqr/QjrdvZ3zy3MqxIYHUM2cbxZDjgPAGprm6VdJHBbnrG7ljilcn6FoFvbS7ENhdyHksEv07pAH0nFVO2R0p7q8ggjBJeRM47lByzeoKCfZUw7Y6nqeuKLSxspYbUkGSWcdVv44jnyQHjhck8PDBd/Rt0cw6WpdiJblxhpMYCr+Qg7h4nmfqoH0KzRRQFFYNMzY/a43F9f2UpXft5W6oAYzBwHtKtzP5woHnikLX9jbC9B+E20bn8sDdk/vFw310vUUFeOkXodNpE91Zu0kSAs8b430XvZWHx1A7sZwDzp5eTvftJp8kTHIhnYL6FdVbH9osfbUja9Ki207SEbixSF88t0Kc59lR55POntHpzysPw0zMv6KBUz/aDUEpVHHT75pb5aL3mpHqOOn3zS3y0XvNBGvk6ec5Pmsn7SGrI1W7ydPOcnzWT9pDVkaDxMm8pU8iCD6jVK9WsWt55YG5xO6H1qSM/VV1iKrt0/7LGG6F7Gv3K4wHxyWZRj2bygH1hqCcNi5w9haOPxreE/4FpapidC2qi40qAZG9DvQsPAoez/gKn20+6AqFPKWnHVWad5eVvYAg/wA6ms1XPyiNTEl/FADnqIhveh5DvY9e6F+mg2eTnpxa9nn/ABYod39aRlx9SNUgdP8A5pb5aL3mu7oe2WNhYKJFxNMetkHeuR2U9i/WTXD0/wDmlvlov86CNvJ4QHUpAQD97vzGfx46sasCjkoHqAqufk6+cpPm7/bjqyFBjFZoooCiiigDVd30HUpdZv7vTgA1vPId5jhXbvhGeDEgnI5ekcKsORXndAoGNs90n2kn3K8+8rleDxT5QZ8Vc8CM+OD76X7zbHT4l33vbYD0SoxPqCkk1xa7rmlMxhuDDOy8GjERuCme5lRW3fbXHoSaDLJu20Vl1w/E6lElH6jqG+qgQNZ1W41370sUkisWI6+8dSvWIDkpCp4tn/5wOck6Tp0dvDHBEu7HGoVR6B7z6a6EK8gRwxwHd4cO6k07T2IJHwy2yOBHXx8D/aoO3Ub2OCN5pWCxoCzMc4CjmeFRD0x7a6fd6a0NvcpJIZIzuqGzgE5PECpQ/wCJrEkL8LtiSQAOujJJPIY3uNEuv2KMUa5tlZSQymWMMCOYIJyCPCgrr0I65bWd+8tzKsSG3dAzZxvF4iBwB7lP0VYrQNprS93zazLKExvbueG9nHMDwNYG0VgSFF1akk4A66PJJ7gM8aVgoHdQeqT9e0iG7gkt50345Bgjw8GB7mB4g+IrS209iCQby2BBIIM0YII4EEb3A5rYmv2hjaUXMBjUhWcSpuKxxhS2cA8Rw9NBEWi6de7N3MjMj3OnSkb7xglo8Zw7IPisASD3EY45wKk/TdttOnUPHeQYIzhpFRh61cgj6K6f+J7A/wA8tv7+P/dSZJaaLclnKafMyqXdsQOVUc2Y9w9JoOHaXpLs4FKW7C7uDwjhg+6Fm7t5kyAPr9FNfYLo1nkujqerYMzOZFh54c8Qz8cDHcndgeGKfmnajpEAxBNYxD/8bwp9kilyyvIpV34pEkXiN5GDLkcxkHFB51G+jt4mmlYJGgyzHOAPHhUQ9Mm2un3enGG2uUkk62M7qhs4GcniKmC+u4okLzOiIMZZ2CqMkAZLcOJIHtpN/wCJdP8A+7tf76L/AHUFeOhLXLazvnluZViQwsoZs43iyHHAHwNWH0DaqzvWdbWdJSgBYKG4A5xzA8KVUCkAjBB4gjGCD3ikvU9o7O1YJLMiueUYy0hHojQFj9FAs0U3bbbfT3cRi4VHb4qyq8LH1CVVzS/1oyBkZIyB3keIHtoPdFFFBgmod202tl1DUY9GspWjjLlbmZD2jugl0VhyUAEHxPDlzkrbHVDa2NzcD40cTsv6eML/AIiKgbyfojJqru3ErBK2TxO8zIufWd4/TQWC0PR4LSFYbeNY41GAAOfpY82Y95PGuLanZW2v4iky9ocUlXhLG45Mj8wQe7kaXaKCMuhqxnhk1KK6dpJkuEDuxJL9jstkkniuCPQa5+n6yiTTAyxop6+PiFUHiH7wKk2GyjR3kVFDyFTIwABcqN0Fj34UY9QqOvKF81D5eL3SUGvoEson0sM0aM3XS8Sqk/i95FODpM2YjutPuVSNet3TIhCqGLp2ueM5OCPbSN5P3mofLS/u1JLCgr/5O+oRmae0kRGLKJoyygkMnBgCR4EH9U1YDFVemB0bX8/Fjjnz4D4PN78I+PWtWgDcMigY+1lhFPfWNmsSYLtdTYRcmOD4oJxkhpXX17p9rxWwi3SvVJuk5K7i4J8SMYJpsbKffF/fXh4qrLaQn8yDjIR65XI/Up4UFY+nqFU1Qqiqo6mLgoAH43cKsjDp8KjsxRjIwcIoyD3HA4j0VXHygfOp+Ri/eqy6chQRP0lbHx319HbRqqP8CuJIyoCjrUki3c4HI5K/rUzOhLatrK7awuMrHM27huHV3I4DPhvY3T6d2pevvPlv8yuP2sNRb097ImCcajACElIEu7nsTDk/DlvAc/Eemgn2aFXXddQwPcwBH0GmVo+nwnWL9TFHgQWeBuLgZ67OBj0Vs6KNrv4RslZz93ixHMO8sOT/AKw4+vIrbo5/+s6h83sv/eoG90t7fvZbljZfxqUDiBnqlbguBy3yeXgOPhTv2M2UisIQAN6dwDPM3aklk7yXPEjJOBVd9KvDqG0EUzHIkvEYfJo4Kj1biAValaDj1bSYLmMxXESSo3NXAPtHgfSONRhshs/LY6+0LSySQfA5DbGRi27F1kf3MZ5brZHqxUuVoazjMglKr1iqyq+O0FYglQfAlQfYKDfRRRQNTpUiLaTegf0Rb2KQx+oVEXk3n7/n8fgx/aR1YC/tVljeJxlXVkYfmsCD9RqvvRTbPpuvPaT9lmSWEE8A3xXRh6GCcPXQWKrlk1GFSQ0sYI5guoI9YzXSONMvpK0azGn3s7W8HW9TIesMab++RgNv4zvZI40Dp/hW3/pov7xf/NR75QTA6UCDkGeLBHLG69MDoA2eS4uZ5ZokkijiCYkQMu+7AjgwxkBD9Ppp/eUBGF0lVUAATxAADAACvgAdwoNvk/eah8tL+7UlVGvk/eah8tL+7UlUEFeUfoeGt71RzzC59IyyfVvD2CnlsftiDoIvHOXt4XRx3mSIbqj1t2P7VLPSdofwzTbiEDLhesjxz34+0APXgr+tUFdE1zLcSLpeMwzTxXEh8Et8uwPoZljHsoLA7DaUbWxgib8IE35DnJMshLucn89jS9WBWaCs3lA+dT8jF+9Vl05Cq0eUD51PyMX71WXTkKBpXvny2+ZXH7WGl7X9Jiu7eW2mGUlUqfR4MPSDgj0ikG98+W3zK4/aw076CrmyupTaDqzRz53A3VTgcmiYgrIB6ODj0ZHfU36I4fV9QKkENbWRBHEEETYIPeKbHT3sh18Av4l+6QDEoA+NBn43rQnPqJ8KTPJ1vZJZLvrGLbkVtGue5EM26vqGcUEedF0RTWbRG5rMyn9IBx76tgKrdthpZ0rX4rg9mCS4S4Vu7cZx1q58QSfYRVkVNBpnvYkOHkRTzwzAHHqJrX/CkH9NF/eL/wCa1ahotrM2/NbwyMBjekjRiAOOMsOVVl6PtIW81pECK0KyySsuAU6pCSBjlu53Rj00FpoZ1cZRlYeKkEfSK2Vz2NlHCgSKNI0GcKihVBPE9kcOddFAU0duNhotQMcyuYLqEgwzoMlSDkBl/GXPHxH0guuV91SfAE/RUXf877X/ALK9/sJ/voHPaanqsShLixSdhw6y3nRQ/wCcY5t0ofQCaRNrtI1XVk+CmOOytmIMjPIJpXC8QNyPsgbwzje44HHupOfp5sQcG2ugRzBWMH7dZj6d7JjhbW7J9Cxnh7HoH7slszBp1utvADgcWY/Gdzzdj48PZimlt9s3quqW5tmWyjQSBw4mmZuzvAAqYsDg3jWdE6Xra5nit1tbtWldUDOiBQWPMkNyqRhQR1sFs7qmmW62oWykTrC5czTK2GxnCiLBwB41IoNBNRzrXS9bW08tu1rds0TshZEQqSveCW5UEjMKjfo62Baw1C+uGUBHbdtjkfgnbfbgDwwd1eP5JriPTpZ53fgl5k8huR5+jfrdbdNNq7qgs7wFmCglEwCTjj2+XGglCuPVXnEZNssbS5GBKzImM8csqsRw9Fate1VbW3luWVnWJSxVMFiB3AE86jz/AJ32v/ZXv9hP99Akbc9GGp6nc/Cna0iO4qbqySsOznjkxDx8Kk2wm1LD9dFaLhD1e5NK2ZO4PvRDdTxIyfRTD/592H/bXX0Rf769xdOtk3xbS7OOeFjPuegW5dN1dryO8MViGjhkh3OvmwQ7I29vdTkEbnLHfTz09pTGpnVFkx2hGxZAfzWYAkeyoxl6drJfjWt2PWsY971ttunbTWOGjuUHiUQj/C5NBJ08QZSrAFSCCDyIPMH2VH/RtsTJpl5f4H3vL1RgbIJ3QXJQjmCu9jJ50s6L0jaXdELFdRhjwCyZjYnwAcDPsp1A0CHtdstb6jAYLhTjmjDg8bflKf8ALkaRdFj1WxRYHiS+iQBY5UkEU26OAV0k7LEDvDU96b22+1kOmW5uJQW4hUQEBnc9wJ5DAyT3AUCTr11q91E0FtaJa74KtNPOjFVPAlEh3snBPEn2Vt6OtgIdKjbdbrJpAOslIxwH4qr+Kufaaj7TenxjKBPaKsRPExyEuo8cEYb1cKm2zuUlRZI2DI6qysORVhkEeyg3UUUUGCKCKzQaCoXSZ51vfl5PfTs8nXznJ82k+3DTT6TPOt78vJ76dnk6+c5Pm0n24aCyBFZoooCsYrNFBEO0H8rbH5A/Yual3FRFtB/K2x+QP2LmpeoMYoIrNBoKR3v4R/0m95qavJm/n/8AVf8AUVCt7+Ef9JveamryZv5//Vf9RQTiRSdqWz9pcArPbwyA/lxqfoOMg0pUUFeul3owjskN5ZgiAECSIkt1e8cBlJ4lcnGDyyPY2tgeku6051Rmaa2zhomOd1fGIn4hHhyP11ZfaewW4tLiFhkSRSL7Spwfp41TCgutpGpxXMKTwsGjkUMpHgfEdxHIjuNQ35S4bFjz3Mz58N77lj24z9dbvJv1lmjubNiSEKypx5B+ywHgMhT62NKvlEWO/p0cnfFOpP6Lqy+/doK41bXonDfwTZ7/AD6rh+jvNu/4cVUurnbMWPUWdtD/AEcMSe1VAP10CpRRRQFBooNBULpM863vy8nvp2eTr5zk+bSfbhpp9JnnW9+Xk99OzydfOcnzaT7cNBZGiiigKKKKCIdoP5W2PyB+xc1L1RDtB/K2x+QP2LmpeoCg0UGgpHe/hH/Sb3mpq8mb+f8A9V/1FQre/hH/AEm95qavJm/n/wDVf9RQTlRRRQabxsRuT3Kx+o1SKrddJmuLZ6bcSEgMyNHH4mSQbox44yW9SmqkRoSQACSeAAHEk9wHfQS75NsJN3cv+KIAp9bOCPsmpS6XbLrdIu1/JQSf3bK3uFcfQ7sg2nWX3UYnnIkkHeoxhI/YMk+ljTr2ltOutLiLGd+GVcetSKCoGzlp113bxYzvzRL7GZQfqq6AqpvRHa9Zq9oMZw5c/qKzZ+kCrZCgzRRRQFBooNBULpM863vy8nvp2eTr5zk+bSfbhpp9JnnW9+Xk99OzydfOcnzaT7cNBZGiiigKKKKCIdoP5W2PyB+xc1L1RDtB/K2x+QP2LmpeoCg0UGgpHe/hH/Sb3mpa8nvW7a1+G/CbiKHf+D7vWyKm9u9fnG8RnGR9IqJb38I/6Te81KnQLszaX3wz4XAsvV/B9zez2d7rs4wRz3R9FBMku3ulqMm/tvZKrfUpNNzWumfS4Qeqd7hu4RoQP7bgDHqzS0vRnpA/mMX+I/vUp6fslYQHMVnbofERJn6SM0EAazLq+0Uysls4hXPVrxWFM82MjYDt4nn4CpN6OeieGwZbi4YTXA+Lw+5xHxUHizfnH2AVJYXFZoMCsOMjHjwr1WDQVt6ELDd1p1P/AEUuPZghP3qskKhLokst3XtUOPiGdR+vOCPqWpuoCiiigKDRWDQVD6TPOt78vJ76dnk6+c5Pm0n24aa3SjEV1a9B/pmPsbDD6jTm8nhwNUcE/GtpQPSd6I+4GgspRRRQFFFYNBD+utna6z9EOP8A07g/51MNQ1pJ+E7WzuOK28bDPgVRIyPXvOfoNTIKDNBooNBSO9/CP+k3vNTV5M38/wD6r/qKhW9/CP8ApN7zU1eTN/P/AOq/6ignKiiigKKKKArBrNFBHewmgzwatqk8kTLHM6mJzjDgsxOPqqRKxWaAooooCiiigr/5QuzLJOl+i9iULHLgcpFHZJ/SXh+rUb7G661hew3QBIjbtKPxkYFWHr3SfbirearpsVxE8MyB43GGU8iP8j4Huqv+2nQtdQM0ljm4i5hMgSoPDB4SD0jj6KCwWm38c8STRMGR1DKw7wa6qqlsttnqWjN1e6wjJJME6Mq57yucFD6R7Qaka16f4Sv3WzkDfmSKw+kgGgmekLbPaaLT7V7iUjgMRr3vIfiqB6+fgATUav00XNz2LDTZJGPAFiz4PpWNf3q2aR0e3+pTrd65J2V4pbKRjHgQp3UXxAyx7zQd/QVocixT6jOPut45YE/0eSS3o3nJPqAqVK8QxBQFUAAAAADAAHIAdwxXugKDSNtXqdxbW5ltrc3MgKgRAkEgnicgHkONMj/j7Wv/ALFJ/eH/AGUFc738I/6Te81NXkzfz/8Aqv8AqKjmbo/1ZmLfAJ+JJ+L408ujdNY0jr93Sppuu6rOSU3er6zwBznf+qgsNRUcaZttq8k0UcmjSRo7oryGQkIpIBfG5xwOPsqRxQFFFFAUyulDbkaVbqyqHmlJWJT8XsgbztjiVGRwHMsKetRT097Kz3cEM8CtI1uZN5FGWKSBcsBzJBQcB3H0UEd6f01aoku/I0UqZ4xmNVGPBWUbw9ZzVhNl9djvraK6izuSLnB5qwJDKfSGBHsqn1jpk00nVRRSPITjcVSWz6R3e2rYdG2gPYafBbSHtqGZ8cgzsWK578Zxn0UDnooooCiiigKKKKDXLArDDKGHgQD765hpFt/QQ/3af+K7aKDwkSgYAAHgBj3V7oooCiiigKxis0UGMUYrNFBjFZoooCiiigKwRWaKDyEHhXqiigKKKK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jpeg;base64,/9j/4AAQSkZJRgABAQAAAQABAAD/2wCEAAkGBxISEhUSEhMVFhUWGBYYFxcXFhgYGBgVFx0XHR4XGhYYHSggGBooGxceITEhJyk3Li4uGCAzODMtNygtLisBCgoKBQUFDgUFDisZExkrKysrKysrKysrKysrKysrKysrKysrKysrKysrKysrKysrKysrKysrKysrKysrKysrK//AABEIAQ8AugMBIgACEQEDEQH/xAAcAAABBAMBAAAAAAAAAAAAAAAABQYHCAEDBAL/xABTEAACAQMBBAUGBwoMBQMFAAABAgMABBEFBhIhMQcTIkFRCDVhcYGxFDJzdJGhsiMkM0JSYnKCs8IVNDZEU4SSk6LBxNIWF0NU0aPD8SVVY3Xh/8QAFAEBAAAAAAAAAAAAAAAAAAAAAP/EABQRAQAAAAAAAAAAAAAAAAAAAAD/2gAMAwEAAhEDEQA/AJxoorzI+AT4DP0UHqim+NqA3V9Vb3E3WQxzgRiIbscmd3e6yVePA8Bmu+w1F5FZmtpot3ksnVZbhns9XIw9HEigUaK49O1BJoUnT4jqG7XAjxDDuIOQR3EGuAbRKyxGOOSR5wXjQboYxjH3RizAKnFTknPaHDPCgW6KS7DWN+RoXjeKVVD7j7pDITjfR1JDAHge8ZGQMjPRpOoLcQRXEYO5KiSLvDB3XAIyAeBwaDsopGt9o4nKAB+3HPIMqMbtu6o+ePA5cY9Ga0R7TkxiY2l0sRUPvlYWAQjO8VjlZ8Y8FJoHBRSNfbQBHSOOCacvGZR1PVEbgKjOZJF57w5V06bqLy729bTQ4xjreq7Wc8urkf68c6BQopuSbUurIjWF4GkLBB97cSoyeU/DgM1vm2lSNHeWKaPq4ZJ2RhGWEcZwfiOVyeYGfooFyikKXaTq135ra4ij/GkcRFEH5TdXKzBfE4wOZwK93u0G5MYEt55nVEkbquqwFkLhcmSReOY25UC1RSDLtIUEe/aXKvLJ1UcZ6jfZhG8hORMVC7sbc2zw5VvtteUyLFLFLA75EYlCYcgZIVo3Zd7AJ3Sc4BOOBoFeitF5dJFG0sjBURSzMeSqoJJPoAFJEm0ZRBNLbTRwHGZG6vsKfx5Iw+8ics8MjPEDBwC9RSLe7QbkzQJbTzOqJI3VdVhVkLheMki5OY25eFd2mXrSqS0EsODjdl6vJ9I6t2GPWaDsooooCtVz8Rv0T7q21ruB2W9R91Aw9n76SI2pjtpZ86baZETQqVwX4nrpEHH0Z5U8tMvHlUmSCSAg43ZDESRw7QMMjjHdzzwpE2UsJY2g6xCu7YWsTZ7pEL7yesZp00DJ1G3dJn09ARHeMZQw5RxE5ukyPikkgg/lXB/JpW0yMfwhcn8iC0RR3Bc3DcB3cT/hHhXTdwMb2CQKdxYrhWbuDO0G6D690/RXNehre7NzuO8UsSRybil2RomkKP1agswIlYHGSN1eGCSA96woF5ZOPjE3EefzGj3yPVvRL9FedgPNlj82t/2a1iAtc3KTbkiQwpIF6xGjaSWXdGQjgMqqikZIGTJw5VxaBfmztorSSG4aSBBEoSF3WURjdV1lUdWu8AD2mGM8eVBnZ+0U2QlOd5Y7pBx4ANI5bh4kov0Vqs9fMdhERbzkiCMZaMhB2AN52GSEHMkA8O6lXSLCSKxETgdZ1blgpyBI+8xUHvAZsA9+K6tGgK2kKMMMsMasD3EIAQfbQNm2LWk1pHDDJdBLHq8xNCMhWiAfMsiDBx3E86dOlXskoJkt5YCDgLI0LEjxHUyOMes01dCSa2FkZLedilisLhFDFZVMWVbtfmnjTr07UetJHUzR4x+EQLnOeWCc/wD9oOLV/wCN2X6U/wCyakTbvld//rLr30v6nbu1zauFJVGmLHuXMbAZ9ZOKSNsdPllFyI0Lb+n3ES475HPZQek0HrX9ZzavH1MydZGYzJLHuxRh13S8hzwUZz7O7nWn4VJBqEqxW01x96Winq2hBUK9zgt10iZz6M8qcOr25ktJYwMs8LoB4lkIx9NINnLLBcmVredle0tEyiBsPGZyyt2hgjfX6aD3qV08s2nNJBJCfhcg3JDGWx8Eu+OYndce3PCu7bJB8HDfjJNaup7wwmi94JHqJFcWrXTyyWcq21wFguWZwYwG3Wt7lN4LvcRvSKPbXRe9ZeNHH1MkcKyRyyPJhS3VMHWNEDFuLqpJIAwCOOeAe9tT97ovc9zZxtnvR7iIMPaCR7aVtQhV4pEYAqyOrA8sEEH6jXLtHYNNbsiY6wFJI97l1sTLImT3DfQZNJ95rDzRNDFBOk7qVxJC6pEWGCzTEdW4XOeyxzjhQN7ZfV5hIkgtprhpNO01n6toBusfhJy3XSJnJJ5Z5U+tNunlXeeGSE5I3JDGW4d+YnZce2knRdNMN3LuoRELWzijbuPVG5yo9QZf7VOGgKKKKAooooOPVNQWBN9gzZKqqqMs7sQFVR4k+PAcSSAM1wfw46Oiz27xiQlUYMjrv4JCMVPYYgHB+LnhnJGd20Ng8qIYmUSxSJKm/ncJXIKtjiAVZhnuJBwcYrjTVQ7JDd27wsXXqy27JE0i9pdyVeAbIyAwUnHAUHhtp5Q6RnT7sO4Yqu9a8QmN7iLjHDeHf3106ptGttbC5nilQZwYyEaQcySdxiuAqlzhuQNGofx20+Tuv/ZrVfKs96sLYKQws7g8i8+9Gn+BZeH5woFPVdRWCIylWcAoAqYyxdlRQN4gc2HM1xPr5Qr11tPCrMqCR+qZA7EBQxjkYrkkAEjGSBmkKadhpQR8u9vLBC3IsxhuIlB9bKA361de0WpmVFgaGWFZXjQyyqBGuXXhlSe22N1c4G8w40HTNtPIjIjWF2GkLBBvWvaKgsf+vw7IJ413W+tZaON4ZYnkWVwj9WSFiKA5MbsOPWAjB8c4rRrP8asflJv2MleNU/j9t83vPfbUHVs7rkd7AtxCGCtng43WUg4ww7vH0gg99eDtDH1Jm3XIErwhQAXeVJGi3VGeJLqcceXE4GcNzYz73jsm5R3dtbq3gLmOJd1v14l3c+MSDvr1owy9qp5C81R/1lkuQPqc0Dgj1p1eNJ4Gi607qNvK67+CQjFT2WIBx3EjGc4ysZpC1rUYgN2aCYokkZ3wnYDq6lGyGzgNjupbY4BPgKBHOuO5fqLd5ljZlZw6IC68GSPePbIIwScDORngcbbPaCKQw7u9ibrApIxuvF8eNweKuMNw/MaubYQ5060Y83gjdj4vIodj7WYmkO57PwuUYxaX8cw/NRoYDN7ermlPtoHdf6isRiDAkyyLGgGM7xDNnj3BVJPoFJVvtNJIu/HYXToc7rBrUBsEjIDTg4yO8VsnHW38S8CLeJ5T6JJj1aH+wso/WpL2W1SdbWNVsp3A3wHV7cBhvvxAaUHHrAoFeTXz1xgS2md1iilcKYRuCUyBVJeQZbMTZxkcOddOlaws7PHuPHLHu78cgAdQ2d1uySrKcHDKSMqRzBFIgvjHqdweplctaWXBFVt37pe88sPH6jXVoNx113cTFTGwjhi6lxiUKplbrHHLdYuQuMjsNxzwAOOiiigKKKKAooooEjaFJt2OSEMxilV2jUgGWPDKyceBOH3gDzKAUnanObwRwxxTKOthkd5YmjCLDIsmBvgb7EpujdyBnOeHF0VigSr23c3du4UlUS4DHuBbqsA+vB+iuHTNBjlaee6t42kllfdEqI7LEmI0AJBwCqb+PGQ046KBm3+ivG1xFBCBDI1nMgQAKJElQSjdGAPucaN6e1S5tVbvJaTKi7zlcqo5kgg4Ge/hSvRQI+qW7vcWjqpKo8pc/khonUZ9pArzqFq7XkEgUlFhuVZu4M5g3R7dw/RS1RQNjTtFZ9Kt7aQGOVYIBxwTHPEEKtw4ZWRQfZSdpVjdLaQTPCRcRXNxM8IYEsk0k++qseBO7LvrnGd0A4zT3ooGntBcyXcHVQRTDtRs7SRNHhUdW3AJACzHdxw4AZOeWXZRis0DY0m5aziFrJDM3VZWJo4mkV4gTudpRhGC4UhsDIzyrq0zSy0EwnUBrlpHkXnuiQBAhI4EiNVBPLIOOFLlZoG1sXbXCxvJdLuzOUQjh8SFFjB4E8GYPIPlK0bP6hJBAkT2d0WXeB3UQg9pjkHf5YNOuigQtNhc3005RlSS2tFXexnfR7pmUgHgQJFz663R2zC+eTdO41vGm93bySSHdPpxICPbSxisUHDb3xa4lgK4EaQuGz8brDKCMd2Or+uu+taQKGZgAC2N444nHAZPoFbKAooooCkXavaWDT4DNOTzCoijLySHkiL3k0smojkvhe7ULBLxjs426pDyMwVSXx49r/0xQL9tFrl4OsaaLTo2wVjWMTz7v57P2VPoA+ivdzpOuQAvBfRXeOJiuIFiJHeFkixg+un0KzQQzq3TRKgW3Fm0N4JFSVZTmOMZGSMEMxI5ch38e909Lm2E+l28UtuI2Z5dwiRSw3d1jwCsOOQKSOmrZDrhBewxkzRSRrJuqSzxFhgkAZJU9/gT4V46crI3MmmWg/61wynHcOwCfYGJ9lAbIbQbR6hEJ1jsYom+K0qTAuPFVVySPScZ7q3babQa5ptsbqR9PdQyrupFPnLet8VJlrCqIqIAqqAqgcgo4AD2VHvT75pb5aL3mga+wvSRrGqXDW8XwKNljaTLxS4wpRccJOfb+qnPrd1tNAheNNPnA4lY1lD49Cu4B9QOajbydPOcnzWT9pDVkCKCEdg+lfULzUYLS4jgVHZ1fdjdXBVHOO05wd5QOVTb3VD+1GhLbbSafcxgKtyzbwHLrVUqx9oZfbk1v6dNt2tYhY27ETTLmRhzSE5GAe5mwR6gfEUCrrvSXvXIsNLh+F3OSGbOIY8cyWHxgO88B6c8K7oNA1mTtTaqsTEfEt7WNkB/Sl7R+ikHyfdn1ismu2H3S4Y4OOIijJUAetgx9PDwqVqCOtTbXbBDMskWoxKCXQx9TPgd69XlW9/oNLuw+3Nrqce9ASsi/hInxvr6eHBl/OH1cqc5qtPSVbSaPrPwi0PV7+J0xwXtEh0I71LA8PBqCx9+JDG4hKiTdbcLglQ+DgsBxK554qNdtNoNc022NzK+nuoZV3Uimzls8eLgd1PnZHaCO/tYrqPgHXiverjgyn1Ee0YNNDp/80t8tF7zQNjYXpI1jVJ2t4vgUbKhky8UuMAqMdmTn2qetxHtGOKPpbetLhf8zUU+Tr5yk+bv9uOrIUETap0l6jprqup6eu4xwJYJOyfVnIz+aSDT82U2rtdRi622fIHxkPB0Pgy93r5HuNc/SPpK3Om3UbAEiJ3XPc8Y3lI8OI+gmq0dHW0T2N/DKp7LMscq9zRuQDn1Z3h6QKC3lFYFZoA1WTpT+EafrklzExRmKTRN6CoUj0jIYEeFWbppdImw0OqQhGO5KmTFKBndJ5qR3oeGR6KBmbM9Ots6hb2JoXxxeMb8ZPju/GX1cakfRdqbK7/i1zFIfyQw3x60OGH0VWjaLox1OzyWtzLGP+pD90HtUdoe0U0MlW7wyn0ggj6waC71JuoaDBPPBcSKTJblzEd4gKXABJUHDcB38qrtsP0t3lm6pcM1xb8AVc5kUeKOeJ9ROPVVktLv47iJJomDxyKGVh3g+4+ig6hUcdPvmlvloveakeo46ffNLfLRe80Ea+Tp5zk+ayftIasjVbvJ085yfNZP2kNWRoEzVNEgnkgllUl7dy8RDEbrEYPLmMdxqp23Osm8v7m4JyGkYJ8mnZXH6oFW81FsRSEcwjkfQapKKC4HR5bdXplkuMfe8RPrZQT9ZpxUmbMjFpbAf0MX2FpToCoM8pa142cvyyH/AAEf51OdQ35Sg+9rT5V/sigT/Jv1o71zZk8MLMg8CCEf3pTs6f8AzS3y0X+dRf5PzkarjxglB9XYPvFSh0/eaW+Wi95oI38nXzlJ83f7cdWQqr/QjrdvZ3zy3MqxIYHUM2cbxZDjgPAGprm6VdJHBbnrG7ljilcn6FoFvbS7ENhdyHksEv07pAH0nFVO2R0p7q8ggjBJeRM47lByzeoKCfZUw7Y6nqeuKLSxspYbUkGSWcdVv44jnyQHjhck8PDBd/Rt0cw6WpdiJblxhpMYCr+Qg7h4nmfqoH0KzRRQFFYNMzY/a43F9f2UpXft5W6oAYzBwHtKtzP5woHnikLX9jbC9B+E20bn8sDdk/vFw310vUUFeOkXodNpE91Zu0kSAs8b430XvZWHx1A7sZwDzp5eTvftJp8kTHIhnYL6FdVbH9osfbUja9Ki207SEbixSF88t0Kc59lR55POntHpzysPw0zMv6KBUz/aDUEpVHHT75pb5aL3mpHqOOn3zS3y0XvNBGvk6ec5Pmsn7SGrI1W7ydPOcnzWT9pDVkaDxMm8pU8iCD6jVK9WsWt55YG5xO6H1qSM/VV1iKrt0/7LGG6F7Gv3K4wHxyWZRj2bygH1hqCcNi5w9haOPxreE/4FpapidC2qi40qAZG9DvQsPAoez/gKn20+6AqFPKWnHVWad5eVvYAg/wA6ms1XPyiNTEl/FADnqIhveh5DvY9e6F+mg2eTnpxa9nn/ABYod39aRlx9SNUgdP8A5pb5aL3mu7oe2WNhYKJFxNMetkHeuR2U9i/WTXD0/wDmlvlov86CNvJ4QHUpAQD97vzGfx46sasCjkoHqAqufk6+cpPm7/bjqyFBjFZoooCiiigDVd30HUpdZv7vTgA1vPId5jhXbvhGeDEgnI5ekcKsORXndAoGNs90n2kn3K8+8rleDxT5QZ8Vc8CM+OD76X7zbHT4l33vbYD0SoxPqCkk1xa7rmlMxhuDDOy8GjERuCme5lRW3fbXHoSaDLJu20Vl1w/E6lElH6jqG+qgQNZ1W41370sUkisWI6+8dSvWIDkpCp4tn/5wOck6Tp0dvDHBEu7HGoVR6B7z6a6EK8gRwxwHd4cO6k07T2IJHwy2yOBHXx8D/aoO3Ub2OCN5pWCxoCzMc4CjmeFRD0x7a6fd6a0NvcpJIZIzuqGzgE5PECpQ/wCJrEkL8LtiSQAOujJJPIY3uNEuv2KMUa5tlZSQymWMMCOYIJyCPCgrr0I65bWd+8tzKsSG3dAzZxvF4iBwB7lP0VYrQNprS93zazLKExvbueG9nHMDwNYG0VgSFF1akk4A66PJJ7gM8aVgoHdQeqT9e0iG7gkt50345Bgjw8GB7mB4g+IrS209iCQby2BBIIM0YII4EEb3A5rYmv2hjaUXMBjUhWcSpuKxxhS2cA8Rw9NBEWi6de7N3MjMj3OnSkb7xglo8Zw7IPisASD3EY45wKk/TdttOnUPHeQYIzhpFRh61cgj6K6f+J7A/wA8tv7+P/dSZJaaLclnKafMyqXdsQOVUc2Y9w9JoOHaXpLs4FKW7C7uDwjhg+6Fm7t5kyAPr9FNfYLo1nkujqerYMzOZFh54c8Qz8cDHcndgeGKfmnajpEAxBNYxD/8bwp9kilyyvIpV34pEkXiN5GDLkcxkHFB51G+jt4mmlYJGgyzHOAPHhUQ9Mm2un3enGG2uUkk62M7qhs4GcniKmC+u4okLzOiIMZZ2CqMkAZLcOJIHtpN/wCJdP8A+7tf76L/AHUFeOhLXLazvnluZViQwsoZs43iyHHAHwNWH0DaqzvWdbWdJSgBYKG4A5xzA8KVUCkAjBB4gjGCD3ikvU9o7O1YJLMiueUYy0hHojQFj9FAs0U3bbbfT3cRi4VHb4qyq8LH1CVVzS/1oyBkZIyB3keIHtoPdFFFBgmod202tl1DUY9GspWjjLlbmZD2jugl0VhyUAEHxPDlzkrbHVDa2NzcD40cTsv6eML/AIiKgbyfojJqru3ErBK2TxO8zIufWd4/TQWC0PR4LSFYbeNY41GAAOfpY82Y95PGuLanZW2v4iky9ocUlXhLG45Mj8wQe7kaXaKCMuhqxnhk1KK6dpJkuEDuxJL9jstkkniuCPQa5+n6yiTTAyxop6+PiFUHiH7wKk2GyjR3kVFDyFTIwABcqN0Fj34UY9QqOvKF81D5eL3SUGvoEson0sM0aM3XS8Sqk/i95FODpM2YjutPuVSNet3TIhCqGLp2ueM5OCPbSN5P3mofLS/u1JLCgr/5O+oRmae0kRGLKJoyygkMnBgCR4EH9U1YDFVemB0bX8/Fjjnz4D4PN78I+PWtWgDcMigY+1lhFPfWNmsSYLtdTYRcmOD4oJxkhpXX17p9rxWwi3SvVJuk5K7i4J8SMYJpsbKffF/fXh4qrLaQn8yDjIR65XI/Up4UFY+nqFU1Qqiqo6mLgoAH43cKsjDp8KjsxRjIwcIoyD3HA4j0VXHygfOp+Ri/eqy6chQRP0lbHx319HbRqqP8CuJIyoCjrUki3c4HI5K/rUzOhLatrK7awuMrHM27huHV3I4DPhvY3T6d2pevvPlv8yuP2sNRb097ImCcajACElIEu7nsTDk/DlvAc/Eemgn2aFXXddQwPcwBH0GmVo+nwnWL9TFHgQWeBuLgZ67OBj0Vs6KNrv4RslZz93ixHMO8sOT/AKw4+vIrbo5/+s6h83sv/eoG90t7fvZbljZfxqUDiBnqlbguBy3yeXgOPhTv2M2UisIQAN6dwDPM3aklk7yXPEjJOBVd9KvDqG0EUzHIkvEYfJo4Kj1biAValaDj1bSYLmMxXESSo3NXAPtHgfSONRhshs/LY6+0LSySQfA5DbGRi27F1kf3MZ5brZHqxUuVoazjMglKr1iqyq+O0FYglQfAlQfYKDfRRRQNTpUiLaTegf0Rb2KQx+oVEXk3n7/n8fgx/aR1YC/tVljeJxlXVkYfmsCD9RqvvRTbPpuvPaT9lmSWEE8A3xXRh6GCcPXQWKrlk1GFSQ0sYI5guoI9YzXSONMvpK0azGn3s7W8HW9TIesMab++RgNv4zvZI40Dp/hW3/pov7xf/NR75QTA6UCDkGeLBHLG69MDoA2eS4uZ5ZokkijiCYkQMu+7AjgwxkBD9Ppp/eUBGF0lVUAATxAADAACvgAdwoNvk/eah8tL+7UlVGvk/eah8tL+7UlUEFeUfoeGt71RzzC59IyyfVvD2CnlsftiDoIvHOXt4XRx3mSIbqj1t2P7VLPSdofwzTbiEDLhesjxz34+0APXgr+tUFdE1zLcSLpeMwzTxXEh8Et8uwPoZljHsoLA7DaUbWxgib8IE35DnJMshLucn89jS9WBWaCs3lA+dT8jF+9Vl05Cq0eUD51PyMX71WXTkKBpXvny2+ZXH7WGl7X9Jiu7eW2mGUlUqfR4MPSDgj0ikG98+W3zK4/aw076CrmyupTaDqzRz53A3VTgcmiYgrIB6ODj0ZHfU36I4fV9QKkENbWRBHEEETYIPeKbHT3sh18Av4l+6QDEoA+NBn43rQnPqJ8KTPJ1vZJZLvrGLbkVtGue5EM26vqGcUEedF0RTWbRG5rMyn9IBx76tgKrdthpZ0rX4rg9mCS4S4Vu7cZx1q58QSfYRVkVNBpnvYkOHkRTzwzAHHqJrX/CkH9NF/eL/wCa1ahotrM2/NbwyMBjekjRiAOOMsOVVl6PtIW81pECK0KyySsuAU6pCSBjlu53Rj00FpoZ1cZRlYeKkEfSK2Vz2NlHCgSKNI0GcKihVBPE9kcOddFAU0duNhotQMcyuYLqEgwzoMlSDkBl/GXPHxH0guuV91SfAE/RUXf877X/ALK9/sJ/voHPaanqsShLixSdhw6y3nRQ/wCcY5t0ofQCaRNrtI1XVk+CmOOytmIMjPIJpXC8QNyPsgbwzje44HHupOfp5sQcG2ugRzBWMH7dZj6d7JjhbW7J9Cxnh7HoH7slszBp1utvADgcWY/Gdzzdj48PZimlt9s3quqW5tmWyjQSBw4mmZuzvAAqYsDg3jWdE6Xra5nit1tbtWldUDOiBQWPMkNyqRhQR1sFs7qmmW62oWykTrC5czTK2GxnCiLBwB41IoNBNRzrXS9bW08tu1rds0TshZEQqSveCW5UEjMKjfo62Baw1C+uGUBHbdtjkfgnbfbgDwwd1eP5JriPTpZ53fgl5k8huR5+jfrdbdNNq7qgs7wFmCglEwCTjj2+XGglCuPVXnEZNssbS5GBKzImM8csqsRw9Fate1VbW3luWVnWJSxVMFiB3AE86jz/AJ32v/ZXv9hP99Akbc9GGp6nc/Cna0iO4qbqySsOznjkxDx8Kk2wm1LD9dFaLhD1e5NK2ZO4PvRDdTxIyfRTD/592H/bXX0Rf769xdOtk3xbS7OOeFjPuegW5dN1dryO8MViGjhkh3OvmwQ7I29vdTkEbnLHfTz09pTGpnVFkx2hGxZAfzWYAkeyoxl6drJfjWt2PWsY971ttunbTWOGjuUHiUQj/C5NBJ08QZSrAFSCCDyIPMH2VH/RtsTJpl5f4H3vL1RgbIJ3QXJQjmCu9jJ50s6L0jaXdELFdRhjwCyZjYnwAcDPsp1A0CHtdstb6jAYLhTjmjDg8bflKf8ALkaRdFj1WxRYHiS+iQBY5UkEU26OAV0k7LEDvDU96b22+1kOmW5uJQW4hUQEBnc9wJ5DAyT3AUCTr11q91E0FtaJa74KtNPOjFVPAlEh3snBPEn2Vt6OtgIdKjbdbrJpAOslIxwH4qr+Kufaaj7TenxjKBPaKsRPExyEuo8cEYb1cKm2zuUlRZI2DI6qysORVhkEeyg3UUUUGCKCKzQaCoXSZ51vfl5PfTs8nXznJ82k+3DTT6TPOt78vJ76dnk6+c5Pm0n24aCyBFZoooCsYrNFBEO0H8rbH5A/Yual3FRFtB/K2x+QP2LmpeoMYoIrNBoKR3v4R/0m95qavJm/n/8AVf8AUVCt7+Ef9JveamryZv5//Vf9RQTiRSdqWz9pcArPbwyA/lxqfoOMg0pUUFeul3owjskN5ZgiAECSIkt1e8cBlJ4lcnGDyyPY2tgeku6051Rmaa2zhomOd1fGIn4hHhyP11ZfaewW4tLiFhkSRSL7Spwfp41TCgutpGpxXMKTwsGjkUMpHgfEdxHIjuNQ35S4bFjz3Mz58N77lj24z9dbvJv1lmjubNiSEKypx5B+ywHgMhT62NKvlEWO/p0cnfFOpP6Lqy+/doK41bXonDfwTZ7/AD6rh+jvNu/4cVUurnbMWPUWdtD/AEcMSe1VAP10CpRRRQFBooNBULpM863vy8nvp2eTr5zk+bSfbhpp9JnnW9+Xk99OzydfOcnzaT7cNBZGiiigKKKKCIdoP5W2PyB+xc1L1RDtB/K2x+QP2LmpeoCg0UGgpHe/hH/Sb3mpq8mb+f8A9V/1FQre/hH/AEm95qavJm/n/wDVf9RQTlRRRQabxsRuT3Kx+o1SKrddJmuLZ6bcSEgMyNHH4mSQbox44yW9SmqkRoSQACSeAAHEk9wHfQS75NsJN3cv+KIAp9bOCPsmpS6XbLrdIu1/JQSf3bK3uFcfQ7sg2nWX3UYnnIkkHeoxhI/YMk+ljTr2ltOutLiLGd+GVcetSKCoGzlp113bxYzvzRL7GZQfqq6AqpvRHa9Zq9oMZw5c/qKzZ+kCrZCgzRRRQFBooNBULpM863vy8nvp2eTr5zk+bSfbhpp9JnnW9+Xk99OzydfOcnzaT7cNBZGiiigKKKKCIdoP5W2PyB+xc1L1RDtB/K2x+QP2LmpeoCg0UGgpHe/hH/Sb3mpa8nvW7a1+G/CbiKHf+D7vWyKm9u9fnG8RnGR9IqJb38I/6Te81KnQLszaX3wz4XAsvV/B9zez2d7rs4wRz3R9FBMku3ulqMm/tvZKrfUpNNzWumfS4Qeqd7hu4RoQP7bgDHqzS0vRnpA/mMX+I/vUp6fslYQHMVnbofERJn6SM0EAazLq+0Uysls4hXPVrxWFM82MjYDt4nn4CpN6OeieGwZbi4YTXA+Lw+5xHxUHizfnH2AVJYXFZoMCsOMjHjwr1WDQVt6ELDd1p1P/AEUuPZghP3qskKhLokst3XtUOPiGdR+vOCPqWpuoCiiigKDRWDQVD6TPOt78vJ76dnk6+c5Pm0n24aa3SjEV1a9B/pmPsbDD6jTm8nhwNUcE/GtpQPSd6I+4GgspRRRQFFFYNBD+utna6z9EOP8A07g/51MNQ1pJ+E7WzuOK28bDPgVRIyPXvOfoNTIKDNBooNBSO9/CP+k3vNTV5M38/wD6r/qKhW9/CP8ApN7zU1eTN/P/AOq/6ignKiiigKKKKArBrNFBHewmgzwatqk8kTLHM6mJzjDgsxOPqqRKxWaAooooCiiigr/5QuzLJOl+i9iULHLgcpFHZJ/SXh+rUb7G661hew3QBIjbtKPxkYFWHr3SfbirearpsVxE8MyB43GGU8iP8j4Huqv+2nQtdQM0ljm4i5hMgSoPDB4SD0jj6KCwWm38c8STRMGR1DKw7wa6qqlsttnqWjN1e6wjJJME6Mq57yucFD6R7Qaka16f4Sv3WzkDfmSKw+kgGgmekLbPaaLT7V7iUjgMRr3vIfiqB6+fgATUav00XNz2LDTZJGPAFiz4PpWNf3q2aR0e3+pTrd65J2V4pbKRjHgQp3UXxAyx7zQd/QVocixT6jOPut45YE/0eSS3o3nJPqAqVK8QxBQFUAAAAADAAHIAdwxXugKDSNtXqdxbW5ltrc3MgKgRAkEgnicgHkONMj/j7Wv/ALFJ/eH/AGUFc738I/6Te81NXkzfz/8Aqv8AqKjmbo/1ZmLfAJ+JJ+L408ujdNY0jr93Sppuu6rOSU3er6zwBznf+qgsNRUcaZttq8k0UcmjSRo7oryGQkIpIBfG5xwOPsqRxQFFFFAUyulDbkaVbqyqHmlJWJT8XsgbztjiVGRwHMsKetRT097Kz3cEM8CtI1uZN5FGWKSBcsBzJBQcB3H0UEd6f01aoku/I0UqZ4xmNVGPBWUbw9ZzVhNl9djvraK6izuSLnB5qwJDKfSGBHsqn1jpk00nVRRSPITjcVSWz6R3e2rYdG2gPYafBbSHtqGZ8cgzsWK578Zxn0UDnooooCiiigKKKKDXLArDDKGHgQD765hpFt/QQ/3af+K7aKDwkSgYAAHgBj3V7oooCiiigKxis0UGMUYrNFBjFZoooCiiigKwRWaKDyEHhXqiigKKKK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2" descr="data:image/jpeg;base64,/9j/4AAQSkZJRgABAQAAAQABAAD/2wCEAAkGBxISEhUSEhMVFhUWGBYYFxcXFhgYGBgVFx0XHR4XGhYYHSggGBooGxceITEhJyk3Li4uGCAzODMtNygtLisBCgoKBQUFDgUFDisZExkrKysrKysrKysrKysrKysrKysrKysrKysrKysrKysrKysrKysrKysrKysrKysrKysrK//AABEIAQ8AugMBIgACEQEDEQH/xAAcAAABBAMBAAAAAAAAAAAAAAAABQYHCAEDBAL/xABTEAACAQMBBAUGBwoMBQMFAAABAgMABBEFBhIhMQcTIkFRCDVhcYGxFDJzdJGhsiMkM0JSYnKCs8IVNDZEU4SSk6LBxNIWF0NU0aPD8SVVY3Xh/8QAFAEBAAAAAAAAAAAAAAAAAAAAAP/EABQRAQAAAAAAAAAAAAAAAAAAAAD/2gAMAwEAAhEDEQA/AJxoorzI+AT4DP0UHqim+NqA3V9Vb3E3WQxzgRiIbscmd3e6yVePA8Bmu+w1F5FZmtpot3ksnVZbhns9XIw9HEigUaK49O1BJoUnT4jqG7XAjxDDuIOQR3EGuAbRKyxGOOSR5wXjQboYxjH3RizAKnFTknPaHDPCgW6KS7DWN+RoXjeKVVD7j7pDITjfR1JDAHge8ZGQMjPRpOoLcQRXEYO5KiSLvDB3XAIyAeBwaDsopGt9o4nKAB+3HPIMqMbtu6o+ePA5cY9Ga0R7TkxiY2l0sRUPvlYWAQjO8VjlZ8Y8FJoHBRSNfbQBHSOOCacvGZR1PVEbgKjOZJF57w5V06bqLy729bTQ4xjreq7Wc8urkf68c6BQopuSbUurIjWF4GkLBB97cSoyeU/DgM1vm2lSNHeWKaPq4ZJ2RhGWEcZwfiOVyeYGfooFyikKXaTq135ra4ij/GkcRFEH5TdXKzBfE4wOZwK93u0G5MYEt55nVEkbquqwFkLhcmSReOY25UC1RSDLtIUEe/aXKvLJ1UcZ6jfZhG8hORMVC7sbc2zw5VvtteUyLFLFLA75EYlCYcgZIVo3Zd7AJ3Sc4BOOBoFeitF5dJFG0sjBURSzMeSqoJJPoAFJEm0ZRBNLbTRwHGZG6vsKfx5Iw+8ics8MjPEDBwC9RSLe7QbkzQJbTzOqJI3VdVhVkLheMki5OY25eFd2mXrSqS0EsODjdl6vJ9I6t2GPWaDsooooCtVz8Rv0T7q21ruB2W9R91Aw9n76SI2pjtpZ86baZETQqVwX4nrpEHH0Z5U8tMvHlUmSCSAg43ZDESRw7QMMjjHdzzwpE2UsJY2g6xCu7YWsTZ7pEL7yesZp00DJ1G3dJn09ARHeMZQw5RxE5ukyPikkgg/lXB/JpW0yMfwhcn8iC0RR3Bc3DcB3cT/hHhXTdwMb2CQKdxYrhWbuDO0G6D690/RXNehre7NzuO8UsSRybil2RomkKP1agswIlYHGSN1eGCSA96woF5ZOPjE3EefzGj3yPVvRL9FedgPNlj82t/2a1iAtc3KTbkiQwpIF6xGjaSWXdGQjgMqqikZIGTJw5VxaBfmztorSSG4aSBBEoSF3WURjdV1lUdWu8AD2mGM8eVBnZ+0U2QlOd5Y7pBx4ANI5bh4kov0Vqs9fMdhERbzkiCMZaMhB2AN52GSEHMkA8O6lXSLCSKxETgdZ1blgpyBI+8xUHvAZsA9+K6tGgK2kKMMMsMasD3EIAQfbQNm2LWk1pHDDJdBLHq8xNCMhWiAfMsiDBx3E86dOlXskoJkt5YCDgLI0LEjxHUyOMes01dCSa2FkZLedilisLhFDFZVMWVbtfmnjTr07UetJHUzR4x+EQLnOeWCc/wD9oOLV/wCN2X6U/wCyakTbvld//rLr30v6nbu1zauFJVGmLHuXMbAZ9ZOKSNsdPllFyI0Lb+n3ES475HPZQek0HrX9ZzavH1MydZGYzJLHuxRh13S8hzwUZz7O7nWn4VJBqEqxW01x96Winq2hBUK9zgt10iZz6M8qcOr25ktJYwMs8LoB4lkIx9NINnLLBcmVredle0tEyiBsPGZyyt2hgjfX6aD3qV08s2nNJBJCfhcg3JDGWx8Eu+OYndce3PCu7bJB8HDfjJNaup7wwmi94JHqJFcWrXTyyWcq21wFguWZwYwG3Wt7lN4LvcRvSKPbXRe9ZeNHH1MkcKyRyyPJhS3VMHWNEDFuLqpJIAwCOOeAe9tT97ovc9zZxtnvR7iIMPaCR7aVtQhV4pEYAqyOrA8sEEH6jXLtHYNNbsiY6wFJI97l1sTLImT3DfQZNJ95rDzRNDFBOk7qVxJC6pEWGCzTEdW4XOeyxzjhQN7ZfV5hIkgtprhpNO01n6toBusfhJy3XSJnJJ5Z5U+tNunlXeeGSE5I3JDGW4d+YnZce2knRdNMN3LuoRELWzijbuPVG5yo9QZf7VOGgKKKKAooooOPVNQWBN9gzZKqqqMs7sQFVR4k+PAcSSAM1wfw46Oiz27xiQlUYMjrv4JCMVPYYgHB+LnhnJGd20Ng8qIYmUSxSJKm/ncJXIKtjiAVZhnuJBwcYrjTVQ7JDd27wsXXqy27JE0i9pdyVeAbIyAwUnHAUHhtp5Q6RnT7sO4Yqu9a8QmN7iLjHDeHf3106ptGttbC5nilQZwYyEaQcySdxiuAqlzhuQNGofx20+Tuv/ZrVfKs96sLYKQws7g8i8+9Gn+BZeH5woFPVdRWCIylWcAoAqYyxdlRQN4gc2HM1xPr5Qr11tPCrMqCR+qZA7EBQxjkYrkkAEjGSBmkKadhpQR8u9vLBC3IsxhuIlB9bKA361de0WpmVFgaGWFZXjQyyqBGuXXhlSe22N1c4G8w40HTNtPIjIjWF2GkLBBvWvaKgsf+vw7IJ413W+tZaON4ZYnkWVwj9WSFiKA5MbsOPWAjB8c4rRrP8asflJv2MleNU/j9t83vPfbUHVs7rkd7AtxCGCtng43WUg4ww7vH0gg99eDtDH1Jm3XIErwhQAXeVJGi3VGeJLqcceXE4GcNzYz73jsm5R3dtbq3gLmOJd1v14l3c+MSDvr1owy9qp5C81R/1lkuQPqc0Dgj1p1eNJ4Gi607qNvK67+CQjFT2WIBx3EjGc4ysZpC1rUYgN2aCYokkZ3wnYDq6lGyGzgNjupbY4BPgKBHOuO5fqLd5ljZlZw6IC68GSPePbIIwScDORngcbbPaCKQw7u9ibrApIxuvF8eNweKuMNw/MaubYQ5060Y83gjdj4vIodj7WYmkO57PwuUYxaX8cw/NRoYDN7ermlPtoHdf6isRiDAkyyLGgGM7xDNnj3BVJPoFJVvtNJIu/HYXToc7rBrUBsEjIDTg4yO8VsnHW38S8CLeJ5T6JJj1aH+wso/WpL2W1SdbWNVsp3A3wHV7cBhvvxAaUHHrAoFeTXz1xgS2md1iilcKYRuCUyBVJeQZbMTZxkcOddOlaws7PHuPHLHu78cgAdQ2d1uySrKcHDKSMqRzBFIgvjHqdweplctaWXBFVt37pe88sPH6jXVoNx113cTFTGwjhi6lxiUKplbrHHLdYuQuMjsNxzwAOOiiigKKKKAooooEjaFJt2OSEMxilV2jUgGWPDKyceBOH3gDzKAUnanObwRwxxTKOthkd5YmjCLDIsmBvgb7EpujdyBnOeHF0VigSr23c3du4UlUS4DHuBbqsA+vB+iuHTNBjlaee6t42kllfdEqI7LEmI0AJBwCqb+PGQ046KBm3+ivG1xFBCBDI1nMgQAKJElQSjdGAPucaN6e1S5tVbvJaTKi7zlcqo5kgg4Ge/hSvRQI+qW7vcWjqpKo8pc/khonUZ9pArzqFq7XkEgUlFhuVZu4M5g3R7dw/RS1RQNjTtFZ9Kt7aQGOVYIBxwTHPEEKtw4ZWRQfZSdpVjdLaQTPCRcRXNxM8IYEsk0k++qseBO7LvrnGd0A4zT3ooGntBcyXcHVQRTDtRs7SRNHhUdW3AJACzHdxw4AZOeWXZRis0DY0m5aziFrJDM3VZWJo4mkV4gTudpRhGC4UhsDIzyrq0zSy0EwnUBrlpHkXnuiQBAhI4EiNVBPLIOOFLlZoG1sXbXCxvJdLuzOUQjh8SFFjB4E8GYPIPlK0bP6hJBAkT2d0WXeB3UQg9pjkHf5YNOuigQtNhc3005RlSS2tFXexnfR7pmUgHgQJFz663R2zC+eTdO41vGm93bySSHdPpxICPbSxisUHDb3xa4lgK4EaQuGz8brDKCMd2Or+uu+taQKGZgAC2N444nHAZPoFbKAooooCkXavaWDT4DNOTzCoijLySHkiL3k0smojkvhe7ULBLxjs426pDyMwVSXx49r/0xQL9tFrl4OsaaLTo2wVjWMTz7v57P2VPoA+ivdzpOuQAvBfRXeOJiuIFiJHeFkixg+un0KzQQzq3TRKgW3Fm0N4JFSVZTmOMZGSMEMxI5ch38e909Lm2E+l28UtuI2Z5dwiRSw3d1jwCsOOQKSOmrZDrhBewxkzRSRrJuqSzxFhgkAZJU9/gT4V46crI3MmmWg/61wynHcOwCfYGJ9lAbIbQbR6hEJ1jsYom+K0qTAuPFVVySPScZ7q3babQa5ptsbqR9PdQyrupFPnLet8VJlrCqIqIAqqAqgcgo4AD2VHvT75pb5aL3mga+wvSRrGqXDW8XwKNljaTLxS4wpRccJOfb+qnPrd1tNAheNNPnA4lY1lD49Cu4B9QOajbydPOcnzWT9pDVkCKCEdg+lfULzUYLS4jgVHZ1fdjdXBVHOO05wd5QOVTb3VD+1GhLbbSafcxgKtyzbwHLrVUqx9oZfbk1v6dNt2tYhY27ETTLmRhzSE5GAe5mwR6gfEUCrrvSXvXIsNLh+F3OSGbOIY8cyWHxgO88B6c8K7oNA1mTtTaqsTEfEt7WNkB/Sl7R+ikHyfdn1ismu2H3S4Y4OOIijJUAetgx9PDwqVqCOtTbXbBDMskWoxKCXQx9TPgd69XlW9/oNLuw+3Nrqce9ASsi/hInxvr6eHBl/OH1cqc5qtPSVbSaPrPwi0PV7+J0xwXtEh0I71LA8PBqCx9+JDG4hKiTdbcLglQ+DgsBxK554qNdtNoNc022NzK+nuoZV3Uimzls8eLgd1PnZHaCO/tYrqPgHXiverjgyn1Ee0YNNDp/80t8tF7zQNjYXpI1jVJ2t4vgUbKhky8UuMAqMdmTn2qetxHtGOKPpbetLhf8zUU+Tr5yk+bv9uOrIUETap0l6jprqup6eu4xwJYJOyfVnIz+aSDT82U2rtdRi622fIHxkPB0Pgy93r5HuNc/SPpK3Om3UbAEiJ3XPc8Y3lI8OI+gmq0dHW0T2N/DKp7LMscq9zRuQDn1Z3h6QKC3lFYFZoA1WTpT+EafrklzExRmKTRN6CoUj0jIYEeFWbppdImw0OqQhGO5KmTFKBndJ5qR3oeGR6KBmbM9Ots6hb2JoXxxeMb8ZPju/GX1cakfRdqbK7/i1zFIfyQw3x60OGH0VWjaLox1OzyWtzLGP+pD90HtUdoe0U0MlW7wyn0ggj6waC71JuoaDBPPBcSKTJblzEd4gKXABJUHDcB38qrtsP0t3lm6pcM1xb8AVc5kUeKOeJ9ROPVVktLv47iJJomDxyKGVh3g+4+ig6hUcdPvmlvloveakeo46ffNLfLRe80Ea+Tp5zk+ayftIasjVbvJ085yfNZP2kNWRoEzVNEgnkgllUl7dy8RDEbrEYPLmMdxqp23Osm8v7m4JyGkYJ8mnZXH6oFW81FsRSEcwjkfQapKKC4HR5bdXplkuMfe8RPrZQT9ZpxUmbMjFpbAf0MX2FpToCoM8pa142cvyyH/AAEf51OdQ35Sg+9rT5V/sigT/Jv1o71zZk8MLMg8CCEf3pTs6f8AzS3y0X+dRf5PzkarjxglB9XYPvFSh0/eaW+Wi95oI38nXzlJ83f7cdWQqr/QjrdvZ3zy3MqxIYHUM2cbxZDjgPAGprm6VdJHBbnrG7ljilcn6FoFvbS7ENhdyHksEv07pAH0nFVO2R0p7q8ggjBJeRM47lByzeoKCfZUw7Y6nqeuKLSxspYbUkGSWcdVv44jnyQHjhck8PDBd/Rt0cw6WpdiJblxhpMYCr+Qg7h4nmfqoH0KzRRQFFYNMzY/a43F9f2UpXft5W6oAYzBwHtKtzP5woHnikLX9jbC9B+E20bn8sDdk/vFw310vUUFeOkXodNpE91Zu0kSAs8b430XvZWHx1A7sZwDzp5eTvftJp8kTHIhnYL6FdVbH9osfbUja9Ki207SEbixSF88t0Kc59lR55POntHpzysPw0zMv6KBUz/aDUEpVHHT75pb5aL3mpHqOOn3zS3y0XvNBGvk6ec5Pmsn7SGrI1W7ydPOcnzWT9pDVkaDxMm8pU8iCD6jVK9WsWt55YG5xO6H1qSM/VV1iKrt0/7LGG6F7Gv3K4wHxyWZRj2bygH1hqCcNi5w9haOPxreE/4FpapidC2qi40qAZG9DvQsPAoez/gKn20+6AqFPKWnHVWad5eVvYAg/wA6ms1XPyiNTEl/FADnqIhveh5DvY9e6F+mg2eTnpxa9nn/ABYod39aRlx9SNUgdP8A5pb5aL3mu7oe2WNhYKJFxNMetkHeuR2U9i/WTXD0/wDmlvlov86CNvJ4QHUpAQD97vzGfx46sasCjkoHqAqufk6+cpPm7/bjqyFBjFZoooCiiigDVd30HUpdZv7vTgA1vPId5jhXbvhGeDEgnI5ekcKsORXndAoGNs90n2kn3K8+8rleDxT5QZ8Vc8CM+OD76X7zbHT4l33vbYD0SoxPqCkk1xa7rmlMxhuDDOy8GjERuCme5lRW3fbXHoSaDLJu20Vl1w/E6lElH6jqG+qgQNZ1W41370sUkisWI6+8dSvWIDkpCp4tn/5wOck6Tp0dvDHBEu7HGoVR6B7z6a6EK8gRwxwHd4cO6k07T2IJHwy2yOBHXx8D/aoO3Ub2OCN5pWCxoCzMc4CjmeFRD0x7a6fd6a0NvcpJIZIzuqGzgE5PECpQ/wCJrEkL8LtiSQAOujJJPIY3uNEuv2KMUa5tlZSQymWMMCOYIJyCPCgrr0I65bWd+8tzKsSG3dAzZxvF4iBwB7lP0VYrQNprS93zazLKExvbueG9nHMDwNYG0VgSFF1akk4A66PJJ7gM8aVgoHdQeqT9e0iG7gkt50345Bgjw8GB7mB4g+IrS209iCQby2BBIIM0YII4EEb3A5rYmv2hjaUXMBjUhWcSpuKxxhS2cA8Rw9NBEWi6de7N3MjMj3OnSkb7xglo8Zw7IPisASD3EY45wKk/TdttOnUPHeQYIzhpFRh61cgj6K6f+J7A/wA8tv7+P/dSZJaaLclnKafMyqXdsQOVUc2Y9w9JoOHaXpLs4FKW7C7uDwjhg+6Fm7t5kyAPr9FNfYLo1nkujqerYMzOZFh54c8Qz8cDHcndgeGKfmnajpEAxBNYxD/8bwp9kilyyvIpV34pEkXiN5GDLkcxkHFB51G+jt4mmlYJGgyzHOAPHhUQ9Mm2un3enGG2uUkk62M7qhs4GcniKmC+u4okLzOiIMZZ2CqMkAZLcOJIHtpN/wCJdP8A+7tf76L/AHUFeOhLXLazvnluZViQwsoZs43iyHHAHwNWH0DaqzvWdbWdJSgBYKG4A5xzA8KVUCkAjBB4gjGCD3ikvU9o7O1YJLMiueUYy0hHojQFj9FAs0U3bbbfT3cRi4VHb4qyq8LH1CVVzS/1oyBkZIyB3keIHtoPdFFFBgmod202tl1DUY9GspWjjLlbmZD2jugl0VhyUAEHxPDlzkrbHVDa2NzcD40cTsv6eML/AIiKgbyfojJqru3ErBK2TxO8zIufWd4/TQWC0PR4LSFYbeNY41GAAOfpY82Y95PGuLanZW2v4iky9ocUlXhLG45Mj8wQe7kaXaKCMuhqxnhk1KK6dpJkuEDuxJL9jstkkniuCPQa5+n6yiTTAyxop6+PiFUHiH7wKk2GyjR3kVFDyFTIwABcqN0Fj34UY9QqOvKF81D5eL3SUGvoEson0sM0aM3XS8Sqk/i95FODpM2YjutPuVSNet3TIhCqGLp2ueM5OCPbSN5P3mofLS/u1JLCgr/5O+oRmae0kRGLKJoyygkMnBgCR4EH9U1YDFVemB0bX8/Fjjnz4D4PN78I+PWtWgDcMigY+1lhFPfWNmsSYLtdTYRcmOD4oJxkhpXX17p9rxWwi3SvVJuk5K7i4J8SMYJpsbKffF/fXh4qrLaQn8yDjIR65XI/Up4UFY+nqFU1Qqiqo6mLgoAH43cKsjDp8KjsxRjIwcIoyD3HA4j0VXHygfOp+Ri/eqy6chQRP0lbHx319HbRqqP8CuJIyoCjrUki3c4HI5K/rUzOhLatrK7awuMrHM27huHV3I4DPhvY3T6d2pevvPlv8yuP2sNRb097ImCcajACElIEu7nsTDk/DlvAc/Eemgn2aFXXddQwPcwBH0GmVo+nwnWL9TFHgQWeBuLgZ67OBj0Vs6KNrv4RslZz93ixHMO8sOT/AKw4+vIrbo5/+s6h83sv/eoG90t7fvZbljZfxqUDiBnqlbguBy3yeXgOPhTv2M2UisIQAN6dwDPM3aklk7yXPEjJOBVd9KvDqG0EUzHIkvEYfJo4Kj1biAValaDj1bSYLmMxXESSo3NXAPtHgfSONRhshs/LY6+0LSySQfA5DbGRi27F1kf3MZ5brZHqxUuVoazjMglKr1iqyq+O0FYglQfAlQfYKDfRRRQNTpUiLaTegf0Rb2KQx+oVEXk3n7/n8fgx/aR1YC/tVljeJxlXVkYfmsCD9RqvvRTbPpuvPaT9lmSWEE8A3xXRh6GCcPXQWKrlk1GFSQ0sYI5guoI9YzXSONMvpK0azGn3s7W8HW9TIesMab++RgNv4zvZI40Dp/hW3/pov7xf/NR75QTA6UCDkGeLBHLG69MDoA2eS4uZ5ZokkijiCYkQMu+7AjgwxkBD9Ppp/eUBGF0lVUAATxAADAACvgAdwoNvk/eah8tL+7UlVGvk/eah8tL+7UlUEFeUfoeGt71RzzC59IyyfVvD2CnlsftiDoIvHOXt4XRx3mSIbqj1t2P7VLPSdofwzTbiEDLhesjxz34+0APXgr+tUFdE1zLcSLpeMwzTxXEh8Et8uwPoZljHsoLA7DaUbWxgib8IE35DnJMshLucn89jS9WBWaCs3lA+dT8jF+9Vl05Cq0eUD51PyMX71WXTkKBpXvny2+ZXH7WGl7X9Jiu7eW2mGUlUqfR4MPSDgj0ikG98+W3zK4/aw076CrmyupTaDqzRz53A3VTgcmiYgrIB6ODj0ZHfU36I4fV9QKkENbWRBHEEETYIPeKbHT3sh18Av4l+6QDEoA+NBn43rQnPqJ8KTPJ1vZJZLvrGLbkVtGue5EM26vqGcUEedF0RTWbRG5rMyn9IBx76tgKrdthpZ0rX4rg9mCS4S4Vu7cZx1q58QSfYRVkVNBpnvYkOHkRTzwzAHHqJrX/CkH9NF/eL/wCa1ahotrM2/NbwyMBjekjRiAOOMsOVVl6PtIW81pECK0KyySsuAU6pCSBjlu53Rj00FpoZ1cZRlYeKkEfSK2Vz2NlHCgSKNI0GcKihVBPE9kcOddFAU0duNhotQMcyuYLqEgwzoMlSDkBl/GXPHxH0guuV91SfAE/RUXf877X/ALK9/sJ/voHPaanqsShLixSdhw6y3nRQ/wCcY5t0ofQCaRNrtI1XVk+CmOOytmIMjPIJpXC8QNyPsgbwzje44HHupOfp5sQcG2ugRzBWMH7dZj6d7JjhbW7J9Cxnh7HoH7slszBp1utvADgcWY/Gdzzdj48PZimlt9s3quqW5tmWyjQSBw4mmZuzvAAqYsDg3jWdE6Xra5nit1tbtWldUDOiBQWPMkNyqRhQR1sFs7qmmW62oWykTrC5czTK2GxnCiLBwB41IoNBNRzrXS9bW08tu1rds0TshZEQqSveCW5UEjMKjfo62Baw1C+uGUBHbdtjkfgnbfbgDwwd1eP5JriPTpZ53fgl5k8huR5+jfrdbdNNq7qgs7wFmCglEwCTjj2+XGglCuPVXnEZNssbS5GBKzImM8csqsRw9Fate1VbW3luWVnWJSxVMFiB3AE86jz/AJ32v/ZXv9hP99Akbc9GGp6nc/Cna0iO4qbqySsOznjkxDx8Kk2wm1LD9dFaLhD1e5NK2ZO4PvRDdTxIyfRTD/592H/bXX0Rf769xdOtk3xbS7OOeFjPuegW5dN1dryO8MViGjhkh3OvmwQ7I29vdTkEbnLHfTz09pTGpnVFkx2hGxZAfzWYAkeyoxl6drJfjWt2PWsY971ttunbTWOGjuUHiUQj/C5NBJ08QZSrAFSCCDyIPMH2VH/RtsTJpl5f4H3vL1RgbIJ3QXJQjmCu9jJ50s6L0jaXdELFdRhjwCyZjYnwAcDPsp1A0CHtdstb6jAYLhTjmjDg8bflKf8ALkaRdFj1WxRYHiS+iQBY5UkEU26OAV0k7LEDvDU96b22+1kOmW5uJQW4hUQEBnc9wJ5DAyT3AUCTr11q91E0FtaJa74KtNPOjFVPAlEh3snBPEn2Vt6OtgIdKjbdbrJpAOslIxwH4qr+Kufaaj7TenxjKBPaKsRPExyEuo8cEYb1cKm2zuUlRZI2DI6qysORVhkEeyg3UUUUGCKCKzQaCoXSZ51vfl5PfTs8nXznJ82k+3DTT6TPOt78vJ76dnk6+c5Pm0n24aCyBFZoooCsYrNFBEO0H8rbH5A/Yual3FRFtB/K2x+QP2LmpeoMYoIrNBoKR3v4R/0m95qavJm/n/8AVf8AUVCt7+Ef9JveamryZv5//Vf9RQTiRSdqWz9pcArPbwyA/lxqfoOMg0pUUFeul3owjskN5ZgiAECSIkt1e8cBlJ4lcnGDyyPY2tgeku6051Rmaa2zhomOd1fGIn4hHhyP11ZfaewW4tLiFhkSRSL7Spwfp41TCgutpGpxXMKTwsGjkUMpHgfEdxHIjuNQ35S4bFjz3Mz58N77lj24z9dbvJv1lmjubNiSEKypx5B+ywHgMhT62NKvlEWO/p0cnfFOpP6Lqy+/doK41bXonDfwTZ7/AD6rh+jvNu/4cVUurnbMWPUWdtD/AEcMSe1VAP10CpRRRQFBooNBULpM863vy8nvp2eTr5zk+bSfbhpp9JnnW9+Xk99OzydfOcnzaT7cNBZGiiigKKKKCIdoP5W2PyB+xc1L1RDtB/K2x+QP2LmpeoCg0UGgpHe/hH/Sb3mpq8mb+f8A9V/1FQre/hH/AEm95qavJm/n/wDVf9RQTlRRRQabxsRuT3Kx+o1SKrddJmuLZ6bcSEgMyNHH4mSQbox44yW9SmqkRoSQACSeAAHEk9wHfQS75NsJN3cv+KIAp9bOCPsmpS6XbLrdIu1/JQSf3bK3uFcfQ7sg2nWX3UYnnIkkHeoxhI/YMk+ljTr2ltOutLiLGd+GVcetSKCoGzlp113bxYzvzRL7GZQfqq6AqpvRHa9Zq9oMZw5c/qKzZ+kCrZCgzRRRQFBooNBULpM863vy8nvp2eTr5zk+bSfbhpp9JnnW9+Xk99OzydfOcnzaT7cNBZGiiigKKKKCIdoP5W2PyB+xc1L1RDtB/K2x+QP2LmpeoCg0UGgpHe/hH/Sb3mpa8nvW7a1+G/CbiKHf+D7vWyKm9u9fnG8RnGR9IqJb38I/6Te81KnQLszaX3wz4XAsvV/B9zez2d7rs4wRz3R9FBMku3ulqMm/tvZKrfUpNNzWumfS4Qeqd7hu4RoQP7bgDHqzS0vRnpA/mMX+I/vUp6fslYQHMVnbofERJn6SM0EAazLq+0Uysls4hXPVrxWFM82MjYDt4nn4CpN6OeieGwZbi4YTXA+Lw+5xHxUHizfnH2AVJYXFZoMCsOMjHjwr1WDQVt6ELDd1p1P/AEUuPZghP3qskKhLokst3XtUOPiGdR+vOCPqWpuoCiiigKDRWDQVD6TPOt78vJ76dnk6+c5Pm0n24aa3SjEV1a9B/pmPsbDD6jTm8nhwNUcE/GtpQPSd6I+4GgspRRRQFFFYNBD+utna6z9EOP8A07g/51MNQ1pJ+E7WzuOK28bDPgVRIyPXvOfoNTIKDNBooNBSO9/CP+k3vNTV5M38/wD6r/qKhW9/CP8ApN7zU1eTN/P/AOq/6ignKiiigKKKKArBrNFBHewmgzwatqk8kTLHM6mJzjDgsxOPqqRKxWaAooooCiiigr/5QuzLJOl+i9iULHLgcpFHZJ/SXh+rUb7G661hew3QBIjbtKPxkYFWHr3SfbirearpsVxE8MyB43GGU8iP8j4Huqv+2nQtdQM0ljm4i5hMgSoPDB4SD0jj6KCwWm38c8STRMGR1DKw7wa6qqlsttnqWjN1e6wjJJME6Mq57yucFD6R7Qaka16f4Sv3WzkDfmSKw+kgGgmekLbPaaLT7V7iUjgMRr3vIfiqB6+fgATUav00XNz2LDTZJGPAFiz4PpWNf3q2aR0e3+pTrd65J2V4pbKRjHgQp3UXxAyx7zQd/QVocixT6jOPut45YE/0eSS3o3nJPqAqVK8QxBQFUAAAAADAAHIAdwxXugKDSNtXqdxbW5ltrc3MgKgRAkEgnicgHkONMj/j7Wv/ALFJ/eH/AGUFc738I/6Te81NXkzfz/8Aqv8AqKjmbo/1ZmLfAJ+JJ+L408ujdNY0jr93Sppuu6rOSU3er6zwBznf+qgsNRUcaZttq8k0UcmjSRo7oryGQkIpIBfG5xwOPsqRxQFFFFAUyulDbkaVbqyqHmlJWJT8XsgbztjiVGRwHMsKetRT097Kz3cEM8CtI1uZN5FGWKSBcsBzJBQcB3H0UEd6f01aoku/I0UqZ4xmNVGPBWUbw9ZzVhNl9djvraK6izuSLnB5qwJDKfSGBHsqn1jpk00nVRRSPITjcVSWz6R3e2rYdG2gPYafBbSHtqGZ8cgzsWK578Zxn0UDnooooCiiigKKKKDXLArDDKGHgQD765hpFt/QQ/3af+K7aKDwkSgYAAHgBj3V7oooCiiigKxis0UGMUYrNFBjFZoooCiiigKwRWaKDyEHhXqiigKKKKD/2Q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26" y="3583459"/>
            <a:ext cx="1993585" cy="287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45402"/>
            <a:ext cx="7257288" cy="5666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 and Impulse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15F754E0-4DB3-40CA-95F6-C7C0493C69AC}" type="slidenum">
              <a:rPr lang="en-US" smtClean="0"/>
              <a:pPr algn="r"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Image result for shy person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812216"/>
            <a:ext cx="1716367" cy="22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Image result for king mickey mouse and pl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12" descr="data:image/png;base64,iVBORw0KGgoAAAANSUhEUgAAAMkAAAD7CAMAAAD3qkCRAAAB41BMVEX///8AAAD/3gD/16bGdx3WAwPGehlCIQD/2qnWBQXGeRv/1qX/26rGdh37+/v4+Pjy8vK1AADp6enj4+P/4gDT09Ps7Ozb29vIyMjNzc2np6fX19eRkZFVVVXCwsJfX1+wsLDcAACioqK5ublERER+fn7/6QAyMjI4ODhpaWn/4rAgICBzc3OIiIgqKiqYmJgTExNLS0s+Pj5ubm5jY2NYWFgACAg5AAAAAAsADQ1BAAD/7QAfAADmAACIAACeAAASAAAtAACvbh9HAACDAAAlAAB4AABlAABTAAD/6rcUGRmvAAByZQCHVhoYAADWwplJMhR5TRySggDNERFfAACgDw8sOjqPfGMAIiLzp6cZEQmoknMnHA3rzQiIdQBFOzDRuZQvJwClaSTcwBQ3JhRUHh5AJiY8IgiFGxllRRavFhZDVVVzCQM7JSRZEw5qQBCmKCAOHRN0GhpDKwBINTUlHBOmYRV7VBqSWBd0TyYUKS4pEwDZhBxZNBJJMxozKxddOQCBSwVNQQq6qA2xlhJhVQfHsAk0MAesmw0WHDBRVGA5PEwbABJKQRLVxwlbRzRlVlF6aFaeiW4EDB9PSAByZwDBoxAAACGse3x2UlCgbW3Jjo1vLCuKKSmIPj4tECGBWlnfNeXTAAAgAElEQVR4nO19iV8bx5ZuF4uCQFI3akmtpSW1lkZra5cA2wKMV4QxYIxJWAwG7jhOHHvm3pCQBJwZxxDfZBLHieO5d+7MvPenvnOqurWA7WBHYM/75WADWmjVV2c/daqa4/6gP+gP+oP+oD/oD/qD/qD/34l3CbzwtgfRBhKVUt6f9rre9jiORrwgvGzSJT8h3367TOT/FVyRwqWS5pFe+Jo8tLf/448bV34JnPCg3oQifnLr1vJQ2qM/5gVQDOP34MOBAQfQLfVtDe/o5IwtP19Z2X9GvOyxS/V//52qC1Pkl18HOoAGbpZfzLN3iHj11o846Y4rGREf24KLe9du3ioyFff5nzkQieOx3/dWh3kEEvLX6Kw79glVBefQ8w6HY2U5zF5OkBWE4rhS4l91lXeBxL8+prPe4fhWtcHj9BUqTY9l9nL2l0f4+BrJvtVRHoW85DHlScfKLTrY4E3Kg+cMiUvLbTg6HDeJbHurozwK2f9qSFeOGi9trwOgOK4xJN7F/QF46T/efY6AxqcX9ykXrvmpJojf30RgD6meBL5Ehg3c1N7uGI9IYmHsMSJZ1udd+v4KcGVVgV+d/j3kl2PP/TYHeHSKlId+Ba5c+SXLLG9gGR5dS4icPUt+pNbg2f8SJDbPL1SgHi0Gqc8IgPUC95IWxPg1Kncbt95lryg2glteXaZTP7Dx7fcRj8cps/GvKtlbAw7macS3ONJXk7v41++cxgOPf0/3KCt7Q6laKvcNG3/sl33m35//9R1FYhMTi9ceg4vQvbZCHp3uYFAce4SQxQ2KxPHDr/qz1757uwN+KbmKt36E+HY/o0dSXrLBfCNy5VtCbrFfNxgikLor/rc74JeS8v2POPLTj5jZtaWJo8OggY1FHcnAzR/0pwe+fVfdSfgHKkyORwl8JEAu1UACAZeOpGNoX3/aQd5RJJL27DSbakye+DQh15qQdJz+dZnh/GHFkDgiv+0xv4SyF0BLYIBDEeCICir+TTMSx4/Lj/Dxs5sGl/aJ87cv+lbI+d2z/RXwFHvfyxQI2W9GAgqyCDg3ljcM4don72ySFSiTb28CUx4tf58CIN+utCBxOJavDThuztSR7f/y7rp4Maz+B0z5ACRQh5FApju00nHrkWGZB64E36V0UfC43U2O2sZ/hyIFTuUWIXutQNCpXNsYMoSrY+DX8rtT67IFEt+ToUS46anwFTrS0z/eInsDHQegPF7ce7jSMGbvEBJ7eezaxsYPmSZ5D+icGHj+AiQrQ0PXGhbgSuKdkS5IC1dOOwYcz5r8gs+Y9IG9g9KFkVaTPRv49d1JfT3/QVN1x6PvlQZXoroiOG4+O8gTMLxjG+8iEpv3Np1/xwYhQ5VKTlXDTokrPdfHevOQdHV0rNzsaCC58s4gsQcNSfqaLAKB4R3KJDI3T7PB3nx2SLpa6HcgAYPpdrexvCRoutQ7VjYcAwMDHSv7j648BOu7T+tBj26tvBLKGyKxiXIJvRWJau1zrAFykwmQg/oQoAHHyo83ydDec/h9/6Bn/N1IJI/b41HyCIN+U9u2jGQvkw1gCBOx5xtMBRynHft75MHzDscPG69GcjPxOv6Ej8gqHX9FVeiHh3OkfaUZmdy68uuzZzQ1fLR3RecBcGZ/b+jZ/rffvBrJ/nevgUQKR6lMkRhbjrEFtBpR2xZM84Hgd0FNHXpOefH4W4cxdMfplb0DUf3vQ+IsEpLLx0lFryNHYoRAlJr3tE3v7XaXIGoEgtyN/dOP95psrOObb6+8Eolj4/sjy7nHD1rhdpX1yr7NS0g57AzHSLG9AY9dHkIo37RAgYh441VA4A1HlnNPjGgwZJWkGZAEidM1GTEWt7cVCSdmIdN17D8a2N9r1vJX+5OOgYdHzH75KAmDFEmpAmOilwR1A6yStqc4yl/3sEC3v/L1o1cPnyJ0UIUauHm01VJbkUQQj58wZQ+ToC5TvD/a/vX8CHm4MrDy8JFj7xXaQX2Oo2MDaAWcz/OjVe6yTKjchAEXUymDEU5yHIlB5K+3Nhynr+wN3LzyEhgdHRsQBNz6938fojRz8/GREvlILU+HW4zRlI4PkvoSfj4VOI7EIEKW9wccV351XHl0mCvIiUd7y4s/XHv+I6VHj59BoKb+NhSByRZoCauOBUhdJp1EO54MR4mRx+BVHg3sHXQkjo6Va7e/3nsMTDuNIc3G442B06fBPpDob0Hhs6REfYZWozJlK+eMbJsvRY+rwSKSA2c48CtofkvE5RjY+HX54aMVB11rGOh4/myZbO09h5jT8YiovzGrTj8TJqFAK5ucR7fEHCqOckxAKFe+Of3No9PPm6qPjo79mR+ubQwM6KHM/rcs6hi6BWHmwP5vrWKHSVEfNnM+6caaSznYZmfSAoXcWhnYW+m4WWfK6Y29xccrRhjjcFxbJHW62XG642rwBXbU4zXERkzoCLQcVXtXrJ78O3Oew3/ZPgqThx0bVwZWrrEA2bHy6/K1Dh0H/Fi5Qppp7PHArdrB8QiRAsmQBFUgPpIrUy3hM8yLupn6c+hlgsdamhFKEIM9v3Z64zkd+8bDhz8ysQI/snHtyjIDsLC6NcSw/DC2KHE2pzdclxkIrgqK5I7HUMF5We/fCeisUerCJWUiBz+8vWQvkA20X5i1OPZvPdZxgA3W9YOsLiWTyYnk2sIWexywyRlC/GyEtkiBjdAVLCgCby/4kSVSIEpyueFE2qtGjQ/KtjvkOkRucsXheLThWAHRerjP2iQc+1fGDIl6Mp3s7Onr6UxOTK/SJzJB/J6j3oJ3xw0jK+UyaVVFYbJrKVJWlYi3mMiRmM49W/w4GsNsgjucRfJKNo5XyQZAoXqyMsCM115DNX5KWnr6Ons6O/s6LcmfhxovlPFKYilWFzN3DLNcGwTCacnIQmwubzkD1kBwikbbWDtJCudjNZbPRWWJ82FcvFKPiR0d13KN8W5NWzo7LRRKZ2fPxFLjpTjmf+Hm8TnDBWSJ54BJcIICicUwabtw8ZF8szmKeu3FxQGsAesrvRsPm19emgAMPfgFEtbXmVxiTy88IRkcsEqac0A+n37Jh9pj0bZbLlepQlopAeIFGeNDnSFjza+tWiwIBHAgSzotncmf8OmnE5YnNJoMRpuvrWVeFrPbSdtX9hQ/OUQ5cnNg5RZdfVjZa31pIck40tlHxQt+ULVfSlqmVzUQlxJpzLRNIy8NqwBJe20w78kdBgL0EEJ7BLLx7ADGNQu1W8CNPhSvHksfla/pzp7k0lAWizXpOhtciZfHh4CkvQ7eG3shELJ48xZ21K08PPB8zNJDNYTCAdlCBk18gkg6OydWSxLnLpJUMBwOOEXQl1eUTeyk1ta0Vyy8GAjQTcdh0QITPNFn0cWLagsyBpky3WPptEwTN2/zFDPsrQczD1+LNNlJvp2Zib30UiBoiDsOASE/T/QxbbcwM0zNcXKV8qQz+URz4fpeRAFK54otLPFlmhfOOJEk2giEy6ZejuSHlYFrh59dSvboHEEUPZ3AoZ6e5M+UJ53JhWhD3Xl3TGn6KCnT6tG9bW2vkPKHh9rElP0XPLmU7GPupIf+sCRR8S0WQNIHur/WvMrHq6UGU3yxA95DbaeH55VXASFXh17wJCBB48UUvnNiemkNmNQ58RR5Zemb2GqaaKHorw9ezBx0g/5YG6tD9hd4kt8iHDHqCQWS/HmxRp6Cg7FM/wxBZdIy8STYNFHZcl2nSwfDXmeqndUh8SUW+NVIaMSF9gttVlb0frmURG3BsOVpcilfv7jPKxeMWDJ7yEPKbfXw2dcHAlFJ3QD3JLcwQZc2p6mfTD7Jak/WhtileXcxBTFQjK0pSIe0m0+1ceUEW/xfn36aQKOFXEGW0JlWUbLgCx4FfyJM+t26T2ERSTp2UJLCJNZOv5h55ZhfTKtJZoEBiuUJq4l6MkmMideGJc5D2FRL9UvnMICvHZQkwU+0Nob0rjcAQrMTFtKDP2S2yRVdQ6VfwugjxpBo4OEVhgZMQPhQCSVMCu0MH51vgoTgqGno1TO9pZd7iksUSUpECIhEjGMNzEvfDx4mHTsw//Y40dpZofe+ERKM6mm2aFkb0/VYfopZ5BJuHGIlII0gt/SYLsJHS60fDNl1vK3RY/iNkHxisfQcQKI8oUYYtUaixrVEA3aeWRRVOFh5UEhcaScQLvBGSDCGtKA/sawZTsK5ilpD9cQeAyR8meaNEnNXRaHs51s/N9XmOteb6Qm1Xj2UJ4tugUq7sDrdo2u8HUtdzkweAy6d56pNzTTriTvX9u1Q9iMPfuvpz0tIC7S8BQELxo8W0PgU3WAqEEgkLUtDAUQCGu+rYbFO0v9YBmlqiucjhIRfPqY3pFdGwg1KLU0nDVpbZTUJGnWtsoFSJOgnQWjsMTeqfUbk3fWry/Z4yghbXGCfo68c1BuRehQcY0vJCbS6fbT8MJFcWiXUp0PA+BRfr/h0niyAG/SIaIXBP9bquWjRqXpQxe08x4vZDInFjqEVP/DiYkQLLULUjmWtTgoGkpFkcmFxDTPFvuQCfQcYMLIG2Qni0iSiRAItRlGCHFJIE1IoySWAl3Gqx8AT12+L1+IajRhRx/uowYJ/yeklJl1r9C0Zzrc5bWFI4nmyuLq62HwFlm25E2jIComIwPnbmvXqSLSXQ8jEddHqY8EJzd17aC2lL2mhPh4yRUq+yNc9lh4L5dCTpelO9ludmH7zYiDgAQnjfMdRDebswZciCdOQ/ymrpMC3PshBqIzhd5pnQdDIhhyRwTP2IYeerCWTNKtvcMReaLW5UqqtJZU6KS/LtTQ7Ffa1JEXSQzMr/NbXUy8SgQGbpusn3vLP8DawXQtJC62wNCEJoPqrjZjeGyPKcQDheOeLI/usjaO1SRqYsDowC4EtjBtUdSB9p9Xtcm46abGs/Z+lCeRcTzMSlfbagCF2utB0hXMk7jmuBTn3i6DgurQzVU9GmPvAMoTuVSw6ks6JJ/j2VcvawtMxBELhNpBE7ZyHufpUvpQugeqlj3H7o+g/aIszYZRkF8zlJ8k+dOe6SCWT02s/Iy1NsyoqQLQ8oX+dWSUAxCiDrekXAlfjJLaWAo58nMdnSFprRbXsZiqp5PQQC77AyIJ/f/rJv7O3gENhqgJPPyWrS2vgLycQMov3mcuELB6cr3ogecgHjnO516fFa/oH5fJeI9qzqcCTTn3typJcGPvkKRvhwvTSU1a367P0rD1dS04kpzNJug7RQ51OT3JtYWFh7Qk484TMuZtWZ+JOORc8zi0rvCKrxVQqVdZke6Ns6BkmFouxEvcURqyvjy4lk8y7wNgt0xa0wD9habKPvrcPn7WgNmHlpahyYnPF1sO5295kd4B8ksfp9LVuGNVYxZFWTqeTE2ufLNGlEvpkn8WoQ2Jq8pNRp6BlYlSsPtAWheOyiVYkbrq10H3SOySkHPOMLB3p2YIQrOeJnv9Sb0kdDYRiP0/j6kOnwSn6M7k05MFgUvNkWpFwNi114vvUtMVpnH00w5aen8BN9limx8gn05a++gIKMqePesQ+C/P9Ond6Vv1gp+yplNKKRLDzaiF60ruFJZx/jFRwkqepdmCguJCkASVblLf06SspPRjQdLKFCFpbxdEK/lTLeqybc8Z8cu5YYq9XkozxCltg6GOGF4SG0HRE9/PGSgpVGktfj14z7rHokeOBiq2HCySIFGZL9ydJgSgkiFSxe+gyKRjZNYi1frJ01qvDDe0wfkeQyQV22AznbPW7Xs6fJ1FBPfF9kDYvhMM9RnUeOAGTjQHKzxP1sevZZI/ueJhNm1iotzq2xqhZzOOJIuTlkzZfooq5rhH8gnJ0MgeOQseaC2gyyZQDDQHV/Ym1RtlBPYCEz5FcALzKiW9O9QRRwamt6qFBGIsPF2no1VlfyO5kLp86GAzwzxJFv4DQwpQwak4FBC+YOPHDDjx+Pe/AUTf6VFaTSZpx1YWsAQfeMThJBM4m0hOypHQTEhniuXI5AhqYOXkkMJCnfUnaAzWNweQ0G9Pqmh6z9PQ0YADbktNPyOW50DmFEwIKjeE9TUiiAudyczy25py0pkj+WiSOwwYjnPx0GvJ1I2ZfhOc66eppn2HGeiDe+jlFPgyFzJfCHO9W0xgt2pvlq75Kp5ZPFomILXMipCpPp2GUS6vJvuQ0+fTvzLT+fRqSrs66ibZg1WWVDPZXQ93mS0VOkEt+DQPSiFarI0kbEao7d6LbuG2BCtbj+UCZjC2sTUw8AZ70VP72wT/YsLaerlkmJiaSyQn8vrb00yfw5GS1G+hu1MmnU4R1GvDROpJUPWk4hqLqK4jXiN4M7MvmM6sLq0vJHkvmPz/44D+Nka3+tLCwhOnIp18TMhSTA5U/V7vN3aF5UuHBv1eoNPFF/d35rNFAxNtSJ3o8Hl/SF5udNk7weRPkKSDZAiQffEIOUC0uZ912TAXMIbO520yI3R1V9RKRkTeqfEb2UP3wBtLlE0WSiGG1zVWUJdqSmV20gGv8OyD51ECQe/LkyRbRAi6nlx2N9eVFZEr1ErHzkjNeoE/yXkPfy/miDyXOmZdPFoladmkuLpKLlmlLg0RA8Z9+ikj+kyWQwKXkxOowhwuwfif4CFG+Ogd6Yp6j63QujRkrgaZbUZvNX0ordI+ZSoKv+OD2IwnH5LzAKfEM61rkhxZAsxHJ//0HE7AnSQs4EOKBYQdJLiVw+UBtJGQGKJfo2p2gl4WwcDvsg4QxEg3TE/4iJ4uEE4PYUCYGsWgVwTLc6kTP9NY/Pvjgb2DAFmnvMO3o1Ap0jQdi3XAiOEJ1frTUdOgUp4AcKviL059iutPe/q7fJEkj8UCYS3udRYLxhQLiNUEV5R+oK8ARFofJGuRQBT/RIG2nPDGH5iBdbFyIz+bZukmaxFmdqHiiO9Kd6RoZLqmcXbW5tDI4AM8QBGHTBK3XB//I/QTeklW5VU3j7CWtkMaCwyR4RmDKBdJiZ8NEwR9Rw82fpMYLSoxc6j5PUj6MlDgevtnyW9M9ECL+/W9/+3vuKQB5SmhymygrHB8JVNKcEDkHQFC8LpJ8c5XOlSd0NVVh1xbkyonFkFJi+NQohFCnSMJdT1Yx9aLLDYtPlpITySfEG9ASOZKindt8UOOC5VNzqPGg86OZliTE5U3JmiFxkbxWO6lzQbwxcncu1N0dmrtHajCmCI0zIN1APz89jXHY9CrtSLFJaobQEYadXImcOWtmUKqDhiroB0M7i2U6JYDakyMn5ON9Kjk1GQpRMQmNXiapgJd9shcXukDRJ5LTCyTPJl1aZKkHB8bKfW5u7Owc1ZTqyA2GQPLFm0rbgqbynJD/zT13bSEhUCCXwMHh1KIdMn80WLlBvE4f7TAnTxfW1haejJGSEQ66wMaRIsq9N/an6mTluhk9SmiOajcfSZeCpBAxovgAiQNTgidSKOK12tn5KjJEh4J8uXiJ5GloG9bzDb/S/DeYkYUF8IAVc3WkcgnE0myunqclujBdsyR6vsvnSQF7MJVDH9t+ArNyth+9GyJhygvqEqpOElKWBBeYp3CwnD1U3I3EiF/Ijl0ABbk4PE9VJXSOtqzIGGAShaUmAewtkDInUbyDUP5Sd5XpbKhbVxX4rbvaf/HMl/l467KU6BGN5MleJtHoeeRjaLBCI2KQLxqzeIo5Z0C3fxrJpSGAyx3/6d2CNnzOHGIqMjraba6G4MHkaH8IqNp/+epYLS0p9Y18ATVXThgtdS6QsIs4B6H+yl2UL8hTblBd4n2GybV7NBAsJeM9dm8iaOQ8m89q9Z+HK7XK9f7QCIr54PzcXH+1ap6bv0syRsInpIOFgpJgOa2zBKHXRToJ1fnKPOPmJZk/uF4SETzR9LEfSiyow3e7KZD+89cHQb7T6cwpkpecgcTw2XNXr5urqP2Dp/RT6m1ZOZhK8AFaKLFlQbUvIU/AAp+6irwE+brhix7UKHuBHHtlhc+CBaViMVkhWkTR0pkArwQJejQ7KC6pjMD4QM4+OsW27PIlfyyT5TyoPFLE7k1doG4RLPBVKl/m7sve4sHWVMi7tGN28HwgcwG8Ggy2/y4hBdXO2TBn5CWVRhkS9lT8OcRczPkbAR/4cFs4l/UKdM+MLZgRnSBezHR/ONZPY+KRG1pMDDev+fJBUjnuw3x9ZTIJfmTy4lUSVdV0urFh3K5vdQX5+dBMoYRGrwZJIOLk6rrrUkopV4DMUV03m89copa8G+Ykq+VFKWKoBlivdnYLv4hAfs4DkEtjN1QJt8Rwh4XZnlXJPAt2q+brZ1KJxn4GTvAWwOjKp3RnOl+Zo5piHiQ5P4m6/X560ILNS1KR49YSJzlbDfWfff9QDuSje5ElNvv+s9TXgK2tmvsvGNt9GRZC7NLHowypefDPyJ3QeVLyqGohpaZINB3W8rU2nhD1EuLTZL4KM5hXD/aOKkHerXi1aAxNTmD4rpmFZOgs75EbSuMK2VywHDwXYi/Pn5kDQzdPMhHIbcRsUc1qiWJCVbhjJ0/mcghGlitnjUkTWHGK4702sUjLIyUbZyuRfhbCoLEOzV9ubhaSshEyppsv81UwyedJ/Jj3jr+AsuR/LkKg59bH5ZaLwWBDdGwKQMlg3pcl59ms06gs1D136uOG3NsgyppkL4cukbtnSfTkgXB5MsxCcw65QFlAS1Mu0RPwiDznKpejfg17Ty9UmaVl+hDqvnijyRbxCfQk1CcNk+HSWzg8HRt8vfrkso1PsbDTxnnUAobxMX9W5AW6uCOC/HTXVYVa5PM3mqIPN0gfQ3k2lnW9hXslQLitRXQPJmRZEhIUISgsa16fOwvYUplMKlXzR2qkP2RE/CzqD400CRiXvswYFrrkP/GVKyQF1MDogLfHEEna54kSTaJ6o0QhryiXy0G6gnBuvjvUrbOEgqnebdo+bkdDTPHdiLwFlvj8frnhsQKZaNYGDibBFED0B8P1+gqvaAUIjUMhQ7wwvgqda2i2XT3HjMHk8Fs4E9ruH4aYwqgSRHJZgMDHjCW0cKB1bu1gyO5SF24wBYLeutaXydVJhAmJ1ss2+h8jRTIgNorxSEL55ls3KQCjUgnZOMHXpnxJ5hrShZUU3DBjcxZ9QpZUPgyxkkTi5I9SdgY8BypQ9uDB7RW+rJohqaJuV6Xy5VB3w4aBpQKOComsqoi51a9oOBM6E3wLKu9MteZx2PVHZcvHFqFyGm2QFdxqtMhYZRu+XjXrhQtU+pGP4Q15NZaxZU/NoWkzV08VTv5mW3a2/CQ4dQ8fqEHCiM+E2dF0dm+M5PXO8qwu/TJp8ivwE1cVs6kKsduGmZuvDhZO3DEKiZjI2SRnXI+h3LhQjXURpeLEFSE0TIKaI95mvvm+/Chk+BRM3kcKMAOQwdi57CVWJXoLSMK4KCurUX1bOOs2gam3R3HpCbI8evcmSW45vlG8ccmsR/A47v4PiY+TwpWaCPGCXhk+cSTunCw7PSliHNeoklOYtPPgLpnWq/rZaWK6eQtviQzOMSi0+PA+cXNiNi3i28+jClUHMyeMRCiSuJ9XNX+CVQadw6f6R66imKj6WSK8RvSSXXNGXixqZ8x1Z1+9TpwgiJj5F1i6HzpxJF4Qbp9NU2X9TmxRcm6yv/8UmOVC/YyqSKpZSVgtNQHJ7rmqEYKB+8D9Z/hC9sLc25EuFWu1TmciwITLTVKDgGSUpKR8rh7AeOKNzeEu5nqKQV74OMSYYgaje64Oe5BWI04eiRylRUWPQHXBVpJr1/v7+yfvkWi8aeWJ11KqzpUIWyQs5gWPdjGkR1/V//4vY9wSYdHK2EkjkcLNB9KI/iyZByT9o+AcU81lEMl4VyRGfxTLvEwum3WVr/7XDYNpwsf9+MwciZ+0xsvNp5cqkdq5fkojF8ih+4J48YkAob8X02Cmz87p7jE0b4hfIBAcrcIToyR4wkhcwZbzKRTyIUPS/9G9g81LEj3bKqIj0RDUpF6qC/UbRypEajcwQwFoiWM9XfAwufIyF6hPvhAkf9KR9M+PFVo3v4QzKG5uKo1iJgzxfZlG8GYqTHpWwOew3oQlifQJ96Aiksa5nyIhY3M6kEsHj9mS4/QtdFldJi5OLJRHaIKIaC7oHBBytFAZunfi9xGy5xP2XH32PAVSmaSydZ3UYqlW+SoW0HwJURlFDP2/Bu7cSIMvuDkbvcyNwY9CYLrOxpQTzn5dml9pbHDhI7n3R5i+B92i0rp5OsFcTjANVktvCvpTSF+SNJ/xcBJtrPl4FD1l/1j8pBucBS+50dQrGoiWLgOQsZiCzwVSpJEv8WXmExMkhs0cEQlcx0d6Fmw2n3VzEU2hSFC4LhplgBMkX5zgjXIENuJAPHF2cvRCSg5QO+CUCVG9LEgWKxQJ78fdm5xdVTmB9LP1btR4D1dSgxCpfYzL2NXLJHuiSHieF4Q0RRJQvIpkAy1Qc/P3CImppawb5UOIBAnJ4In5IhM1d8pLG+eCUdlXmtR5AlbYycfyuAHefy6EwlU5iUqqXbSLoovjRWcWVz1zOpJgugxW1xP48vw5UgrEoumYTEXdlQkr6BN91GXwMYrHk8jkFVVjXVCgFx8RevxUnnNFgSfgF/3H6RdtkhfmnVfkaKrmD0eyiVwuVlbT6UxeiHCefCbPjkVKE1IMxHMkp1Jd4bL6SSMaxsbOPDtQtKDlou582vAn1fPv0/M8EmCe50OoJuljXPER5XwqFfOX6xvaMtkAjsqWyCh5m72QStGExJkCNxIJx4xTOAT9zBohlhd82vAp1t8flYks1T4167YrdE6VarSFULuKYdf1Y0xORGwhSeVjpBZVFW+JFDRjQzFkiYWgjVOjCXQSYpSeD+HXjajgUWJ0dsH7Fz6ujd2dY8flR+Wc6KwNmnUXXx3z2jSST3kgaYGn5s4e34nOIlicuNdTiAfLRTXob9n4FaFHCAVKYX+aE/L0KCdR042vFsxhzGLzBcmpy9fPj6aqKZEAABNjSURBVM71s0wSGww8NdZtA2pi/tLpCtbS4GUg0jdj0HUsxS6bFIYsxB+xc7aIS0qr6USMxLNNyUeNyIEAZ+cEJ24TKzQNwktyYMeCQX/qwsgki2IoTxQyDHJYGzFM1+gNkReLUWzkhlilepGUjgMJZEmEVBoVbD+2LxbKTcGEl8hexiMpR5rPCZP0nQpfjZH5+VEKZPJ97HEu4wmPgeHJEKvche4SBewZ/Oe0UeDJ2WPgic0ZDpJUKtU0PCeehpEpNEWHQjkaNPx3c+An6Kfhbb43U7s3+meK5PyXMEaBaoFC5kIs1Zo7hdJKp0YGPvVDRt1mJK4AmsaS6Gs5UycbjkQayHDlyU30wrA33nT8ITZnIT147733ZsbunkIgc/dq9TFm2Y4AXGLYquudNhIKzddSsTbbLm+GkFz4FZZd8CRiEZcnQAhrE2g5zM2Z0jmCtPhPn6B4fXS2UcT3n6vque+H8zU9MYDcNxS6e+6f27vmIGokl4m+JHOzg0WSvFHQ5+L7ZPDeWaxA8sXhpnfzpSYg792uEAySITI0JsZ1Y0Rffe/+8+THegtq+GPg0727ZpJvoxkW06QQeMlthXzFWMErZwb/e3jszMVJcyg0h74k0ZS5C/rRWF+9p9MmOY/515l6+2ziqpktOYYm568r7Ek3uQe5yfBI9Vz7jhAW3UVSsL+g/YTDJiBybvQqGZw0n70+STvruqtnalKR9pOyyRUSPFX3rfcaSC5h4jJsZMSC/7ruTbrNo3Fdu+zD10Oh/spc9aOms4Z/HwWiOeYYeE9EbTkk18bbIHDv7j4/b672j5pDegP5PMnQGwIIaQ/eDEfJRFBLFt9rUAWRnCoa1xH8I1W943Ounibbh8+HQiMVc2husHmTwO+gSCZHDaHN64+SjGzYI59bUOLDN66bac8ZLqLp3Q4QzI6lqI5EcoVcFrIqgiX7yu0GkNu5wcn+eUhD6jfH0Qsr3eZzdfUCJN3VS2eq5iq4+XYwJZDJyHkRnaKcyJBUmV3Tlk7lohk/NjsaAIy1nNCk4drxtI88rx8f1wTkvWVydbL/XMJmTwgohD57OaR3dtwjJcPiibnRUGjwLjCreu/lB3EfncQ8Uex0YE4cWCVRxEYgu//MPLk0909YWGPLHvXlj9CI0dNHj0gp6Xv3lluAEHJxkihcIV9C5+ktfFJlpa65fxpT4JO8nMcJSCZD1WG6XWvuDCQrdrszLP+Oli4PCerypIFDiYZ9IphEz41LoYuXzf39+naE+mon/Lv7vl55sMdKZUKUQMMl6jSDC11nL6XsGInBwCHsvKR7E5gG1Bq/Vwtw7jEIYCqjVHD7r8pKVo7Hc9FIIAK++PXNsmDX6psg3TGNirAnna+NVM/fw85fc3fLF/z7U72EInjA3ceEcrMnoaTfkIJE0hW24q2QSRaqhCaHw3S5qJh3c8og8KiCkxWaGzmLO80U/Sinil+TXpM3vFyq1UN2JysmOGvnyHw19KERJzUvQMNnzp2rL2ILsYrBksWZJnXXj06O4lYhikQlevBoHqxJtIVHi7o47RxcEddMQ5OnSGWYyC53POYNRMKldIy8ZicLr9GzdFrInZscOV9Fc2U22NBtVNlD1dDcpcadJURvShWih2TLOCstwgcqmQz6zxLzJqHuQVLzcXT7eACym/Mhc/XPc6HuD0HbtFiEE0q0Pdjlz2v513SWnkziYGVaeH809NFcyNBvBsRoauofvUyKTd0M7rzA9lJuNcnWpg4EEhCbhjey4OyFiyzxvXwjlebc5XQ+lQfev9+P+LCxMOflJUSsWzVXGDS2+BpVSV4FixhrilA8MNulQXO3vk7b1GRGe5c++hO5oR2IzNhW8FyzbBmZv4IvhwUBD36kRbvQ5Mg//wvPSWIpnBFtUha7B0PYwn44P+HDuXoz3BGAwLu9geYw1AsJbWG0vkhbb/zT3Uj14scHTIqgyYcs8FdGCaPxXi9hTTihKo3nbR5ZAc7kL1YByqUvM+qL+rQ9MXLkG22KeX/M2cJCiUieq/2hFoboMOYmR0eu3jhYvU2Ucwed4m3juBGtvm2BK51h/QNzF/RAha76XpiDWHRQC7+wIUqMiPlDJ0C/jJRM+EAHj61YCp8xN7GijiV0nbz/sfegkQ+Q3AudIhU4rX7TKaFyuUo7hs429gCIhHxUDX00qHGuF5pboZgOH3XrCc/uCmNrlkYxRgZDoSbBMuzw5SL9vNbgSNDPiWyxwI0TYOqJYIRchxDafLGp3V8pnZmszt171cHn2pFvfGLLEq/otNtbrJ27Nna+22j7oRKBi2fVy2xlN9t6aWM3ezNLvq4DidYFV7hxvWoeOdXU+Uw50n+WHNqn0QqlcERPnwWvlksHWu02ZFxncewh1nc1NzIXqk6eomUcQY1HGtJo89bP524OHRvnbjYVKwpjn/rTzfut0uRCda72ZXMlQrBzgiQ1MZ13BY+6RytMFC/Jp1uRCCXw79Xu0bsfhkLVuUtnvpqbO89yWKFI/E3HnCkJ49Sa5rRkpg6k2bPFU/YW5Q0skvnQ5URzTxdf8ipRf8KfrbcfOtO+3BGtl5JTvOTQvWvArA6euTFM5s3zp8iNAhl7X19ghqywoNRtdv2+AsstEVeDJbFso2ytEFlJC5IosLtFCsMjodC5BNf0ya5g0Z8Pl1b/lZB4lO0vlcrFVPZo3jFSkMOHkXBuRYnAdA9eJSQtSliv10eTK4Sj9RMB9QNrNtfHc83C1WBJIRVsbEqJk1xaVmNBpsPhM3P9l5u7uTlbKRH/t4Ub21bT7FCRnSPDl0rkqGeqRfLFMEk1kPCKXc7R28NnM/my6m315pKSqTVws/Nqlsd31nebhWvzq9sNLArIvk2gpXE3kSEtjcOEy3irFkI+Js0m05UfXh43WU0mk3Wn6/4Y63z1Ev8Rw2F7oJQPpzKNxnw7yWfTJJVWeF50HRJQEQdnpNvsnN7NXpNpu9ly/WVrytTQFC8X8fvSUWokAoIzncl63eg8QJF9WvOqNR8cm+0y9eI/a5dpp/dfaT3MmTvqQSveaDyu5P3OhjnKkhRMV0p+oe0TnCrxG++lZ9t+3Wu1du2sV5br4jWzOG5tQFHAkaQLh8YDxp+zN6uyPf+vOzvW3l5Tl9XU29vV1bUzRdcyXlZ8O0QYMUVazie1qalINvOye6Nl9Q19nJ71VrZNXSARvevL5KvbOpDN3l4YRp0nUgaCgAOHUAdyeZexe5xR8UxXLxJcjiIx4TVAUvxHReIjUeI/UNHIFiJ6s+xhEusI3cz4ftbV29WLwj37IDc0XBkaGnpghdHcMZCA7aZ2oZkpikRyB0Jc+SuYEBCtri7kByCygrbcByjlo55xJxb96UPHyImBI9g9tmWa3NmhSLp6Tdb1qdnZz2e3rdZeU6+RnuB9sEQCEa2/XnfilEKeKAeAkM92gLMwBYAC+QGSBrzZqrmDRz6tL0LCpTe4OR27ecHm+h0yCxjwCwQD/pkAVa+1d7eu8V/l7ZzPruWlss5NW5qwrMVmj0T0u4HJZGqni2o6crf3s+3ZmS/GragqmF0ejYQEiXqCr9+MRM87nIFP3yUPxoEtVLitJvrfZGoAWVz/itpFp01ggxbAS/ndtrAGnoWkbWmBAelFq0UnZPuLB7tT48BoeAiszR0VCZpVw3n5si/ijU0QpYOlQXsRxrjbtWMygdnaIjPgBnr1fyAe48t1IOQ2zmvTTSd8qTjdZELPLci7gzJebGwb/wz0w2TdXt79zDT+2f37M7uz46j0qaNuGhCLpL5pwX7o5k9CWM4Wg7V869UE7LxOASd6UTdN4zNk6M72uLWXcWb9iyHy+ayBZHen9/ZwPGvn7G7NLotyRR+ZJ0fyshb34m26vhpHPcM/79oFNzu1OTSzPW7awXnpIhXvUTN5t5/kjO0IKsl4W2yWx59PEaKqDekTw8Hh4bHbm5ubVze310E3QS921tF7bM4izWyB0I3vjBuh19SOtWtq98EyRAalKBn66j2i9+7Y3KqqiZxLJru9OybqQ6y9M7s721sPpsAvrt9fXlxengHjHj5yTSIQqylszzcNa0uBpmqZt4THYRca+26VOHkPuI6fOz51u7I7ZUVp3ukdn10mtL5VWZ6F6bRaDduF793ZASWeWVy8uny/q/cB3WRi4+mmFVHOk11UD6rsO58vmrYXt4Eb4zOVrcXFRXrMjCIcuewtZHOZMI5VLNCMvOkeavZIFhx5yk+1ThDdYLC+/GJqdnsc5AgMZdfUzPLnoB0gGmA1x8fXx8etoDv4WBevYdAgdBHAODBK+M16H3yL3RPXIl4Ni2SzO/h2VG/TeGWqd7ZrB9RlfArtsKlrHSYoazt69Y7Pxgi99Z4nr2aDmUbFyFUsqhBb1WIBjg9ofpCQr29/zWgT7At+2PbM5n34SJAMGCwOlBodUJ5lA4mpl9pneAOIPYxyagyC/UReX+y+A0iptlvBEd6GyMfE/HsXvRBcZ3co8jpLEWKUhZyCnPdr2cZ6qUfN56O4fQzCl7HdqfVxq0HrszObM+to/NdnNsd39NGgnKBb6LXurDf0pKt3at3EdBred5+9QDP9oSn0hfQLwC5PIVjGH+YiMXj5S+a1tjxJQZKne6ft3pYEFW99AdIMWjw1znwwuj/8IFCUzx/cXscHU8uz9MPRirLXYDBGDIniYtrOgfrs0MCqq3fWKH0TQoM2Gm4Bx3r/ZRyDFZwRdiEahpnWx17v7AVRxaPOZcktH5wBWzZHZtbpR1hpkNrVxT6Q8uP2OPxqnX0wTmMv3dkjV3a2QeM0r58sfg5a3zU+k2MXgbd1rbPi99Y6XsvUq9P411Z81GVqXAjNfNdfjly706EYt/ozFmr1P4cgYHnbRK09m+5eKgE0/MYZ25qFT9wZ/2Kqi/GEqW8veMwhFfty0pAi3L7zb+vr67NDt6dMvdQCzN75YvYLMHLoSHWewN/eQb7SN9ALoZ6gfM2+bjAlheVwOkdiitPp9HnDCcyneFckTm6bmCDTCe2ism5ieooKunNncxtf2LZSP92rT6Sp6zZrY7bx4XSqMoS1F3Q6EIfQ2AqtAo3e9agNB241nmFTRfUEdG+q9PphIXjvdP12ByV3RPODN7kNQUl9oqy6ZHUxzcRHO+ugJjj0+uR24fvvDzVqJk63pqmJYDBYyMTG7qNhxjlhGkKF1WA2+2Ma1iNHmEpOvdndl202ScnmazmSKcRSmWKcLI6Dkf1s9sHu7u7sNg3y8PNYKoE8ACjjm7socSYTE4opGGfXHZJuKTbAhXkkp5z56n4XhOxWq848nQNoe63UFVmZolCtxOvtvglPdBIjmqqpAafoiYMZHb+/NfP51Pr69tTu1w+2Kc+tupqyn11ddx7oZgf1Yxf0ZpbkXxLD2qT0lwQMGeYf1HY08wQMXW9v/TkaSkAQ+TuQYC+tDcMdldw3rW/e+QzlhRqUz2DMvXX56tINv6lr+8FnVvbpOzNgmWdJ5uUJkj1QrF39CwSgVqYydT3pNW1vbpt0p0QnDD4XQuni7+/0BHs2bp3S3TQyHn4ZvzNlZT7F8CD4fWf8Dh2XdWf7ARgBkgq86tPFSBm8O8RnzJL16tIFrn17a3ecBpRWpoMY9eTa0C2lDD9gnplaKWq30O6bmHGiE8oMGQZN4+zzl9chYSz8Vsrq9kaHyHvbvdSIsUoEtSam8c3K7W3qdPCT/nIV0rJ29OUoOTJVjyasXUyYezEi6mrhCUNFn5nKfX6bqEeI+URnokaWZ9d1I8WMO37EFBjPmdmpz2cgSMinlVcy9+hIyCbzdcxgUvdNB61rpKEnhnjAMxDNDytHu7rNrUWHye37EM3hVanftVrHt2kwMzQUL8ui0K5dHArk17qNws9CUe5qslxM7nSdoTmXFfQz+Bq9J+C/UuA0N3dnpyh9sbuJOUkqoYXbezcaZWibmik6eqoVTd6E+hOqKNT4UNfQdTv2wlrAy4kXvXIxnxkaNoLKXCYvB8B0thMHrid9ppcF6Rc6M2vdw1Mf3+AJIrPODr3JbVdskuRRSgmgUsnr9B1HK7dG1vVEoT5yFkbqvkNXU0MCTeNjb9yUaRME3A5yXCeOKWSWBlRMB7oMj2jVdd7gl1V30l1/iZ78ORBHI3dshqVwvXoAS3XeNGWiWFgN1/An1t6d+wfvb/sOUYmsUzfMYmArtV2m9fu91FPScFaPj9Ga3T+q+X0b5K7d6qKFXpZAsej0Dq2e0pzO0BfwluO78bdyFs8RSVDJLnNaXXTuAc3OeGXHysIlmtjTLHh8e/fE9+y+ktQwz8mcLEYSLrci4rqm4CcP1k07rN5Bdb9reXaH+Ub0K5Az9lo/m90kw1rb/HE7KBEpcqoWj6S96ZJKD+jghPQQuT01jokHrgus75KZXiza9WIVDmK89VlsSYulnSd9/5tXU5rTAmI8ndC4RCmhN1QL2OG5dXv386mp3RmskS5u3oHfP4f/U3ce0PpcLaGc1NHSR6WSWHILKZEIXDBQNspefCDduBdrPk5aqeYvZd8xfiBpQa/NJgqqwIl8tl6f5yEZLtOD0uJyJKL567daiceCqjdybH75WEiSRJ/TKeFyqV2UnE5nQPH4nPD0u8eNP+gP+oP+oD/oROj/AQSZ3NonUPTx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4" descr="data:image/png;base64,iVBORw0KGgoAAAANSUhEUgAAAMkAAAD7CAMAAAD3qkCRAAAB41BMVEX///8AAAD/3gD/16bGdx3WAwPGehlCIQD/2qnWBQXGeRv/1qX/26rGdh37+/v4+Pjy8vK1AADp6enj4+P/4gDT09Ps7Ozb29vIyMjNzc2np6fX19eRkZFVVVXCwsJfX1+wsLDcAACioqK5ublERER+fn7/6QAyMjI4ODhpaWn/4rAgICBzc3OIiIgqKiqYmJgTExNLS0s+Pj5ubm5jY2NYWFgACAg5AAAAAAsADQ1BAAD/7QAfAADmAACIAACeAAASAAAtAACvbh9HAACDAAAlAAB4AABlAABTAAD/6rcUGRmvAAByZQCHVhoYAADWwplJMhR5TRySggDNERFfAACgDw8sOjqPfGMAIiLzp6cZEQmoknMnHA3rzQiIdQBFOzDRuZQvJwClaSTcwBQ3JhRUHh5AJiY8IgiFGxllRRavFhZDVVVzCQM7JSRZEw5qQBCmKCAOHRN0GhpDKwBINTUlHBOmYRV7VBqSWBd0TyYUKS4pEwDZhBxZNBJJMxozKxddOQCBSwVNQQq6qA2xlhJhVQfHsAk0MAesmw0WHDBRVGA5PEwbABJKQRLVxwlbRzRlVlF6aFaeiW4EDB9PSAByZwDBoxAAACGse3x2UlCgbW3Jjo1vLCuKKSmIPj4tECGBWlnfNeXTAAAgAElEQVR4nO19iV8bx5ZuF4uCQFI3akmtpSW1lkZra5cA2wKMV4QxYIxJWAwG7jhOHHvm3pCQBJwZxxDfZBLHieO5d+7MvPenvnOqurWA7WBHYM/75WADWmjVV2c/daqa4/6gP+gP+oP+oD/oD/qD/qD/34l3CbzwtgfRBhKVUt6f9rre9jiORrwgvGzSJT8h3367TOT/FVyRwqWS5pFe+Jo8tLf/448bV34JnPCg3oQifnLr1vJQ2qM/5gVQDOP34MOBAQfQLfVtDe/o5IwtP19Z2X9GvOyxS/V//52qC1Pkl18HOoAGbpZfzLN3iHj11o846Y4rGREf24KLe9du3ioyFff5nzkQieOx3/dWh3kEEvLX6Kw79glVBefQ8w6HY2U5zF5OkBWE4rhS4l91lXeBxL8+prPe4fhWtcHj9BUqTY9l9nL2l0f4+BrJvtVRHoW85DHlScfKLTrY4E3Kg+cMiUvLbTg6HDeJbHurozwK2f9qSFeOGi9trwOgOK4xJN7F/QF46T/efY6AxqcX9ykXrvmpJojf30RgD6meBL5Ehg3c1N7uGI9IYmHsMSJZ1udd+v4KcGVVgV+d/j3kl2PP/TYHeHSKlId+Ba5c+SXLLG9gGR5dS4icPUt+pNbg2f8SJDbPL1SgHi0Gqc8IgPUC95IWxPg1Kncbt95lryg2glteXaZTP7Dx7fcRj8cps/GvKtlbAw7macS3ONJXk7v41++cxgOPf0/3KCt7Q6laKvcNG3/sl33m35//9R1FYhMTi9ceg4vQvbZCHp3uYFAce4SQxQ2KxPHDr/qz1757uwN+KbmKt36E+HY/o0dSXrLBfCNy5VtCbrFfNxgikLor/rc74JeS8v2POPLTj5jZtaWJo8OggY1FHcnAzR/0pwe+fVfdSfgHKkyORwl8JEAu1UACAZeOpGNoX3/aQd5RJJL27DSbakye+DQh15qQdJz+dZnh/GHFkDgiv+0xv4SyF0BLYIBDEeCICir+TTMSx4/Lj/Dxs5sGl/aJ87cv+lbI+d2z/RXwFHvfyxQI2W9GAgqyCDg3ljcM4don72ySFSiTb28CUx4tf58CIN+utCBxOJavDThuztSR7f/y7rp4Maz+B0z5ACRQh5FApju00nHrkWGZB64E36V0UfC43U2O2sZ/hyIFTuUWIXutQNCpXNsYMoSrY+DX8rtT67IFEt+ToUS46anwFTrS0z/eInsDHQegPF7ce7jSMGbvEBJ7eezaxsYPmSZ5D+icGHj+AiQrQ0PXGhbgSuKdkS5IC1dOOwYcz5r8gs+Y9IG9g9KFkVaTPRv49d1JfT3/QVN1x6PvlQZXoroiOG4+O8gTMLxjG+8iEpv3Np1/xwYhQ5VKTlXDTokrPdfHevOQdHV0rNzsaCC58s4gsQcNSfqaLAKB4R3KJDI3T7PB3nx2SLpa6HcgAYPpdrexvCRoutQ7VjYcAwMDHSv7j648BOu7T+tBj26tvBLKGyKxiXIJvRWJau1zrAFykwmQg/oQoAHHyo83ydDec/h9/6Bn/N1IJI/b41HyCIN+U9u2jGQvkw1gCBOx5xtMBRynHft75MHzDscPG69GcjPxOv6Ej8gqHX9FVeiHh3OkfaUZmdy68uuzZzQ1fLR3RecBcGZ/b+jZ/rffvBrJ/nevgUQKR6lMkRhbjrEFtBpR2xZM84Hgd0FNHXpOefH4W4cxdMfplb0DUf3vQ+IsEpLLx0lFryNHYoRAlJr3tE3v7XaXIGoEgtyN/dOP95psrOObb6+8Eolj4/sjy7nHD1rhdpX1yr7NS0g57AzHSLG9AY9dHkIo37RAgYh441VA4A1HlnNPjGgwZJWkGZAEidM1GTEWt7cVCSdmIdN17D8a2N9r1vJX+5OOgYdHzH75KAmDFEmpAmOilwR1A6yStqc4yl/3sEC3v/L1o1cPnyJ0UIUauHm01VJbkUQQj58wZQ+ToC5TvD/a/vX8CHm4MrDy8JFj7xXaQX2Oo2MDaAWcz/OjVe6yTKjchAEXUymDEU5yHIlB5K+3Nhynr+wN3LzyEhgdHRsQBNz6938fojRz8/GREvlILU+HW4zRlI4PkvoSfj4VOI7EIEKW9wccV351XHl0mCvIiUd7y4s/XHv+I6VHj59BoKb+NhSByRZoCauOBUhdJp1EO54MR4mRx+BVHg3sHXQkjo6Va7e/3nsMTDuNIc3G442B06fBPpDob0Hhs6REfYZWozJlK+eMbJsvRY+rwSKSA2c48CtofkvE5RjY+HX54aMVB11rGOh4/myZbO09h5jT8YiovzGrTj8TJqFAK5ucR7fEHCqOckxAKFe+Of3No9PPm6qPjo79mR+ubQwM6KHM/rcs6hi6BWHmwP5vrWKHSVEfNnM+6caaSznYZmfSAoXcWhnYW+m4WWfK6Y29xccrRhjjcFxbJHW62XG642rwBXbU4zXERkzoCLQcVXtXrJ78O3Oew3/ZPgqThx0bVwZWrrEA2bHy6/K1Dh0H/Fi5Qppp7PHArdrB8QiRAsmQBFUgPpIrUy3hM8yLupn6c+hlgsdamhFKEIM9v3Z64zkd+8bDhz8ysQI/snHtyjIDsLC6NcSw/DC2KHE2pzdclxkIrgqK5I7HUMF5We/fCeisUerCJWUiBz+8vWQvkA20X5i1OPZvPdZxgA3W9YOsLiWTyYnk2sIWexywyRlC/GyEtkiBjdAVLCgCby/4kSVSIEpyueFE2qtGjQ/KtjvkOkRucsXheLThWAHRerjP2iQc+1fGDIl6Mp3s7Onr6UxOTK/SJzJB/J6j3oJ3xw0jK+UyaVVFYbJrKVJWlYi3mMiRmM49W/w4GsNsgjucRfJKNo5XyQZAoXqyMsCM115DNX5KWnr6Ons6O/s6LcmfhxovlPFKYilWFzN3DLNcGwTCacnIQmwubzkD1kBwikbbWDtJCudjNZbPRWWJ82FcvFKPiR0d13KN8W5NWzo7LRRKZ2fPxFLjpTjmf+Hm8TnDBWSJ54BJcIICicUwabtw8ZF8szmKeu3FxQGsAesrvRsPm19emgAMPfgFEtbXmVxiTy88IRkcsEqac0A+n37Jh9pj0bZbLlepQlopAeIFGeNDnSFjza+tWiwIBHAgSzotncmf8OmnE5YnNJoMRpuvrWVeFrPbSdtX9hQ/OUQ5cnNg5RZdfVjZa31pIck40tlHxQt+ULVfSlqmVzUQlxJpzLRNIy8NqwBJe20w78kdBgL0EEJ7BLLx7ADGNQu1W8CNPhSvHksfla/pzp7k0lAWizXpOhtciZfHh4CkvQ7eG3shELJ48xZ21K08PPB8zNJDNYTCAdlCBk18gkg6OydWSxLnLpJUMBwOOEXQl1eUTeyk1ta0Vyy8GAjQTcdh0QITPNFn0cWLagsyBpky3WPptEwTN2/zFDPsrQczD1+LNNlJvp2Zib30UiBoiDsOASE/T/QxbbcwM0zNcXKV8qQz+URz4fpeRAFK54otLPFlmhfOOJEk2giEy6ZejuSHlYFrh59dSvboHEEUPZ3AoZ6e5M+UJ53JhWhD3Xl3TGn6KCnT6tG9bW2vkPKHh9rElP0XPLmU7GPupIf+sCRR8S0WQNIHur/WvMrHq6UGU3yxA95DbaeH55VXASFXh17wJCBB48UUvnNiemkNmNQ58RR5Zemb2GqaaKHorw9ezBx0g/5YG6tD9hd4kt8iHDHqCQWS/HmxRp6Cg7FM/wxBZdIy8STYNFHZcl2nSwfDXmeqndUh8SUW+NVIaMSF9gttVlb0frmURG3BsOVpcilfv7jPKxeMWDJ7yEPKbfXw2dcHAlFJ3QD3JLcwQZc2p6mfTD7Jak/WhtileXcxBTFQjK0pSIe0m0+1ceUEW/xfn36aQKOFXEGW0JlWUbLgCx4FfyJM+t26T2ERSTp2UJLCJNZOv5h55ZhfTKtJZoEBiuUJq4l6MkmMideGJc5D2FRL9UvnMICvHZQkwU+0Nob0rjcAQrMTFtKDP2S2yRVdQ6VfwugjxpBo4OEVhgZMQPhQCSVMCu0MH51vgoTgqGno1TO9pZd7iksUSUpECIhEjGMNzEvfDx4mHTsw//Y40dpZofe+ERKM6mm2aFkb0/VYfopZ5BJuHGIlII0gt/SYLsJHS60fDNl1vK3RY/iNkHxisfQcQKI8oUYYtUaixrVEA3aeWRRVOFh5UEhcaScQLvBGSDCGtKA/sawZTsK5ilpD9cQeAyR8meaNEnNXRaHs51s/N9XmOteb6Qm1Xj2UJ4tugUq7sDrdo2u8HUtdzkweAy6d56pNzTTriTvX9u1Q9iMPfuvpz0tIC7S8BQELxo8W0PgU3WAqEEgkLUtDAUQCGu+rYbFO0v9YBmlqiucjhIRfPqY3pFdGwg1KLU0nDVpbZTUJGnWtsoFSJOgnQWjsMTeqfUbk3fWry/Z4yghbXGCfo68c1BuRehQcY0vJCbS6fbT8MJFcWiXUp0PA+BRfr/h0niyAG/SIaIXBP9bquWjRqXpQxe08x4vZDInFjqEVP/DiYkQLLULUjmWtTgoGkpFkcmFxDTPFvuQCfQcYMLIG2Qni0iSiRAItRlGCHFJIE1IoySWAl3Gqx8AT12+L1+IajRhRx/uowYJ/yeklJl1r9C0Zzrc5bWFI4nmyuLq62HwFlm25E2jIComIwPnbmvXqSLSXQ8jEddHqY8EJzd17aC2lL2mhPh4yRUq+yNc9lh4L5dCTpelO9ludmH7zYiDgAQnjfMdRDebswZciCdOQ/ymrpMC3PshBqIzhd5pnQdDIhhyRwTP2IYeerCWTNKtvcMReaLW5UqqtJZU6KS/LtTQ7Ffa1JEXSQzMr/NbXUy8SgQGbpusn3vLP8DawXQtJC62wNCEJoPqrjZjeGyPKcQDheOeLI/usjaO1SRqYsDowC4EtjBtUdSB9p9Xtcm46abGs/Z+lCeRcTzMSlfbagCF2utB0hXMk7jmuBTn3i6DgurQzVU9GmPvAMoTuVSw6ks6JJ/j2VcvawtMxBELhNpBE7ZyHufpUvpQugeqlj3H7o+g/aIszYZRkF8zlJ8k+dOe6SCWT02s/Iy1NsyoqQLQ8oX+dWSUAxCiDrekXAlfjJLaWAo58nMdnSFprRbXsZiqp5PQQC77AyIJ/f/rJv7O3gENhqgJPPyWrS2vgLycQMov3mcuELB6cr3ogecgHjnO516fFa/oH5fJeI9qzqcCTTn3typJcGPvkKRvhwvTSU1a367P0rD1dS04kpzNJug7RQ51OT3JtYWFh7Qk484TMuZtWZ+JOORc8zi0rvCKrxVQqVdZke6Ns6BkmFouxEvcURqyvjy4lk8y7wNgt0xa0wD9habKPvrcPn7WgNmHlpahyYnPF1sO5295kd4B8ksfp9LVuGNVYxZFWTqeTE2ufLNGlEvpkn8WoQ2Jq8pNRp6BlYlSsPtAWheOyiVYkbrq10H3SOySkHPOMLB3p2YIQrOeJnv9Sb0kdDYRiP0/j6kOnwSn6M7k05MFgUvNkWpFwNi114vvUtMVpnH00w5aen8BN9limx8gn05a++gIKMqePesQ+C/P9Ond6Vv1gp+yplNKKRLDzaiF60ruFJZx/jFRwkqepdmCguJCkASVblLf06SspPRjQdLKFCFpbxdEK/lTLeqybc8Z8cu5YYq9XkozxCltg6GOGF4SG0HRE9/PGSgpVGktfj14z7rHokeOBiq2HCySIFGZL9ydJgSgkiFSxe+gyKRjZNYi1frJ01qvDDe0wfkeQyQV22AznbPW7Xs6fJ1FBPfF9kDYvhMM9RnUeOAGTjQHKzxP1sevZZI/ueJhNm1iotzq2xqhZzOOJIuTlkzZfooq5rhH8gnJ0MgeOQseaC2gyyZQDDQHV/Ym1RtlBPYCEz5FcALzKiW9O9QRRwamt6qFBGIsPF2no1VlfyO5kLp86GAzwzxJFv4DQwpQwak4FBC+YOPHDDjx+Pe/AUTf6VFaTSZpx1YWsAQfeMThJBM4m0hOypHQTEhniuXI5AhqYOXkkMJCnfUnaAzWNweQ0G9Pqmh6z9PQ0YADbktNPyOW50DmFEwIKjeE9TUiiAudyczy25py0pkj+WiSOwwYjnPx0GvJ1I2ZfhOc66eppn2HGeiDe+jlFPgyFzJfCHO9W0xgt2pvlq75Kp5ZPFomILXMipCpPp2GUS6vJvuQ0+fTvzLT+fRqSrs66ibZg1WWVDPZXQ93mS0VOkEt+DQPSiFarI0kbEao7d6LbuG2BCtbj+UCZjC2sTUw8AZ70VP72wT/YsLaerlkmJiaSyQn8vrb00yfw5GS1G+hu1MmnU4R1GvDROpJUPWk4hqLqK4jXiN4M7MvmM6sLq0vJHkvmPz/44D+Nka3+tLCwhOnIp18TMhSTA5U/V7vN3aF5UuHBv1eoNPFF/d35rNFAxNtSJ3o8Hl/SF5udNk7weRPkKSDZAiQffEIOUC0uZ912TAXMIbO520yI3R1V9RKRkTeqfEb2UP3wBtLlE0WSiGG1zVWUJdqSmV20gGv8OyD51ECQe/LkyRbRAi6nlx2N9eVFZEr1ErHzkjNeoE/yXkPfy/miDyXOmZdPFoladmkuLpKLlmlLg0RA8Z9+ikj+kyWQwKXkxOowhwuwfif4CFG+Ogd6Yp6j63QujRkrgaZbUZvNX0ordI+ZSoKv+OD2IwnH5LzAKfEM61rkhxZAsxHJ//0HE7AnSQs4EOKBYQdJLiVw+UBtJGQGKJfo2p2gl4WwcDvsg4QxEg3TE/4iJ4uEE4PYUCYGsWgVwTLc6kTP9NY/Pvjgb2DAFmnvMO3o1Ap0jQdi3XAiOEJ1frTUdOgUp4AcKviL059iutPe/q7fJEkj8UCYS3udRYLxhQLiNUEV5R+oK8ARFofJGuRQBT/RIG2nPDGH5iBdbFyIz+bZukmaxFmdqHiiO9Kd6RoZLqmcXbW5tDI4AM8QBGHTBK3XB//I/QTeklW5VU3j7CWtkMaCwyR4RmDKBdJiZ8NEwR9Rw82fpMYLSoxc6j5PUj6MlDgevtnyW9M9ECL+/W9/+3vuKQB5SmhymygrHB8JVNKcEDkHQFC8LpJ8c5XOlSd0NVVh1xbkyonFkFJi+NQohFCnSMJdT1Yx9aLLDYtPlpITySfEG9ASOZKindt8UOOC5VNzqPGg86OZliTE5U3JmiFxkbxWO6lzQbwxcncu1N0dmrtHajCmCI0zIN1APz89jXHY9CrtSLFJaobQEYadXImcOWtmUKqDhiroB0M7i2U6JYDakyMn5ON9Kjk1GQpRMQmNXiapgJd9shcXukDRJ5LTCyTPJl1aZKkHB8bKfW5u7Owc1ZTqyA2GQPLFm0rbgqbynJD/zT13bSEhUCCXwMHh1KIdMn80WLlBvE4f7TAnTxfW1haejJGSEQ66wMaRIsq9N/an6mTluhk9SmiOajcfSZeCpBAxovgAiQNTgidSKOK12tn5KjJEh4J8uXiJ5GloG9bzDb/S/DeYkYUF8IAVc3WkcgnE0myunqclujBdsyR6vsvnSQF7MJVDH9t+ArNyth+9GyJhygvqEqpOElKWBBeYp3CwnD1U3I3EiF/Ijl0ABbk4PE9VJXSOtqzIGGAShaUmAewtkDInUbyDUP5Sd5XpbKhbVxX4rbvaf/HMl/l467KU6BGN5MleJtHoeeRjaLBCI2KQLxqzeIo5Z0C3fxrJpSGAyx3/6d2CNnzOHGIqMjraba6G4MHkaH8IqNp/+epYLS0p9Y18ATVXThgtdS6QsIs4B6H+yl2UL8hTblBd4n2GybV7NBAsJeM9dm8iaOQ8m89q9Z+HK7XK9f7QCIr54PzcXH+1ap6bv0syRsInpIOFgpJgOa2zBKHXRToJ1fnKPOPmJZk/uF4SETzR9LEfSiyow3e7KZD+89cHQb7T6cwpkpecgcTw2XNXr5urqP2Dp/RT6m1ZOZhK8AFaKLFlQbUvIU/AAp+6irwE+brhix7UKHuBHHtlhc+CBaViMVkhWkTR0pkArwQJejQ7KC6pjMD4QM4+OsW27PIlfyyT5TyoPFLE7k1doG4RLPBVKl/m7sve4sHWVMi7tGN28HwgcwG8Ggy2/y4hBdXO2TBn5CWVRhkS9lT8OcRczPkbAR/4cFs4l/UKdM+MLZgRnSBezHR/ONZPY+KRG1pMDDev+fJBUjnuw3x9ZTIJfmTy4lUSVdV0urFh3K5vdQX5+dBMoYRGrwZJIOLk6rrrUkopV4DMUV03m89copa8G+Ykq+VFKWKoBlivdnYLv4hAfs4DkEtjN1QJt8Rwh4XZnlXJPAt2q+brZ1KJxn4GTvAWwOjKp3RnOl+Zo5piHiQ5P4m6/X560ILNS1KR49YSJzlbDfWfff9QDuSje5ElNvv+s9TXgK2tmvsvGNt9GRZC7NLHowypefDPyJ3QeVLyqGohpaZINB3W8rU2nhD1EuLTZL4KM5hXD/aOKkHerXi1aAxNTmD4rpmFZOgs75EbSuMK2VywHDwXYi/Pn5kDQzdPMhHIbcRsUc1qiWJCVbhjJ0/mcghGlitnjUkTWHGK4702sUjLIyUbZyuRfhbCoLEOzV9ubhaSshEyppsv81UwyedJ/Jj3jr+AsuR/LkKg59bH5ZaLwWBDdGwKQMlg3pcl59ms06gs1D136uOG3NsgyppkL4cukbtnSfTkgXB5MsxCcw65QFlAS1Mu0RPwiDznKpejfg17Ty9UmaVl+hDqvnijyRbxCfQk1CcNk+HSWzg8HRt8vfrkso1PsbDTxnnUAobxMX9W5AW6uCOC/HTXVYVa5PM3mqIPN0gfQ3k2lnW9hXslQLitRXQPJmRZEhIUISgsa16fOwvYUplMKlXzR2qkP2RE/CzqD400CRiXvswYFrrkP/GVKyQF1MDogLfHEEna54kSTaJ6o0QhryiXy0G6gnBuvjvUrbOEgqnebdo+bkdDTPHdiLwFlvj8frnhsQKZaNYGDibBFED0B8P1+gqvaAUIjUMhQ7wwvgqda2i2XT3HjMHk8Fs4E9ruH4aYwqgSRHJZgMDHjCW0cKB1bu1gyO5SF24wBYLeutaXydVJhAmJ1ss2+h8jRTIgNorxSEL55ls3KQCjUgnZOMHXpnxJ5hrShZUU3DBjcxZ9QpZUPgyxkkTi5I9SdgY8BypQ9uDB7RW+rJohqaJuV6Xy5VB3w4aBpQKOComsqoi51a9oOBM6E3wLKu9MteZx2PVHZcvHFqFyGm2QFdxqtMhYZRu+XjXrhQtU+pGP4Q15NZaxZU/NoWkzV08VTv5mW3a2/CQ4dQ8fqEHCiM+E2dF0dm+M5PXO8qwu/TJp8ivwE1cVs6kKsduGmZuvDhZO3DEKiZjI2SRnXI+h3LhQjXURpeLEFSE0TIKaI95mvvm+/Chk+BRM3kcKMAOQwdi57CVWJXoLSMK4KCurUX1bOOs2gam3R3HpCbI8evcmSW45vlG8ccmsR/A47v4PiY+TwpWaCPGCXhk+cSTunCw7PSliHNeoklOYtPPgLpnWq/rZaWK6eQtviQzOMSi0+PA+cXNiNi3i28+jClUHMyeMRCiSuJ9XNX+CVQadw6f6R66imKj6WSK8RvSSXXNGXixqZ8x1Z1+9TpwgiJj5F1i6HzpxJF4Qbp9NU2X9TmxRcm6yv/8UmOVC/YyqSKpZSVgtNQHJ7rmqEYKB+8D9Z/hC9sLc25EuFWu1TmciwITLTVKDgGSUpKR8rh7AeOKNzeEu5nqKQV74OMSYYgaje64Oe5BWI04eiRylRUWPQHXBVpJr1/v7+yfvkWi8aeWJ11KqzpUIWyQs5gWPdjGkR1/V//4vY9wSYdHK2EkjkcLNB9KI/iyZByT9o+AcU81lEMl4VyRGfxTLvEwum3WVr/7XDYNpwsf9+MwciZ+0xsvNp5cqkdq5fkojF8ih+4J48YkAob8X02Cmz87p7jE0b4hfIBAcrcIToyR4wkhcwZbzKRTyIUPS/9G9g81LEj3bKqIj0RDUpF6qC/UbRypEajcwQwFoiWM9XfAwufIyF6hPvhAkf9KR9M+PFVo3v4QzKG5uKo1iJgzxfZlG8GYqTHpWwOew3oQlifQJ96Aiksa5nyIhY3M6kEsHj9mS4/QtdFldJi5OLJRHaIKIaC7oHBBytFAZunfi9xGy5xP2XH32PAVSmaSydZ3UYqlW+SoW0HwJURlFDP2/Bu7cSIMvuDkbvcyNwY9CYLrOxpQTzn5dml9pbHDhI7n3R5i+B92i0rp5OsFcTjANVktvCvpTSF+SNJ/xcBJtrPl4FD1l/1j8pBucBS+50dQrGoiWLgOQsZiCzwVSpJEv8WXmExMkhs0cEQlcx0d6Fmw2n3VzEU2hSFC4LhplgBMkX5zgjXIENuJAPHF2cvRCSg5QO+CUCVG9LEgWKxQJ78fdm5xdVTmB9LP1btR4D1dSgxCpfYzL2NXLJHuiSHieF4Q0RRJQvIpkAy1Qc/P3CImppawb5UOIBAnJ4In5IhM1d8pLG+eCUdlXmtR5AlbYycfyuAHefy6EwlU5iUqqXbSLoovjRWcWVz1zOpJgugxW1xP48vw5UgrEoumYTEXdlQkr6BN91GXwMYrHk8jkFVVjXVCgFx8RevxUnnNFgSfgF/3H6RdtkhfmnVfkaKrmD0eyiVwuVlbT6UxeiHCefCbPjkVKE1IMxHMkp1Jd4bL6SSMaxsbOPDtQtKDlou582vAn1fPv0/M8EmCe50OoJuljXPER5XwqFfOX6xvaMtkAjsqWyCh5m72QStGExJkCNxIJx4xTOAT9zBohlhd82vAp1t8flYks1T4167YrdE6VarSFULuKYdf1Y0xORGwhSeVjpBZVFW+JFDRjQzFkiYWgjVOjCXQSYpSeD+HXjajgUWJ0dsH7Fz6ujd2dY8flR+Wc6KwNmnUXXx3z2jSST3kgaYGn5s4e34nOIlicuNdTiAfLRTXob9n4FaFHCAVKYX+aE/L0KCdR042vFsxhzGLzBcmpy9fPj6aqKZEAABNjSURBVM71s0wSGww8NdZtA2pi/tLpCtbS4GUg0jdj0HUsxS6bFIYsxB+xc7aIS0qr6USMxLNNyUeNyIEAZ+cEJ24TKzQNwktyYMeCQX/qwsgki2IoTxQyDHJYGzFM1+gNkReLUWzkhlilepGUjgMJZEmEVBoVbD+2LxbKTcGEl8hexiMpR5rPCZP0nQpfjZH5+VEKZPJ97HEu4wmPgeHJEKvche4SBewZ/Oe0UeDJ2WPgic0ZDpJUKtU0PCeehpEpNEWHQjkaNPx3c+An6Kfhbb43U7s3+meK5PyXMEaBaoFC5kIs1Zo7hdJKp0YGPvVDRt1mJK4AmsaS6Gs5UycbjkQayHDlyU30wrA33nT8ITZnIT147733ZsbunkIgc/dq9TFm2Y4AXGLYquudNhIKzddSsTbbLm+GkFz4FZZd8CRiEZcnQAhrE2g5zM2Z0jmCtPhPn6B4fXS2UcT3n6vque+H8zU9MYDcNxS6e+6f27vmIGokl4m+JHOzg0WSvFHQ5+L7ZPDeWaxA8sXhpnfzpSYg792uEAySITI0JsZ1Y0Rffe/+8+THegtq+GPg0727ZpJvoxkW06QQeMlthXzFWMErZwb/e3jszMVJcyg0h74k0ZS5C/rRWF+9p9MmOY/515l6+2ziqpktOYYm568r7Ek3uQe5yfBI9Vz7jhAW3UVSsL+g/YTDJiBybvQqGZw0n70+STvruqtnalKR9pOyyRUSPFX3rfcaSC5h4jJsZMSC/7ruTbrNo3Fdu+zD10Oh/spc9aOms4Z/HwWiOeYYeE9EbTkk18bbIHDv7j4/b672j5pDegP5PMnQGwIIaQ/eDEfJRFBLFt9rUAWRnCoa1xH8I1W943Ounibbh8+HQiMVc2husHmTwO+gSCZHDaHN64+SjGzYI59bUOLDN66bac8ZLqLp3Q4QzI6lqI5EcoVcFrIqgiX7yu0GkNu5wcn+eUhD6jfH0Qsr3eZzdfUCJN3VS2eq5iq4+XYwJZDJyHkRnaKcyJBUmV3Tlk7lohk/NjsaAIy1nNCk4drxtI88rx8f1wTkvWVydbL/XMJmTwgohD57OaR3dtwjJcPiibnRUGjwLjCreu/lB3EfncQ8Uex0YE4cWCVRxEYgu//MPLk0909YWGPLHvXlj9CI0dNHj0gp6Xv3lluAEHJxkihcIV9C5+ktfFJlpa65fxpT4JO8nMcJSCZD1WG6XWvuDCQrdrszLP+Oli4PCerypIFDiYZ9IphEz41LoYuXzf39+naE+mon/Lv7vl55sMdKZUKUQMMl6jSDC11nL6XsGInBwCHsvKR7E5gG1Bq/Vwtw7jEIYCqjVHD7r8pKVo7Hc9FIIAK++PXNsmDX6psg3TGNirAnna+NVM/fw85fc3fLF/z7U72EInjA3ceEcrMnoaTfkIJE0hW24q2QSRaqhCaHw3S5qJh3c8og8KiCkxWaGzmLO80U/Sinil+TXpM3vFyq1UN2JysmOGvnyHw19KERJzUvQMNnzp2rL2ILsYrBksWZJnXXj06O4lYhikQlevBoHqxJtIVHi7o47RxcEddMQ5OnSGWYyC53POYNRMKldIy8ZicLr9GzdFrInZscOV9Fc2U22NBtVNlD1dDcpcadJURvShWih2TLOCstwgcqmQz6zxLzJqHuQVLzcXT7eACym/Mhc/XPc6HuD0HbtFiEE0q0Pdjlz2v513SWnkziYGVaeH809NFcyNBvBsRoauofvUyKTd0M7rzA9lJuNcnWpg4EEhCbhjey4OyFiyzxvXwjlebc5XQ+lQfev9+P+LCxMOflJUSsWzVXGDS2+BpVSV4FixhrilA8MNulQXO3vk7b1GRGe5c++hO5oR2IzNhW8FyzbBmZv4IvhwUBD36kRbvQ5Mg//wvPSWIpnBFtUha7B0PYwn44P+HDuXoz3BGAwLu9geYw1AsJbWG0vkhbb/zT3Uj14scHTIqgyYcs8FdGCaPxXi9hTTihKo3nbR5ZAc7kL1YByqUvM+qL+rQ9MXLkG22KeX/M2cJCiUieq/2hFoboMOYmR0eu3jhYvU2Ucwed4m3juBGtvm2BK51h/QNzF/RAha76XpiDWHRQC7+wIUqMiPlDJ0C/jJRM+EAHj61YCp8xN7GijiV0nbz/sfegkQ+Q3AudIhU4rX7TKaFyuUo7hs429gCIhHxUDX00qHGuF5pboZgOH3XrCc/uCmNrlkYxRgZDoSbBMuzw5SL9vNbgSNDPiWyxwI0TYOqJYIRchxDafLGp3V8pnZmszt171cHn2pFvfGLLEq/otNtbrJ27Nna+22j7oRKBi2fVy2xlN9t6aWM3ezNLvq4DidYFV7hxvWoeOdXU+Uw50n+WHNqn0QqlcERPnwWvlksHWu02ZFxncewh1nc1NzIXqk6eomUcQY1HGtJo89bP524OHRvnbjYVKwpjn/rTzfut0uRCda72ZXMlQrBzgiQ1MZ13BY+6RytMFC/Jp1uRCCXw79Xu0bsfhkLVuUtnvpqbO89yWKFI/E3HnCkJ49Sa5rRkpg6k2bPFU/YW5Q0skvnQ5URzTxdf8ipRf8KfrbcfOtO+3BGtl5JTvOTQvWvArA6euTFM5s3zp8iNAhl7X19ghqywoNRtdv2+AsstEVeDJbFso2ytEFlJC5IosLtFCsMjodC5BNf0ya5g0Z8Pl1b/lZB4lO0vlcrFVPZo3jFSkMOHkXBuRYnAdA9eJSQtSliv10eTK4Sj9RMB9QNrNtfHc83C1WBJIRVsbEqJk1xaVmNBpsPhM3P9l5u7uTlbKRH/t4Ub21bT7FCRnSPDl0rkqGeqRfLFMEk1kPCKXc7R28NnM/my6m315pKSqTVws/Nqlsd31nebhWvzq9sNLArIvk2gpXE3kSEtjcOEy3irFkI+Js0m05UfXh43WU0mk3Wn6/4Y63z1Ev8Rw2F7oJQPpzKNxnw7yWfTJJVWeF50HRJQEQdnpNvsnN7NXpNpu9ly/WVrytTQFC8X8fvSUWokAoIzncl63eg8QJF9WvOqNR8cm+0y9eI/a5dpp/dfaT3MmTvqQSveaDyu5P3OhjnKkhRMV0p+oe0TnCrxG++lZ9t+3Wu1du2sV5br4jWzOG5tQFHAkaQLh8YDxp+zN6uyPf+vOzvW3l5Tl9XU29vV1bUzRdcyXlZ8O0QYMUVazie1qalINvOye6Nl9Q19nJ71VrZNXSARvevL5KvbOpDN3l4YRp0nUgaCgAOHUAdyeZexe5xR8UxXLxJcjiIx4TVAUvxHReIjUeI/UNHIFiJ6s+xhEusI3cz4ftbV29WLwj37IDc0XBkaGnpghdHcMZCA7aZ2oZkpikRyB0Jc+SuYEBCtri7kByCygrbcByjlo55xJxb96UPHyImBI9g9tmWa3NmhSLp6Tdb1qdnZz2e3rdZeU6+RnuB9sEQCEa2/XnfilEKeKAeAkM92gLMwBYAC+QGSBrzZqrmDRz6tL0LCpTe4OR27ecHm+h0yCxjwCwQD/pkAVa+1d7eu8V/l7ZzPruWlss5NW5qwrMVmj0T0u4HJZGqni2o6crf3s+3ZmS/GragqmF0ejYQEiXqCr9+MRM87nIFP3yUPxoEtVLitJvrfZGoAWVz/itpFp01ggxbAS/ndtrAGnoWkbWmBAelFq0UnZPuLB7tT48BoeAiszR0VCZpVw3n5si/ijU0QpYOlQXsRxrjbtWMygdnaIjPgBnr1fyAe48t1IOQ2zmvTTSd8qTjdZELPLci7gzJebGwb/wz0w2TdXt79zDT+2f37M7uz46j0qaNuGhCLpL5pwX7o5k9CWM4Wg7V869UE7LxOASd6UTdN4zNk6M72uLWXcWb9iyHy+ayBZHen9/ZwPGvn7G7NLotyRR+ZJ0fyshb34m26vhpHPcM/79oFNzu1OTSzPW7awXnpIhXvUTN5t5/kjO0IKsl4W2yWx59PEaKqDekTw8Hh4bHbm5ubVze310E3QS921tF7bM4izWyB0I3vjBuh19SOtWtq98EyRAalKBn66j2i9+7Y3KqqiZxLJru9OybqQ6y9M7s721sPpsAvrt9fXlxengHjHj5yTSIQqylszzcNa0uBpmqZt4THYRca+26VOHkPuI6fOz51u7I7ZUVp3ukdn10mtL5VWZ6F6bRaDduF793ZASWeWVy8uny/q/cB3WRi4+mmFVHOk11UD6rsO58vmrYXt4Eb4zOVrcXFRXrMjCIcuewtZHOZMI5VLNCMvOkeavZIFhx5yk+1ThDdYLC+/GJqdnsc5AgMZdfUzPLnoB0gGmA1x8fXx8etoDv4WBevYdAgdBHAODBK+M16H3yL3RPXIl4Ni2SzO/h2VG/TeGWqd7ZrB9RlfArtsKlrHSYoazt69Y7Pxgi99Z4nr2aDmUbFyFUsqhBb1WIBjg9ofpCQr29/zWgT7At+2PbM5n34SJAMGCwOlBodUJ5lA4mpl9pneAOIPYxyagyC/UReX+y+A0iptlvBEd6GyMfE/HsXvRBcZ3co8jpLEWKUhZyCnPdr2cZ6qUfN56O4fQzCl7HdqfVxq0HrszObM+to/NdnNsd39NGgnKBb6LXurDf0pKt3at3EdBred5+9QDP9oSn0hfQLwC5PIVjGH+YiMXj5S+a1tjxJQZKne6ft3pYEFW99AdIMWjw1znwwuj/8IFCUzx/cXscHU8uz9MPRirLXYDBGDIniYtrOgfrs0MCqq3fWKH0TQoM2Gm4Bx3r/ZRyDFZwRdiEahpnWx17v7AVRxaPOZcktH5wBWzZHZtbpR1hpkNrVxT6Q8uP2OPxqnX0wTmMv3dkjV3a2QeM0r58sfg5a3zU+k2MXgbd1rbPi99Y6XsvUq9P411Z81GVqXAjNfNdfjly706EYt/ozFmr1P4cgYHnbRK09m+5eKgE0/MYZ25qFT9wZ/2Kqi/GEqW8veMwhFfty0pAi3L7zb+vr67NDt6dMvdQCzN75YvYLMHLoSHWewN/eQb7SN9ALoZ6gfM2+bjAlheVwOkdiitPp9HnDCcyneFckTm6bmCDTCe2ism5ieooKunNncxtf2LZSP92rT6Sp6zZrY7bx4XSqMoS1F3Q6EIfQ2AqtAo3e9agNB241nmFTRfUEdG+q9PphIXjvdP12ByV3RPODN7kNQUl9oqy6ZHUxzcRHO+ugJjj0+uR24fvvDzVqJk63pqmJYDBYyMTG7qNhxjlhGkKF1WA2+2Ma1iNHmEpOvdndl202ScnmazmSKcRSmWKcLI6Dkf1s9sHu7u7sNg3y8PNYKoE8ACjjm7socSYTE4opGGfXHZJuKTbAhXkkp5z56n4XhOxWq848nQNoe63UFVmZolCtxOvtvglPdBIjmqqpAafoiYMZHb+/NfP51Pr69tTu1w+2Kc+tupqyn11ddx7oZgf1Yxf0ZpbkXxLD2qT0lwQMGeYf1HY08wQMXW9v/TkaSkAQ+TuQYC+tDcMdldw3rW/e+QzlhRqUz2DMvXX56tINv6lr+8FnVvbpOzNgmWdJ5uUJkj1QrF39CwSgVqYydT3pNW1vbpt0p0QnDD4XQuni7+/0BHs2bp3S3TQyHn4ZvzNlZT7F8CD4fWf8Dh2XdWf7ARgBkgq86tPFSBm8O8RnzJL16tIFrn17a3ecBpRWpoMY9eTa0C2lDD9gnplaKWq30O6bmHGiE8oMGQZN4+zzl9chYSz8Vsrq9kaHyHvbvdSIsUoEtSam8c3K7W3qdPCT/nIV0rJ29OUoOTJVjyasXUyYezEi6mrhCUNFn5nKfX6bqEeI+URnokaWZ9d1I8WMO37EFBjPmdmpz2cgSMinlVcy9+hIyCbzdcxgUvdNB61rpKEnhnjAMxDNDytHu7rNrUWHye37EM3hVanftVrHt2kwMzQUL8ui0K5dHArk17qNws9CUe5qslxM7nSdoTmXFfQz+Bq9J+C/UuA0N3dnpyh9sbuJOUkqoYXbezcaZWibmik6eqoVTd6E+hOqKNT4UNfQdTv2wlrAy4kXvXIxnxkaNoLKXCYvB8B0thMHrid9ppcF6Rc6M2vdw1Mf3+AJIrPODr3JbVdskuRRSgmgUsnr9B1HK7dG1vVEoT5yFkbqvkNXU0MCTeNjb9yUaRME3A5yXCeOKWSWBlRMB7oMj2jVdd7gl1V30l1/iZ78ORBHI3dshqVwvXoAS3XeNGWiWFgN1/An1t6d+wfvb/sOUYmsUzfMYmArtV2m9fu91FPScFaPj9Ga3T+q+X0b5K7d6qKFXpZAsej0Dq2e0pzO0BfwluO78bdyFs8RSVDJLnNaXXTuAc3OeGXHysIlmtjTLHh8e/fE9+y+ktQwz8mcLEYSLrci4rqm4CcP1k07rN5Bdb9reXaH+Ub0K5Az9lo/m90kw1rb/HE7KBEpcqoWj6S96ZJKD+jghPQQuT01jokHrgus75KZXiza9WIVDmK89VlsSYulnSd9/5tXU5rTAmI8ndC4RCmhN1QL2OG5dXv386mp3RmskS5u3oHfP4f/U3ce0PpcLaGc1NHSR6WSWHILKZEIXDBQNspefCDduBdrPk5aqeYvZd8xfiBpQa/NJgqqwIl8tl6f5yEZLtOD0uJyJKL567daiceCqjdybH75WEiSRJ/TKeFyqV2UnE5nQPH4nPD0u8eNP+gP+oP+oD/oROj/AQSZ3NonUPTx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6" descr="data:image/png;base64,iVBORw0KGgoAAAANSUhEUgAAAMkAAAD7CAMAAAD3qkCRAAAB41BMVEX///8AAAD/3gD/16bGdx3WAwPGehlCIQD/2qnWBQXGeRv/1qX/26rGdh37+/v4+Pjy8vK1AADp6enj4+P/4gDT09Ps7Ozb29vIyMjNzc2np6fX19eRkZFVVVXCwsJfX1+wsLDcAACioqK5ublERER+fn7/6QAyMjI4ODhpaWn/4rAgICBzc3OIiIgqKiqYmJgTExNLS0s+Pj5ubm5jY2NYWFgACAg5AAAAAAsADQ1BAAD/7QAfAADmAACIAACeAAASAAAtAACvbh9HAACDAAAlAAB4AABlAABTAAD/6rcUGRmvAAByZQCHVhoYAADWwplJMhR5TRySggDNERFfAACgDw8sOjqPfGMAIiLzp6cZEQmoknMnHA3rzQiIdQBFOzDRuZQvJwClaSTcwBQ3JhRUHh5AJiY8IgiFGxllRRavFhZDVVVzCQM7JSRZEw5qQBCmKCAOHRN0GhpDKwBINTUlHBOmYRV7VBqSWBd0TyYUKS4pEwDZhBxZNBJJMxozKxddOQCBSwVNQQq6qA2xlhJhVQfHsAk0MAesmw0WHDBRVGA5PEwbABJKQRLVxwlbRzRlVlF6aFaeiW4EDB9PSAByZwDBoxAAACGse3x2UlCgbW3Jjo1vLCuKKSmIPj4tECGBWlnfNeXTAAAgAElEQVR4nO19iV8bx5ZuF4uCQFI3akmtpSW1lkZra5cA2wKMV4QxYIxJWAwG7jhOHHvm3pCQBJwZxxDfZBLHieO5d+7MvPenvnOqurWA7WBHYM/75WADWmjVV2c/daqa4/6gP+gP+oP+oD/oD/qD/qD/34l3CbzwtgfRBhKVUt6f9rre9jiORrwgvGzSJT8h3367TOT/FVyRwqWS5pFe+Jo8tLf/448bV34JnPCg3oQifnLr1vJQ2qM/5gVQDOP34MOBAQfQLfVtDe/o5IwtP19Z2X9GvOyxS/V//52qC1Pkl18HOoAGbpZfzLN3iHj11o846Y4rGREf24KLe9du3ioyFff5nzkQieOx3/dWh3kEEvLX6Kw79glVBefQ8w6HY2U5zF5OkBWE4rhS4l91lXeBxL8+prPe4fhWtcHj9BUqTY9l9nL2l0f4+BrJvtVRHoW85DHlScfKLTrY4E3Kg+cMiUvLbTg6HDeJbHurozwK2f9qSFeOGi9trwOgOK4xJN7F/QF46T/efY6AxqcX9ykXrvmpJojf30RgD6meBL5Ehg3c1N7uGI9IYmHsMSJZ1udd+v4KcGVVgV+d/j3kl2PP/TYHeHSKlId+Ba5c+SXLLG9gGR5dS4icPUt+pNbg2f8SJDbPL1SgHi0Gqc8IgPUC95IWxPg1Kncbt95lryg2glteXaZTP7Dx7fcRj8cps/GvKtlbAw7macS3ONJXk7v41++cxgOPf0/3KCt7Q6laKvcNG3/sl33m35//9R1FYhMTi9ceg4vQvbZCHp3uYFAce4SQxQ2KxPHDr/qz1757uwN+KbmKt36E+HY/o0dSXrLBfCNy5VtCbrFfNxgikLor/rc74JeS8v2POPLTj5jZtaWJo8OggY1FHcnAzR/0pwe+fVfdSfgHKkyORwl8JEAu1UACAZeOpGNoX3/aQd5RJJL27DSbakye+DQh15qQdJz+dZnh/GHFkDgiv+0xv4SyF0BLYIBDEeCICir+TTMSx4/Lj/Dxs5sGl/aJ87cv+lbI+d2z/RXwFHvfyxQI2W9GAgqyCDg3ljcM4don72ySFSiTb28CUx4tf58CIN+utCBxOJavDThuztSR7f/y7rp4Maz+B0z5ACRQh5FApju00nHrkWGZB64E36V0UfC43U2O2sZ/hyIFTuUWIXutQNCpXNsYMoSrY+DX8rtT67IFEt+ToUS46anwFTrS0z/eInsDHQegPF7ce7jSMGbvEBJ7eezaxsYPmSZ5D+icGHj+AiQrQ0PXGhbgSuKdkS5IC1dOOwYcz5r8gs+Y9IG9g9KFkVaTPRv49d1JfT3/QVN1x6PvlQZXoroiOG4+O8gTMLxjG+8iEpv3Np1/xwYhQ5VKTlXDTokrPdfHevOQdHV0rNzsaCC58s4gsQcNSfqaLAKB4R3KJDI3T7PB3nx2SLpa6HcgAYPpdrexvCRoutQ7VjYcAwMDHSv7j648BOu7T+tBj26tvBLKGyKxiXIJvRWJau1zrAFykwmQg/oQoAHHyo83ydDec/h9/6Bn/N1IJI/b41HyCIN+U9u2jGQvkw1gCBOx5xtMBRynHft75MHzDscPG69GcjPxOv6Ej8gqHX9FVeiHh3OkfaUZmdy68uuzZzQ1fLR3RecBcGZ/b+jZ/rffvBrJ/nevgUQKR6lMkRhbjrEFtBpR2xZM84Hgd0FNHXpOefH4W4cxdMfplb0DUf3vQ+IsEpLLx0lFryNHYoRAlJr3tE3v7XaXIGoEgtyN/dOP95psrOObb6+8Eolj4/sjy7nHD1rhdpX1yr7NS0g57AzHSLG9AY9dHkIo37RAgYh441VA4A1HlnNPjGgwZJWkGZAEidM1GTEWt7cVCSdmIdN17D8a2N9r1vJX+5OOgYdHzH75KAmDFEmpAmOilwR1A6yStqc4yl/3sEC3v/L1o1cPnyJ0UIUauHm01VJbkUQQj58wZQ+ToC5TvD/a/vX8CHm4MrDy8JFj7xXaQX2Oo2MDaAWcz/OjVe6yTKjchAEXUymDEU5yHIlB5K+3Nhynr+wN3LzyEhgdHRsQBNz6938fojRz8/GREvlILU+HW4zRlI4PkvoSfj4VOI7EIEKW9wccV351XHl0mCvIiUd7y4s/XHv+I6VHj59BoKb+NhSByRZoCauOBUhdJp1EO54MR4mRx+BVHg3sHXQkjo6Va7e/3nsMTDuNIc3G442B06fBPpDob0Hhs6REfYZWozJlK+eMbJsvRY+rwSKSA2c48CtofkvE5RjY+HX54aMVB11rGOh4/myZbO09h5jT8YiovzGrTj8TJqFAK5ucR7fEHCqOckxAKFe+Of3No9PPm6qPjo79mR+ubQwM6KHM/rcs6hi6BWHmwP5vrWKHSVEfNnM+6caaSznYZmfSAoXcWhnYW+m4WWfK6Y29xccrRhjjcFxbJHW62XG642rwBXbU4zXERkzoCLQcVXtXrJ78O3Oew3/ZPgqThx0bVwZWrrEA2bHy6/K1Dh0H/Fi5Qppp7PHArdrB8QiRAsmQBFUgPpIrUy3hM8yLupn6c+hlgsdamhFKEIM9v3Z64zkd+8bDhz8ysQI/snHtyjIDsLC6NcSw/DC2KHE2pzdclxkIrgqK5I7HUMF5We/fCeisUerCJWUiBz+8vWQvkA20X5i1OPZvPdZxgA3W9YOsLiWTyYnk2sIWexywyRlC/GyEtkiBjdAVLCgCby/4kSVSIEpyueFE2qtGjQ/KtjvkOkRucsXheLThWAHRerjP2iQc+1fGDIl6Mp3s7Onr6UxOTK/SJzJB/J6j3oJ3xw0jK+UyaVVFYbJrKVJWlYi3mMiRmM49W/w4GsNsgjucRfJKNo5XyQZAoXqyMsCM115DNX5KWnr6Ons6O/s6LcmfhxovlPFKYilWFzN3DLNcGwTCacnIQmwubzkD1kBwikbbWDtJCudjNZbPRWWJ82FcvFKPiR0d13KN8W5NWzo7LRRKZ2fPxFLjpTjmf+Hm8TnDBWSJ54BJcIICicUwabtw8ZF8szmKeu3FxQGsAesrvRsPm19emgAMPfgFEtbXmVxiTy88IRkcsEqac0A+n37Jh9pj0bZbLlepQlopAeIFGeNDnSFjza+tWiwIBHAgSzotncmf8OmnE5YnNJoMRpuvrWVeFrPbSdtX9hQ/OUQ5cnNg5RZdfVjZa31pIck40tlHxQt+ULVfSlqmVzUQlxJpzLRNIy8NqwBJe20w78kdBgL0EEJ7BLLx7ADGNQu1W8CNPhSvHksfla/pzp7k0lAWizXpOhtciZfHh4CkvQ7eG3shELJ48xZ21K08PPB8zNJDNYTCAdlCBk18gkg6OydWSxLnLpJUMBwOOEXQl1eUTeyk1ta0Vyy8GAjQTcdh0QITPNFn0cWLagsyBpky3WPptEwTN2/zFDPsrQczD1+LNNlJvp2Zib30UiBoiDsOASE/T/QxbbcwM0zNcXKV8qQz+URz4fpeRAFK54otLPFlmhfOOJEk2giEy6ZejuSHlYFrh59dSvboHEEUPZ3AoZ6e5M+UJ53JhWhD3Xl3TGn6KCnT6tG9bW2vkPKHh9rElP0XPLmU7GPupIf+sCRR8S0WQNIHur/WvMrHq6UGU3yxA95DbaeH55VXASFXh17wJCBB48UUvnNiemkNmNQ58RR5Zemb2GqaaKHorw9ezBx0g/5YG6tD9hd4kt8iHDHqCQWS/HmxRp6Cg7FM/wxBZdIy8STYNFHZcl2nSwfDXmeqndUh8SUW+NVIaMSF9gttVlb0frmURG3BsOVpcilfv7jPKxeMWDJ7yEPKbfXw2dcHAlFJ3QD3JLcwQZc2p6mfTD7Jak/WhtileXcxBTFQjK0pSIe0m0+1ceUEW/xfn36aQKOFXEGW0JlWUbLgCx4FfyJM+t26T2ERSTp2UJLCJNZOv5h55ZhfTKtJZoEBiuUJq4l6MkmMideGJc5D2FRL9UvnMICvHZQkwU+0Nob0rjcAQrMTFtKDP2S2yRVdQ6VfwugjxpBo4OEVhgZMQPhQCSVMCu0MH51vgoTgqGno1TO9pZd7iksUSUpECIhEjGMNzEvfDx4mHTsw//Y40dpZofe+ERKM6mm2aFkb0/VYfopZ5BJuHGIlII0gt/SYLsJHS60fDNl1vK3RY/iNkHxisfQcQKI8oUYYtUaixrVEA3aeWRRVOFh5UEhcaScQLvBGSDCGtKA/sawZTsK5ilpD9cQeAyR8meaNEnNXRaHs51s/N9XmOteb6Qm1Xj2UJ4tugUq7sDrdo2u8HUtdzkweAy6d56pNzTTriTvX9u1Q9iMPfuvpz0tIC7S8BQELxo8W0PgU3WAqEEgkLUtDAUQCGu+rYbFO0v9YBmlqiucjhIRfPqY3pFdGwg1KLU0nDVpbZTUJGnWtsoFSJOgnQWjsMTeqfUbk3fWry/Z4yghbXGCfo68c1BuRehQcY0vJCbS6fbT8MJFcWiXUp0PA+BRfr/h0niyAG/SIaIXBP9bquWjRqXpQxe08x4vZDInFjqEVP/DiYkQLLULUjmWtTgoGkpFkcmFxDTPFvuQCfQcYMLIG2Qni0iSiRAItRlGCHFJIE1IoySWAl3Gqx8AT12+L1+IajRhRx/uowYJ/yeklJl1r9C0Zzrc5bWFI4nmyuLq62HwFlm25E2jIComIwPnbmvXqSLSXQ8jEddHqY8EJzd17aC2lL2mhPh4yRUq+yNc9lh4L5dCTpelO9ludmH7zYiDgAQnjfMdRDebswZciCdOQ/ymrpMC3PshBqIzhd5pnQdDIhhyRwTP2IYeerCWTNKtvcMReaLW5UqqtJZU6KS/LtTQ7Ffa1JEXSQzMr/NbXUy8SgQGbpusn3vLP8DawXQtJC62wNCEJoPqrjZjeGyPKcQDheOeLI/usjaO1SRqYsDowC4EtjBtUdSB9p9Xtcm46abGs/Z+lCeRcTzMSlfbagCF2utB0hXMk7jmuBTn3i6DgurQzVU9GmPvAMoTuVSw6ks6JJ/j2VcvawtMxBELhNpBE7ZyHufpUvpQugeqlj3H7o+g/aIszYZRkF8zlJ8k+dOe6SCWT02s/Iy1NsyoqQLQ8oX+dWSUAxCiDrekXAlfjJLaWAo58nMdnSFprRbXsZiqp5PQQC77AyIJ/f/rJv7O3gENhqgJPPyWrS2vgLycQMov3mcuELB6cr3ogecgHjnO516fFa/oH5fJeI9qzqcCTTn3typJcGPvkKRvhwvTSU1a367P0rD1dS04kpzNJug7RQ51OT3JtYWFh7Qk484TMuZtWZ+JOORc8zi0rvCKrxVQqVdZke6Ns6BkmFouxEvcURqyvjy4lk8y7wNgt0xa0wD9habKPvrcPn7WgNmHlpahyYnPF1sO5295kd4B8ksfp9LVuGNVYxZFWTqeTE2ufLNGlEvpkn8WoQ2Jq8pNRp6BlYlSsPtAWheOyiVYkbrq10H3SOySkHPOMLB3p2YIQrOeJnv9Sb0kdDYRiP0/j6kOnwSn6M7k05MFgUvNkWpFwNi114vvUtMVpnH00w5aen8BN9limx8gn05a++gIKMqePesQ+C/P9Ond6Vv1gp+yplNKKRLDzaiF60ruFJZx/jFRwkqepdmCguJCkASVblLf06SspPRjQdLKFCFpbxdEK/lTLeqybc8Z8cu5YYq9XkozxCltg6GOGF4SG0HRE9/PGSgpVGktfj14z7rHokeOBiq2HCySIFGZL9ydJgSgkiFSxe+gyKRjZNYi1frJ01qvDDe0wfkeQyQV22AznbPW7Xs6fJ1FBPfF9kDYvhMM9RnUeOAGTjQHKzxP1sevZZI/ueJhNm1iotzq2xqhZzOOJIuTlkzZfooq5rhH8gnJ0MgeOQseaC2gyyZQDDQHV/Ym1RtlBPYCEz5FcALzKiW9O9QRRwamt6qFBGIsPF2no1VlfyO5kLp86GAzwzxJFv4DQwpQwak4FBC+YOPHDDjx+Pe/AUTf6VFaTSZpx1YWsAQfeMThJBM4m0hOypHQTEhniuXI5AhqYOXkkMJCnfUnaAzWNweQ0G9Pqmh6z9PQ0YADbktNPyOW50DmFEwIKjeE9TUiiAudyczy25py0pkj+WiSOwwYjnPx0GvJ1I2ZfhOc66eppn2HGeiDe+jlFPgyFzJfCHO9W0xgt2pvlq75Kp5ZPFomILXMipCpPp2GUS6vJvuQ0+fTvzLT+fRqSrs66ibZg1WWVDPZXQ93mS0VOkEt+DQPSiFarI0kbEao7d6LbuG2BCtbj+UCZjC2sTUw8AZ70VP72wT/YsLaerlkmJiaSyQn8vrb00yfw5GS1G+hu1MmnU4R1GvDROpJUPWk4hqLqK4jXiN4M7MvmM6sLq0vJHkvmPz/44D+Nka3+tLCwhOnIp18TMhSTA5U/V7vN3aF5UuHBv1eoNPFF/d35rNFAxNtSJ3o8Hl/SF5udNk7weRPkKSDZAiQffEIOUC0uZ912TAXMIbO520yI3R1V9RKRkTeqfEb2UP3wBtLlE0WSiGG1zVWUJdqSmV20gGv8OyD51ECQe/LkyRbRAi6nlx2N9eVFZEr1ErHzkjNeoE/yXkPfy/miDyXOmZdPFoladmkuLpKLlmlLg0RA8Z9+ikj+kyWQwKXkxOowhwuwfif4CFG+Ogd6Yp6j63QujRkrgaZbUZvNX0ordI+ZSoKv+OD2IwnH5LzAKfEM61rkhxZAsxHJ//0HE7AnSQs4EOKBYQdJLiVw+UBtJGQGKJfo2p2gl4WwcDvsg4QxEg3TE/4iJ4uEE4PYUCYGsWgVwTLc6kTP9NY/Pvjgb2DAFmnvMO3o1Ap0jQdi3XAiOEJ1frTUdOgUp4AcKviL059iutPe/q7fJEkj8UCYS3udRYLxhQLiNUEV5R+oK8ARFofJGuRQBT/RIG2nPDGH5iBdbFyIz+bZukmaxFmdqHiiO9Kd6RoZLqmcXbW5tDI4AM8QBGHTBK3XB//I/QTeklW5VU3j7CWtkMaCwyR4RmDKBdJiZ8NEwR9Rw82fpMYLSoxc6j5PUj6MlDgevtnyW9M9ECL+/W9/+3vuKQB5SmhymygrHB8JVNKcEDkHQFC8LpJ8c5XOlSd0NVVh1xbkyonFkFJi+NQohFCnSMJdT1Yx9aLLDYtPlpITySfEG9ASOZKindt8UOOC5VNzqPGg86OZliTE5U3JmiFxkbxWO6lzQbwxcncu1N0dmrtHajCmCI0zIN1APz89jXHY9CrtSLFJaobQEYadXImcOWtmUKqDhiroB0M7i2U6JYDakyMn5ON9Kjk1GQpRMQmNXiapgJd9shcXukDRJ5LTCyTPJl1aZKkHB8bKfW5u7Owc1ZTqyA2GQPLFm0rbgqbynJD/zT13bSEhUCCXwMHh1KIdMn80WLlBvE4f7TAnTxfW1haejJGSEQ66wMaRIsq9N/an6mTluhk9SmiOajcfSZeCpBAxovgAiQNTgidSKOK12tn5KjJEh4J8uXiJ5GloG9bzDb/S/DeYkYUF8IAVc3WkcgnE0myunqclujBdsyR6vsvnSQF7MJVDH9t+ArNyth+9GyJhygvqEqpOElKWBBeYp3CwnD1U3I3EiF/Ijl0ABbk4PE9VJXSOtqzIGGAShaUmAewtkDInUbyDUP5Sd5XpbKhbVxX4rbvaf/HMl/l467KU6BGN5MleJtHoeeRjaLBCI2KQLxqzeIo5Z0C3fxrJpSGAyx3/6d2CNnzOHGIqMjraba6G4MHkaH8IqNp/+epYLS0p9Y18ATVXThgtdS6QsIs4B6H+yl2UL8hTblBd4n2GybV7NBAsJeM9dm8iaOQ8m89q9Z+HK7XK9f7QCIr54PzcXH+1ap6bv0syRsInpIOFgpJgOa2zBKHXRToJ1fnKPOPmJZk/uF4SETzR9LEfSiyow3e7KZD+89cHQb7T6cwpkpecgcTw2XNXr5urqP2Dp/RT6m1ZOZhK8AFaKLFlQbUvIU/AAp+6irwE+brhix7UKHuBHHtlhc+CBaViMVkhWkTR0pkArwQJejQ7KC6pjMD4QM4+OsW27PIlfyyT5TyoPFLE7k1doG4RLPBVKl/m7sve4sHWVMi7tGN28HwgcwG8Ggy2/y4hBdXO2TBn5CWVRhkS9lT8OcRczPkbAR/4cFs4l/UKdM+MLZgRnSBezHR/ONZPY+KRG1pMDDev+fJBUjnuw3x9ZTIJfmTy4lUSVdV0urFh3K5vdQX5+dBMoYRGrwZJIOLk6rrrUkopV4DMUV03m89copa8G+Ykq+VFKWKoBlivdnYLv4hAfs4DkEtjN1QJt8Rwh4XZnlXJPAt2q+brZ1KJxn4GTvAWwOjKp3RnOl+Zo5piHiQ5P4m6/X560ILNS1KR49YSJzlbDfWfff9QDuSje5ElNvv+s9TXgK2tmvsvGNt9GRZC7NLHowypefDPyJ3QeVLyqGohpaZINB3W8rU2nhD1EuLTZL4KM5hXD/aOKkHerXi1aAxNTmD4rpmFZOgs75EbSuMK2VywHDwXYi/Pn5kDQzdPMhHIbcRsUc1qiWJCVbhjJ0/mcghGlitnjUkTWHGK4702sUjLIyUbZyuRfhbCoLEOzV9ubhaSshEyppsv81UwyedJ/Jj3jr+AsuR/LkKg59bH5ZaLwWBDdGwKQMlg3pcl59ms06gs1D136uOG3NsgyppkL4cukbtnSfTkgXB5MsxCcw65QFlAS1Mu0RPwiDznKpejfg17Ty9UmaVl+hDqvnijyRbxCfQk1CcNk+HSWzg8HRt8vfrkso1PsbDTxnnUAobxMX9W5AW6uCOC/HTXVYVa5PM3mqIPN0gfQ3k2lnW9hXslQLitRXQPJmRZEhIUISgsa16fOwvYUplMKlXzR2qkP2RE/CzqD400CRiXvswYFrrkP/GVKyQF1MDogLfHEEna54kSTaJ6o0QhryiXy0G6gnBuvjvUrbOEgqnebdo+bkdDTPHdiLwFlvj8frnhsQKZaNYGDibBFED0B8P1+gqvaAUIjUMhQ7wwvgqda2i2XT3HjMHk8Fs4E9ruH4aYwqgSRHJZgMDHjCW0cKB1bu1gyO5SF24wBYLeutaXydVJhAmJ1ss2+h8jRTIgNorxSEL55ls3KQCjUgnZOMHXpnxJ5hrShZUU3DBjcxZ9QpZUPgyxkkTi5I9SdgY8BypQ9uDB7RW+rJohqaJuV6Xy5VB3w4aBpQKOComsqoi51a9oOBM6E3wLKu9MteZx2PVHZcvHFqFyGm2QFdxqtMhYZRu+XjXrhQtU+pGP4Q15NZaxZU/NoWkzV08VTv5mW3a2/CQ4dQ8fqEHCiM+E2dF0dm+M5PXO8qwu/TJp8ivwE1cVs6kKsduGmZuvDhZO3DEKiZjI2SRnXI+h3LhQjXURpeLEFSE0TIKaI95mvvm+/Chk+BRM3kcKMAOQwdi57CVWJXoLSMK4KCurUX1bOOs2gam3R3HpCbI8evcmSW45vlG8ccmsR/A47v4PiY+TwpWaCPGCXhk+cSTunCw7PSliHNeoklOYtPPgLpnWq/rZaWK6eQtviQzOMSi0+PA+cXNiNi3i28+jClUHMyeMRCiSuJ9XNX+CVQadw6f6R66imKj6WSK8RvSSXXNGXixqZ8x1Z1+9TpwgiJj5F1i6HzpxJF4Qbp9NU2X9TmxRcm6yv/8UmOVC/YyqSKpZSVgtNQHJ7rmqEYKB+8D9Z/hC9sLc25EuFWu1TmciwITLTVKDgGSUpKR8rh7AeOKNzeEu5nqKQV74OMSYYgaje64Oe5BWI04eiRylRUWPQHXBVpJr1/v7+yfvkWi8aeWJ11KqzpUIWyQs5gWPdjGkR1/V//4vY9wSYdHK2EkjkcLNB9KI/iyZByT9o+AcU81lEMl4VyRGfxTLvEwum3WVr/7XDYNpwsf9+MwciZ+0xsvNp5cqkdq5fkojF8ih+4J48YkAob8X02Cmz87p7jE0b4hfIBAcrcIToyR4wkhcwZbzKRTyIUPS/9G9g81LEj3bKqIj0RDUpF6qC/UbRypEajcwQwFoiWM9XfAwufIyF6hPvhAkf9KR9M+PFVo3v4QzKG5uKo1iJgzxfZlG8GYqTHpWwOew3oQlifQJ96Aiksa5nyIhY3M6kEsHj9mS4/QtdFldJi5OLJRHaIKIaC7oHBBytFAZunfi9xGy5xP2XH32PAVSmaSydZ3UYqlW+SoW0HwJURlFDP2/Bu7cSIMvuDkbvcyNwY9CYLrOxpQTzn5dml9pbHDhI7n3R5i+B92i0rp5OsFcTjANVktvCvpTSF+SNJ/xcBJtrPl4FD1l/1j8pBucBS+50dQrGoiWLgOQsZiCzwVSpJEv8WXmExMkhs0cEQlcx0d6Fmw2n3VzEU2hSFC4LhplgBMkX5zgjXIENuJAPHF2cvRCSg5QO+CUCVG9LEgWKxQJ78fdm5xdVTmB9LP1btR4D1dSgxCpfYzL2NXLJHuiSHieF4Q0RRJQvIpkAy1Qc/P3CImppawb5UOIBAnJ4In5IhM1d8pLG+eCUdlXmtR5AlbYycfyuAHefy6EwlU5iUqqXbSLoovjRWcWVz1zOpJgugxW1xP48vw5UgrEoumYTEXdlQkr6BN91GXwMYrHk8jkFVVjXVCgFx8RevxUnnNFgSfgF/3H6RdtkhfmnVfkaKrmD0eyiVwuVlbT6UxeiHCefCbPjkVKE1IMxHMkp1Jd4bL6SSMaxsbOPDtQtKDlou582vAn1fPv0/M8EmCe50OoJuljXPER5XwqFfOX6xvaMtkAjsqWyCh5m72QStGExJkCNxIJx4xTOAT9zBohlhd82vAp1t8flYks1T4167YrdE6VarSFULuKYdf1Y0xORGwhSeVjpBZVFW+JFDRjQzFkiYWgjVOjCXQSYpSeD+HXjajgUWJ0dsH7Fz6ujd2dY8flR+Wc6KwNmnUXXx3z2jSST3kgaYGn5s4e34nOIlicuNdTiAfLRTXob9n4FaFHCAVKYX+aE/L0KCdR042vFsxhzGLzBcmpy9fPj6aqKZEAABNjSURBVM71s0wSGww8NdZtA2pi/tLpCtbS4GUg0jdj0HUsxS6bFIYsxB+xc7aIS0qr6USMxLNNyUeNyIEAZ+cEJ24TKzQNwktyYMeCQX/qwsgki2IoTxQyDHJYGzFM1+gNkReLUWzkhlilepGUjgMJZEmEVBoVbD+2LxbKTcGEl8hexiMpR5rPCZP0nQpfjZH5+VEKZPJ97HEu4wmPgeHJEKvche4SBewZ/Oe0UeDJ2WPgic0ZDpJUKtU0PCeehpEpNEWHQjkaNPx3c+An6Kfhbb43U7s3+meK5PyXMEaBaoFC5kIs1Zo7hdJKp0YGPvVDRt1mJK4AmsaS6Gs5UycbjkQayHDlyU30wrA33nT8ITZnIT147733ZsbunkIgc/dq9TFm2Y4AXGLYquudNhIKzddSsTbbLm+GkFz4FZZd8CRiEZcnQAhrE2g5zM2Z0jmCtPhPn6B4fXS2UcT3n6vque+H8zU9MYDcNxS6e+6f27vmIGokl4m+JHOzg0WSvFHQ5+L7ZPDeWaxA8sXhpnfzpSYg792uEAySITI0JsZ1Y0Rffe/+8+THegtq+GPg0727ZpJvoxkW06QQeMlthXzFWMErZwb/e3jszMVJcyg0h74k0ZS5C/rRWF+9p9MmOY/515l6+2ziqpktOYYm568r7Ek3uQe5yfBI9Vz7jhAW3UVSsL+g/YTDJiBybvQqGZw0n70+STvruqtnalKR9pOyyRUSPFX3rfcaSC5h4jJsZMSC/7ruTbrNo3Fdu+zD10Oh/spc9aOms4Z/HwWiOeYYeE9EbTkk18bbIHDv7j4/b672j5pDegP5PMnQGwIIaQ/eDEfJRFBLFt9rUAWRnCoa1xH8I1W943Ounibbh8+HQiMVc2husHmTwO+gSCZHDaHN64+SjGzYI59bUOLDN66bac8ZLqLp3Q4QzI6lqI5EcoVcFrIqgiX7yu0GkNu5wcn+eUhD6jfH0Qsr3eZzdfUCJN3VS2eq5iq4+XYwJZDJyHkRnaKcyJBUmV3Tlk7lohk/NjsaAIy1nNCk4drxtI88rx8f1wTkvWVydbL/XMJmTwgohD57OaR3dtwjJcPiibnRUGjwLjCreu/lB3EfncQ8Uex0YE4cWCVRxEYgu//MPLk0909YWGPLHvXlj9CI0dNHj0gp6Xv3lluAEHJxkihcIV9C5+ktfFJlpa65fxpT4JO8nMcJSCZD1WG6XWvuDCQrdrszLP+Oli4PCerypIFDiYZ9IphEz41LoYuXzf39+naE+mon/Lv7vl55sMdKZUKUQMMl6jSDC11nL6XsGInBwCHsvKR7E5gG1Bq/Vwtw7jEIYCqjVHD7r8pKVo7Hc9FIIAK++PXNsmDX6psg3TGNirAnna+NVM/fw85fc3fLF/z7U72EInjA3ceEcrMnoaTfkIJE0hW24q2QSRaqhCaHw3S5qJh3c8og8KiCkxWaGzmLO80U/Sinil+TXpM3vFyq1UN2JysmOGvnyHw19KERJzUvQMNnzp2rL2ILsYrBksWZJnXXj06O4lYhikQlevBoHqxJtIVHi7o47RxcEddMQ5OnSGWYyC53POYNRMKldIy8ZicLr9GzdFrInZscOV9Fc2U22NBtVNlD1dDcpcadJURvShWih2TLOCstwgcqmQz6zxLzJqHuQVLzcXT7eACym/Mhc/XPc6HuD0HbtFiEE0q0Pdjlz2v513SWnkziYGVaeH809NFcyNBvBsRoauofvUyKTd0M7rzA9lJuNcnWpg4EEhCbhjey4OyFiyzxvXwjlebc5XQ+lQfev9+P+LCxMOflJUSsWzVXGDS2+BpVSV4FixhrilA8MNulQXO3vk7b1GRGe5c++hO5oR2IzNhW8FyzbBmZv4IvhwUBD36kRbvQ5Mg//wvPSWIpnBFtUha7B0PYwn44P+HDuXoz3BGAwLu9geYw1AsJbWG0vkhbb/zT3Uj14scHTIqgyYcs8FdGCaPxXi9hTTihKo3nbR5ZAc7kL1YByqUvM+qL+rQ9MXLkG22KeX/M2cJCiUieq/2hFoboMOYmR0eu3jhYvU2Ucwed4m3juBGtvm2BK51h/QNzF/RAha76XpiDWHRQC7+wIUqMiPlDJ0C/jJRM+EAHj61YCp8xN7GijiV0nbz/sfegkQ+Q3AudIhU4rX7TKaFyuUo7hs429gCIhHxUDX00qHGuF5pboZgOH3XrCc/uCmNrlkYxRgZDoSbBMuzw5SL9vNbgSNDPiWyxwI0TYOqJYIRchxDafLGp3V8pnZmszt171cHn2pFvfGLLEq/otNtbrJ27Nna+22j7oRKBi2fVy2xlN9t6aWM3ezNLvq4DidYFV7hxvWoeOdXU+Uw50n+WHNqn0QqlcERPnwWvlksHWu02ZFxncewh1nc1NzIXqk6eomUcQY1HGtJo89bP524OHRvnbjYVKwpjn/rTzfut0uRCda72ZXMlQrBzgiQ1MZ13BY+6RytMFC/Jp1uRCCXw79Xu0bsfhkLVuUtnvpqbO89yWKFI/E3HnCkJ49Sa5rRkpg6k2bPFU/YW5Q0skvnQ5URzTxdf8ipRf8KfrbcfOtO+3BGtl5JTvOTQvWvArA6euTFM5s3zp8iNAhl7X19ghqywoNRtdv2+AsstEVeDJbFso2ytEFlJC5IosLtFCsMjodC5BNf0ya5g0Z8Pl1b/lZB4lO0vlcrFVPZo3jFSkMOHkXBuRYnAdA9eJSQtSliv10eTK4Sj9RMB9QNrNtfHc83C1WBJIRVsbEqJk1xaVmNBpsPhM3P9l5u7uTlbKRH/t4Ub21bT7FCRnSPDl0rkqGeqRfLFMEk1kPCKXc7R28NnM/my6m315pKSqTVws/Nqlsd31nebhWvzq9sNLArIvk2gpXE3kSEtjcOEy3irFkI+Js0m05UfXh43WU0mk3Wn6/4Y63z1Ev8Rw2F7oJQPpzKNxnw7yWfTJJVWeF50HRJQEQdnpNvsnN7NXpNpu9ly/WVrytTQFC8X8fvSUWokAoIzncl63eg8QJF9WvOqNR8cm+0y9eI/a5dpp/dfaT3MmTvqQSveaDyu5P3OhjnKkhRMV0p+oe0TnCrxG++lZ9t+3Wu1du2sV5br4jWzOG5tQFHAkaQLh8YDxp+zN6uyPf+vOzvW3l5Tl9XU29vV1bUzRdcyXlZ8O0QYMUVazie1qalINvOye6Nl9Q19nJ71VrZNXSARvevL5KvbOpDN3l4YRp0nUgaCgAOHUAdyeZexe5xR8UxXLxJcjiIx4TVAUvxHReIjUeI/UNHIFiJ6s+xhEusI3cz4ftbV29WLwj37IDc0XBkaGnpghdHcMZCA7aZ2oZkpikRyB0Jc+SuYEBCtri7kByCygrbcByjlo55xJxb96UPHyImBI9g9tmWa3NmhSLp6Tdb1qdnZz2e3rdZeU6+RnuB9sEQCEa2/XnfilEKeKAeAkM92gLMwBYAC+QGSBrzZqrmDRz6tL0LCpTe4OR27ecHm+h0yCxjwCwQD/pkAVa+1d7eu8V/l7ZzPruWlss5NW5qwrMVmj0T0u4HJZGqni2o6crf3s+3ZmS/GragqmF0ejYQEiXqCr9+MRM87nIFP3yUPxoEtVLitJvrfZGoAWVz/itpFp01ggxbAS/ndtrAGnoWkbWmBAelFq0UnZPuLB7tT48BoeAiszR0VCZpVw3n5si/ijU0QpYOlQXsRxrjbtWMygdnaIjPgBnr1fyAe48t1IOQ2zmvTTSd8qTjdZELPLci7gzJebGwb/wz0w2TdXt79zDT+2f37M7uz46j0qaNuGhCLpL5pwX7o5k9CWM4Wg7V869UE7LxOASd6UTdN4zNk6M72uLWXcWb9iyHy+ayBZHen9/ZwPGvn7G7NLotyRR+ZJ0fyshb34m26vhpHPcM/79oFNzu1OTSzPW7awXnpIhXvUTN5t5/kjO0IKsl4W2yWx59PEaKqDekTw8Hh4bHbm5ubVze310E3QS921tF7bM4izWyB0I3vjBuh19SOtWtq98EyRAalKBn66j2i9+7Y3KqqiZxLJru9OybqQ6y9M7s721sPpsAvrt9fXlxengHjHj5yTSIQqylszzcNa0uBpmqZt4THYRca+26VOHkPuI6fOz51u7I7ZUVp3ukdn10mtL5VWZ6F6bRaDduF793ZASWeWVy8uny/q/cB3WRi4+mmFVHOk11UD6rsO58vmrYXt4Eb4zOVrcXFRXrMjCIcuewtZHOZMI5VLNCMvOkeavZIFhx5yk+1ThDdYLC+/GJqdnsc5AgMZdfUzPLnoB0gGmA1x8fXx8etoDv4WBevYdAgdBHAODBK+M16H3yL3RPXIl4Ni2SzO/h2VG/TeGWqd7ZrB9RlfArtsKlrHSYoazt69Y7Pxgi99Z4nr2aDmUbFyFUsqhBb1WIBjg9ofpCQr29/zWgT7At+2PbM5n34SJAMGCwOlBodUJ5lA4mpl9pneAOIPYxyagyC/UReX+y+A0iptlvBEd6GyMfE/HsXvRBcZ3co8jpLEWKUhZyCnPdr2cZ6qUfN56O4fQzCl7HdqfVxq0HrszObM+to/NdnNsd39NGgnKBb6LXurDf0pKt3at3EdBred5+9QDP9oSn0hfQLwC5PIVjGH+YiMXj5S+a1tjxJQZKne6ft3pYEFW99AdIMWjw1znwwuj/8IFCUzx/cXscHU8uz9MPRirLXYDBGDIniYtrOgfrs0MCqq3fWKH0TQoM2Gm4Bx3r/ZRyDFZwRdiEahpnWx17v7AVRxaPOZcktH5wBWzZHZtbpR1hpkNrVxT6Q8uP2OPxqnX0wTmMv3dkjV3a2QeM0r58sfg5a3zU+k2MXgbd1rbPi99Y6XsvUq9P411Z81GVqXAjNfNdfjly706EYt/ozFmr1P4cgYHnbRK09m+5eKgE0/MYZ25qFT9wZ/2Kqi/GEqW8veMwhFfty0pAi3L7zb+vr67NDt6dMvdQCzN75YvYLMHLoSHWewN/eQb7SN9ALoZ6gfM2+bjAlheVwOkdiitPp9HnDCcyneFckTm6bmCDTCe2ism5ieooKunNncxtf2LZSP92rT6Sp6zZrY7bx4XSqMoS1F3Q6EIfQ2AqtAo3e9agNB241nmFTRfUEdG+q9PphIXjvdP12ByV3RPODN7kNQUl9oqy6ZHUxzcRHO+ugJjj0+uR24fvvDzVqJk63pqmJYDBYyMTG7qNhxjlhGkKF1WA2+2Ma1iNHmEpOvdndl202ScnmazmSKcRSmWKcLI6Dkf1s9sHu7u7sNg3y8PNYKoE8ACjjm7socSYTE4opGGfXHZJuKTbAhXkkp5z56n4XhOxWq848nQNoe63UFVmZolCtxOvtvglPdBIjmqqpAafoiYMZHb+/NfP51Pr69tTu1w+2Kc+tupqyn11ddx7oZgf1Yxf0ZpbkXxLD2qT0lwQMGeYf1HY08wQMXW9v/TkaSkAQ+TuQYC+tDcMdldw3rW/e+QzlhRqUz2DMvXX56tINv6lr+8FnVvbpOzNgmWdJ5uUJkj1QrF39CwSgVqYydT3pNW1vbpt0p0QnDD4XQuni7+/0BHs2bp3S3TQyHn4ZvzNlZT7F8CD4fWf8Dh2XdWf7ARgBkgq86tPFSBm8O8RnzJL16tIFrn17a3ecBpRWpoMY9eTa0C2lDD9gnplaKWq30O6bmHGiE8oMGQZN4+zzl9chYSz8Vsrq9kaHyHvbvdSIsUoEtSam8c3K7W3qdPCT/nIV0rJ29OUoOTJVjyasXUyYezEi6mrhCUNFn5nKfX6bqEeI+URnokaWZ9d1I8WMO37EFBjPmdmpz2cgSMinlVcy9+hIyCbzdcxgUvdNB61rpKEnhnjAMxDNDytHu7rNrUWHye37EM3hVanftVrHt2kwMzQUL8ui0K5dHArk17qNws9CUe5qslxM7nSdoTmXFfQz+Bq9J+C/UuA0N3dnpyh9sbuJOUkqoYXbezcaZWibmik6eqoVTd6E+hOqKNT4UNfQdTv2wlrAy4kXvXIxnxkaNoLKXCYvB8B0thMHrid9ppcF6Rc6M2vdw1Mf3+AJIrPODr3JbVdskuRRSgmgUsnr9B1HK7dG1vVEoT5yFkbqvkNXU0MCTeNjb9yUaRME3A5yXCeOKWSWBlRMB7oMj2jVdd7gl1V30l1/iZ78ORBHI3dshqVwvXoAS3XeNGWiWFgN1/An1t6d+wfvb/sOUYmsUzfMYmArtV2m9fu91FPScFaPj9Ga3T+q+X0b5K7d6qKFXpZAsej0Dq2e0pzO0BfwluO78bdyFs8RSVDJLnNaXXTuAc3OeGXHysIlmtjTLHh8e/fE9+y+ktQwz8mcLEYSLrci4rqm4CcP1k07rN5Bdb9reXaH+Ub0K5Az9lo/m90kw1rb/HE7KBEpcqoWj6S96ZJKD+jghPQQuT01jokHrgus75KZXiza9WIVDmK89VlsSYulnSd9/5tXU5rTAmI8ndC4RCmhN1QL2OG5dXv386mp3RmskS5u3oHfP4f/U3ce0PpcLaGc1NHSR6WSWHILKZEIXDBQNspefCDduBdrPk5aqeYvZd8xfiBpQa/NJgqqwIl8tl6f5yEZLtOD0uJyJKL567daiceCqjdybH75WEiSRJ/TKeFyqV2UnE5nQPH4nPD0u8eNP+gP+oP+oD/oROj/AQSZ3NonUPTx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8" descr="data:image/png;base64,iVBORw0KGgoAAAANSUhEUgAAAMkAAAD7CAMAAAD3qkCRAAAB41BMVEX///8AAAD/3gD/16bGdx3WAwPGehlCIQD/2qnWBQXGeRv/1qX/26rGdh37+/v4+Pjy8vK1AADp6enj4+P/4gDT09Ps7Ozb29vIyMjNzc2np6fX19eRkZFVVVXCwsJfX1+wsLDcAACioqK5ublERER+fn7/6QAyMjI4ODhpaWn/4rAgICBzc3OIiIgqKiqYmJgTExNLS0s+Pj5ubm5jY2NYWFgACAg5AAAAAAsADQ1BAAD/7QAfAADmAACIAACeAAASAAAtAACvbh9HAACDAAAlAAB4AABlAABTAAD/6rcUGRmvAAByZQCHVhoYAADWwplJMhR5TRySggDNERFfAACgDw8sOjqPfGMAIiLzp6cZEQmoknMnHA3rzQiIdQBFOzDRuZQvJwClaSTcwBQ3JhRUHh5AJiY8IgiFGxllRRavFhZDVVVzCQM7JSRZEw5qQBCmKCAOHRN0GhpDKwBINTUlHBOmYRV7VBqSWBd0TyYUKS4pEwDZhBxZNBJJMxozKxddOQCBSwVNQQq6qA2xlhJhVQfHsAk0MAesmw0WHDBRVGA5PEwbABJKQRLVxwlbRzRlVlF6aFaeiW4EDB9PSAByZwDBoxAAACGse3x2UlCgbW3Jjo1vLCuKKSmIPj4tECGBWlnfNeXTAAAgAElEQVR4nO19iV8bx5ZuF4uCQFI3akmtpSW1lkZra5cA2wKMV4QxYIxJWAwG7jhOHHvm3pCQBJwZxxDfZBLHieO5d+7MvPenvnOqurWA7WBHYM/75WADWmjVV2c/daqa4/6gP+gP+oP+oD/oD/qD/qD/34l3CbzwtgfRBhKVUt6f9rre9jiORrwgvGzSJT8h3367TOT/FVyRwqWS5pFe+Jo8tLf/448bV34JnPCg3oQifnLr1vJQ2qM/5gVQDOP34MOBAQfQLfVtDe/o5IwtP19Z2X9GvOyxS/V//52qC1Pkl18HOoAGbpZfzLN3iHj11o846Y4rGREf24KLe9du3ioyFff5nzkQieOx3/dWh3kEEvLX6Kw79glVBefQ8w6HY2U5zF5OkBWE4rhS4l91lXeBxL8+prPe4fhWtcHj9BUqTY9l9nL2l0f4+BrJvtVRHoW85DHlScfKLTrY4E3Kg+cMiUvLbTg6HDeJbHurozwK2f9qSFeOGi9trwOgOK4xJN7F/QF46T/efY6AxqcX9ykXrvmpJojf30RgD6meBL5Ehg3c1N7uGI9IYmHsMSJZ1udd+v4KcGVVgV+d/j3kl2PP/TYHeHSKlId+Ba5c+SXLLG9gGR5dS4icPUt+pNbg2f8SJDbPL1SgHi0Gqc8IgPUC95IWxPg1Kncbt95lryg2glteXaZTP7Dx7fcRj8cps/GvKtlbAw7macS3ONJXk7v41++cxgOPf0/3KCt7Q6laKvcNG3/sl33m35//9R1FYhMTi9ceg4vQvbZCHp3uYFAce4SQxQ2KxPHDr/qz1757uwN+KbmKt36E+HY/o0dSXrLBfCNy5VtCbrFfNxgikLor/rc74JeS8v2POPLTj5jZtaWJo8OggY1FHcnAzR/0pwe+fVfdSfgHKkyORwl8JEAu1UACAZeOpGNoX3/aQd5RJJL27DSbakye+DQh15qQdJz+dZnh/GHFkDgiv+0xv4SyF0BLYIBDEeCICir+TTMSx4/Lj/Dxs5sGl/aJ87cv+lbI+d2z/RXwFHvfyxQI2W9GAgqyCDg3ljcM4don72ySFSiTb28CUx4tf58CIN+utCBxOJavDThuztSR7f/y7rp4Maz+B0z5ACRQh5FApju00nHrkWGZB64E36V0UfC43U2O2sZ/hyIFTuUWIXutQNCpXNsYMoSrY+DX8rtT67IFEt+ToUS46anwFTrS0z/eInsDHQegPF7ce7jSMGbvEBJ7eezaxsYPmSZ5D+icGHj+AiQrQ0PXGhbgSuKdkS5IC1dOOwYcz5r8gs+Y9IG9g9KFkVaTPRv49d1JfT3/QVN1x6PvlQZXoroiOG4+O8gTMLxjG+8iEpv3Np1/xwYhQ5VKTlXDTokrPdfHevOQdHV0rNzsaCC58s4gsQcNSfqaLAKB4R3KJDI3T7PB3nx2SLpa6HcgAYPpdrexvCRoutQ7VjYcAwMDHSv7j648BOu7T+tBj26tvBLKGyKxiXIJvRWJau1zrAFykwmQg/oQoAHHyo83ydDec/h9/6Bn/N1IJI/b41HyCIN+U9u2jGQvkw1gCBOx5xtMBRynHft75MHzDscPG69GcjPxOv6Ej8gqHX9FVeiHh3OkfaUZmdy68uuzZzQ1fLR3RecBcGZ/b+jZ/rffvBrJ/nevgUQKR6lMkRhbjrEFtBpR2xZM84Hgd0FNHXpOefH4W4cxdMfplb0DUf3vQ+IsEpLLx0lFryNHYoRAlJr3tE3v7XaXIGoEgtyN/dOP95psrOObb6+8Eolj4/sjy7nHD1rhdpX1yr7NS0g57AzHSLG9AY9dHkIo37RAgYh441VA4A1HlnNPjGgwZJWkGZAEidM1GTEWt7cVCSdmIdN17D8a2N9r1vJX+5OOgYdHzH75KAmDFEmpAmOilwR1A6yStqc4yl/3sEC3v/L1o1cPnyJ0UIUauHm01VJbkUQQj58wZQ+ToC5TvD/a/vX8CHm4MrDy8JFj7xXaQX2Oo2MDaAWcz/OjVe6yTKjchAEXUymDEU5yHIlB5K+3Nhynr+wN3LzyEhgdHRsQBNz6938fojRz8/GREvlILU+HW4zRlI4PkvoSfj4VOI7EIEKW9wccV351XHl0mCvIiUd7y4s/XHv+I6VHj59BoKb+NhSByRZoCauOBUhdJp1EO54MR4mRx+BVHg3sHXQkjo6Va7e/3nsMTDuNIc3G442B06fBPpDob0Hhs6REfYZWozJlK+eMbJsvRY+rwSKSA2c48CtofkvE5RjY+HX54aMVB11rGOh4/myZbO09h5jT8YiovzGrTj8TJqFAK5ucR7fEHCqOckxAKFe+Of3No9PPm6qPjo79mR+ubQwM6KHM/rcs6hi6BWHmwP5vrWKHSVEfNnM+6caaSznYZmfSAoXcWhnYW+m4WWfK6Y29xccrRhjjcFxbJHW62XG642rwBXbU4zXERkzoCLQcVXtXrJ78O3Oew3/ZPgqThx0bVwZWrrEA2bHy6/K1Dh0H/Fi5Qppp7PHArdrB8QiRAsmQBFUgPpIrUy3hM8yLupn6c+hlgsdamhFKEIM9v3Z64zkd+8bDhz8ysQI/snHtyjIDsLC6NcSw/DC2KHE2pzdclxkIrgqK5I7HUMF5We/fCeisUerCJWUiBz+8vWQvkA20X5i1OPZvPdZxgA3W9YOsLiWTyYnk2sIWexywyRlC/GyEtkiBjdAVLCgCby/4kSVSIEpyueFE2qtGjQ/KtjvkOkRucsXheLThWAHRerjP2iQc+1fGDIl6Mp3s7Onr6UxOTK/SJzJB/J6j3oJ3xw0jK+UyaVVFYbJrKVJWlYi3mMiRmM49W/w4GsNsgjucRfJKNo5XyQZAoXqyMsCM115DNX5KWnr6Ons6O/s6LcmfhxovlPFKYilWFzN3DLNcGwTCacnIQmwubzkD1kBwikbbWDtJCudjNZbPRWWJ82FcvFKPiR0d13KN8W5NWzo7LRRKZ2fPxFLjpTjmf+Hm8TnDBWSJ54BJcIICicUwabtw8ZF8szmKeu3FxQGsAesrvRsPm19emgAMPfgFEtbXmVxiTy88IRkcsEqac0A+n37Jh9pj0bZbLlepQlopAeIFGeNDnSFjza+tWiwIBHAgSzotncmf8OmnE5YnNJoMRpuvrWVeFrPbSdtX9hQ/OUQ5cnNg5RZdfVjZa31pIck40tlHxQt+ULVfSlqmVzUQlxJpzLRNIy8NqwBJe20w78kdBgL0EEJ7BLLx7ADGNQu1W8CNPhSvHksfla/pzp7k0lAWizXpOhtciZfHh4CkvQ7eG3shELJ48xZ21K08PPB8zNJDNYTCAdlCBk18gkg6OydWSxLnLpJUMBwOOEXQl1eUTeyk1ta0Vyy8GAjQTcdh0QITPNFn0cWLagsyBpky3WPptEwTN2/zFDPsrQczD1+LNNlJvp2Zib30UiBoiDsOASE/T/QxbbcwM0zNcXKV8qQz+URz4fpeRAFK54otLPFlmhfOOJEk2giEy6ZejuSHlYFrh59dSvboHEEUPZ3AoZ6e5M+UJ53JhWhD3Xl3TGn6KCnT6tG9bW2vkPKHh9rElP0XPLmU7GPupIf+sCRR8S0WQNIHur/WvMrHq6UGU3yxA95DbaeH55VXASFXh17wJCBB48UUvnNiemkNmNQ58RR5Zemb2GqaaKHorw9ezBx0g/5YG6tD9hd4kt8iHDHqCQWS/HmxRp6Cg7FM/wxBZdIy8STYNFHZcl2nSwfDXmeqndUh8SUW+NVIaMSF9gttVlb0frmURG3BsOVpcilfv7jPKxeMWDJ7yEPKbfXw2dcHAlFJ3QD3JLcwQZc2p6mfTD7Jak/WhtileXcxBTFQjK0pSIe0m0+1ceUEW/xfn36aQKOFXEGW0JlWUbLgCx4FfyJM+t26T2ERSTp2UJLCJNZOv5h55ZhfTKtJZoEBiuUJq4l6MkmMideGJc5D2FRL9UvnMICvHZQkwU+0Nob0rjcAQrMTFtKDP2S2yRVdQ6VfwugjxpBo4OEVhgZMQPhQCSVMCu0MH51vgoTgqGno1TO9pZd7iksUSUpECIhEjGMNzEvfDx4mHTsw//Y40dpZofe+ERKM6mm2aFkb0/VYfopZ5BJuHGIlII0gt/SYLsJHS60fDNl1vK3RY/iNkHxisfQcQKI8oUYYtUaixrVEA3aeWRRVOFh5UEhcaScQLvBGSDCGtKA/sawZTsK5ilpD9cQeAyR8meaNEnNXRaHs51s/N9XmOteb6Qm1Xj2UJ4tugUq7sDrdo2u8HUtdzkweAy6d56pNzTTriTvX9u1Q9iMPfuvpz0tIC7S8BQELxo8W0PgU3WAqEEgkLUtDAUQCGu+rYbFO0v9YBmlqiucjhIRfPqY3pFdGwg1KLU0nDVpbZTUJGnWtsoFSJOgnQWjsMTeqfUbk3fWry/Z4yghbXGCfo68c1BuRehQcY0vJCbS6fbT8MJFcWiXUp0PA+BRfr/h0niyAG/SIaIXBP9bquWjRqXpQxe08x4vZDInFjqEVP/DiYkQLLULUjmWtTgoGkpFkcmFxDTPFvuQCfQcYMLIG2Qni0iSiRAItRlGCHFJIE1IoySWAl3Gqx8AT12+L1+IajRhRx/uowYJ/yeklJl1r9C0Zzrc5bWFI4nmyuLq62HwFlm25E2jIComIwPnbmvXqSLSXQ8jEddHqY8EJzd17aC2lL2mhPh4yRUq+yNc9lh4L5dCTpelO9ludmH7zYiDgAQnjfMdRDebswZciCdOQ/ymrpMC3PshBqIzhd5pnQdDIhhyRwTP2IYeerCWTNKtvcMReaLW5UqqtJZU6KS/LtTQ7Ffa1JEXSQzMr/NbXUy8SgQGbpusn3vLP8DawXQtJC62wNCEJoPqrjZjeGyPKcQDheOeLI/usjaO1SRqYsDowC4EtjBtUdSB9p9Xtcm46abGs/Z+lCeRcTzMSlfbagCF2utB0hXMk7jmuBTn3i6DgurQzVU9GmPvAMoTuVSw6ks6JJ/j2VcvawtMxBELhNpBE7ZyHufpUvpQugeqlj3H7o+g/aIszYZRkF8zlJ8k+dOe6SCWT02s/Iy1NsyoqQLQ8oX+dWSUAxCiDrekXAlfjJLaWAo58nMdnSFprRbXsZiqp5PQQC77AyIJ/f/rJv7O3gENhqgJPPyWrS2vgLycQMov3mcuELB6cr3ogecgHjnO516fFa/oH5fJeI9qzqcCTTn3typJcGPvkKRvhwvTSU1a367P0rD1dS04kpzNJug7RQ51OT3JtYWFh7Qk484TMuZtWZ+JOORc8zi0rvCKrxVQqVdZke6Ns6BkmFouxEvcURqyvjy4lk8y7wNgt0xa0wD9habKPvrcPn7WgNmHlpahyYnPF1sO5295kd4B8ksfp9LVuGNVYxZFWTqeTE2ufLNGlEvpkn8WoQ2Jq8pNRp6BlYlSsPtAWheOyiVYkbrq10H3SOySkHPOMLB3p2YIQrOeJnv9Sb0kdDYRiP0/j6kOnwSn6M7k05MFgUvNkWpFwNi114vvUtMVpnH00w5aen8BN9limx8gn05a++gIKMqePesQ+C/P9Ond6Vv1gp+yplNKKRLDzaiF60ruFJZx/jFRwkqepdmCguJCkASVblLf06SspPRjQdLKFCFpbxdEK/lTLeqybc8Z8cu5YYq9XkozxCltg6GOGF4SG0HRE9/PGSgpVGktfj14z7rHokeOBiq2HCySIFGZL9ydJgSgkiFSxe+gyKRjZNYi1frJ01qvDDe0wfkeQyQV22AznbPW7Xs6fJ1FBPfF9kDYvhMM9RnUeOAGTjQHKzxP1sevZZI/ueJhNm1iotzq2xqhZzOOJIuTlkzZfooq5rhH8gnJ0MgeOQseaC2gyyZQDDQHV/Ym1RtlBPYCEz5FcALzKiW9O9QRRwamt6qFBGIsPF2no1VlfyO5kLp86GAzwzxJFv4DQwpQwak4FBC+YOPHDDjx+Pe/AUTf6VFaTSZpx1YWsAQfeMThJBM4m0hOypHQTEhniuXI5AhqYOXkkMJCnfUnaAzWNweQ0G9Pqmh6z9PQ0YADbktNPyOW50DmFEwIKjeE9TUiiAudyczy25py0pkj+WiSOwwYjnPx0GvJ1I2ZfhOc66eppn2HGeiDe+jlFPgyFzJfCHO9W0xgt2pvlq75Kp5ZPFomILXMipCpPp2GUS6vJvuQ0+fTvzLT+fRqSrs66ibZg1WWVDPZXQ93mS0VOkEt+DQPSiFarI0kbEao7d6LbuG2BCtbj+UCZjC2sTUw8AZ70VP72wT/YsLaerlkmJiaSyQn8vrb00yfw5GS1G+hu1MmnU4R1GvDROpJUPWk4hqLqK4jXiN4M7MvmM6sLq0vJHkvmPz/44D+Nka3+tLCwhOnIp18TMhSTA5U/V7vN3aF5UuHBv1eoNPFF/d35rNFAxNtSJ3o8Hl/SF5udNk7weRPkKSDZAiQffEIOUC0uZ912TAXMIbO520yI3R1V9RKRkTeqfEb2UP3wBtLlE0WSiGG1zVWUJdqSmV20gGv8OyD51ECQe/LkyRbRAi6nlx2N9eVFZEr1ErHzkjNeoE/yXkPfy/miDyXOmZdPFoladmkuLpKLlmlLg0RA8Z9+ikj+kyWQwKXkxOowhwuwfif4CFG+Ogd6Yp6j63QujRkrgaZbUZvNX0ordI+ZSoKv+OD2IwnH5LzAKfEM61rkhxZAsxHJ//0HE7AnSQs4EOKBYQdJLiVw+UBtJGQGKJfo2p2gl4WwcDvsg4QxEg3TE/4iJ4uEE4PYUCYGsWgVwTLc6kTP9NY/Pvjgb2DAFmnvMO3o1Ap0jQdi3XAiOEJ1frTUdOgUp4AcKviL059iutPe/q7fJEkj8UCYS3udRYLxhQLiNUEV5R+oK8ARFofJGuRQBT/RIG2nPDGH5iBdbFyIz+bZukmaxFmdqHiiO9Kd6RoZLqmcXbW5tDI4AM8QBGHTBK3XB//I/QTeklW5VU3j7CWtkMaCwyR4RmDKBdJiZ8NEwR9Rw82fpMYLSoxc6j5PUj6MlDgevtnyW9M9ECL+/W9/+3vuKQB5SmhymygrHB8JVNKcEDkHQFC8LpJ8c5XOlSd0NVVh1xbkyonFkFJi+NQohFCnSMJdT1Yx9aLLDYtPlpITySfEG9ASOZKindt8UOOC5VNzqPGg86OZliTE5U3JmiFxkbxWO6lzQbwxcncu1N0dmrtHajCmCI0zIN1APz89jXHY9CrtSLFJaobQEYadXImcOWtmUKqDhiroB0M7i2U6JYDakyMn5ON9Kjk1GQpRMQmNXiapgJd9shcXukDRJ5LTCyTPJl1aZKkHB8bKfW5u7Owc1ZTqyA2GQPLFm0rbgqbynJD/zT13bSEhUCCXwMHh1KIdMn80WLlBvE4f7TAnTxfW1haejJGSEQ66wMaRIsq9N/an6mTluhk9SmiOajcfSZeCpBAxovgAiQNTgidSKOK12tn5KjJEh4J8uXiJ5GloG9bzDb/S/DeYkYUF8IAVc3WkcgnE0myunqclujBdsyR6vsvnSQF7MJVDH9t+ArNyth+9GyJhygvqEqpOElKWBBeYp3CwnD1U3I3EiF/Ijl0ABbk4PE9VJXSOtqzIGGAShaUmAewtkDInUbyDUP5Sd5XpbKhbVxX4rbvaf/HMl/l467KU6BGN5MleJtHoeeRjaLBCI2KQLxqzeIo5Z0C3fxrJpSGAyx3/6d2CNnzOHGIqMjraba6G4MHkaH8IqNp/+epYLS0p9Y18ATVXThgtdS6QsIs4B6H+yl2UL8hTblBd4n2GybV7NBAsJeM9dm8iaOQ8m89q9Z+HK7XK9f7QCIr54PzcXH+1ap6bv0syRsInpIOFgpJgOa2zBKHXRToJ1fnKPOPmJZk/uF4SETzR9LEfSiyow3e7KZD+89cHQb7T6cwpkpecgcTw2XNXr5urqP2Dp/RT6m1ZOZhK8AFaKLFlQbUvIU/AAp+6irwE+brhix7UKHuBHHtlhc+CBaViMVkhWkTR0pkArwQJejQ7KC6pjMD4QM4+OsW27PIlfyyT5TyoPFLE7k1doG4RLPBVKl/m7sve4sHWVMi7tGN28HwgcwG8Ggy2/y4hBdXO2TBn5CWVRhkS9lT8OcRczPkbAR/4cFs4l/UKdM+MLZgRnSBezHR/ONZPY+KRG1pMDDev+fJBUjnuw3x9ZTIJfmTy4lUSVdV0urFh3K5vdQX5+dBMoYRGrwZJIOLk6rrrUkopV4DMUV03m89copa8G+Ykq+VFKWKoBlivdnYLv4hAfs4DkEtjN1QJt8Rwh4XZnlXJPAt2q+brZ1KJxn4GTvAWwOjKp3RnOl+Zo5piHiQ5P4m6/X560ILNS1KR49YSJzlbDfWfff9QDuSje5ElNvv+s9TXgK2tmvsvGNt9GRZC7NLHowypefDPyJ3QeVLyqGohpaZINB3W8rU2nhD1EuLTZL4KM5hXD/aOKkHerXi1aAxNTmD4rpmFZOgs75EbSuMK2VywHDwXYi/Pn5kDQzdPMhHIbcRsUc1qiWJCVbhjJ0/mcghGlitnjUkTWHGK4702sUjLIyUbZyuRfhbCoLEOzV9ubhaSshEyppsv81UwyedJ/Jj3jr+AsuR/LkKg59bH5ZaLwWBDdGwKQMlg3pcl59ms06gs1D136uOG3NsgyppkL4cukbtnSfTkgXB5MsxCcw65QFlAS1Mu0RPwiDznKpejfg17Ty9UmaVl+hDqvnijyRbxCfQk1CcNk+HSWzg8HRt8vfrkso1PsbDTxnnUAobxMX9W5AW6uCOC/HTXVYVa5PM3mqIPN0gfQ3k2lnW9hXslQLitRXQPJmRZEhIUISgsa16fOwvYUplMKlXzR2qkP2RE/CzqD400CRiXvswYFrrkP/GVKyQF1MDogLfHEEna54kSTaJ6o0QhryiXy0G6gnBuvjvUrbOEgqnebdo+bkdDTPHdiLwFlvj8frnhsQKZaNYGDibBFED0B8P1+gqvaAUIjUMhQ7wwvgqda2i2XT3HjMHk8Fs4E9ruH4aYwqgSRHJZgMDHjCW0cKB1bu1gyO5SF24wBYLeutaXydVJhAmJ1ss2+h8jRTIgNorxSEL55ls3KQCjUgnZOMHXpnxJ5hrShZUU3DBjcxZ9QpZUPgyxkkTi5I9SdgY8BypQ9uDB7RW+rJohqaJuV6Xy5VB3w4aBpQKOComsqoi51a9oOBM6E3wLKu9MteZx2PVHZcvHFqFyGm2QFdxqtMhYZRu+XjXrhQtU+pGP4Q15NZaxZU/NoWkzV08VTv5mW3a2/CQ4dQ8fqEHCiM+E2dF0dm+M5PXO8qwu/TJp8ivwE1cVs6kKsduGmZuvDhZO3DEKiZjI2SRnXI+h3LhQjXURpeLEFSE0TIKaI95mvvm+/Chk+BRM3kcKMAOQwdi57CVWJXoLSMK4KCurUX1bOOs2gam3R3HpCbI8evcmSW45vlG8ccmsR/A47v4PiY+TwpWaCPGCXhk+cSTunCw7PSliHNeoklOYtPPgLpnWq/rZaWK6eQtviQzOMSi0+PA+cXNiNi3i28+jClUHMyeMRCiSuJ9XNX+CVQadw6f6R66imKj6WSK8RvSSXXNGXixqZ8x1Z1+9TpwgiJj5F1i6HzpxJF4Qbp9NU2X9TmxRcm6yv/8UmOVC/YyqSKpZSVgtNQHJ7rmqEYKB+8D9Z/hC9sLc25EuFWu1TmciwITLTVKDgGSUpKR8rh7AeOKNzeEu5nqKQV74OMSYYgaje64Oe5BWI04eiRylRUWPQHXBVpJr1/v7+yfvkWi8aeWJ11KqzpUIWyQs5gWPdjGkR1/V//4vY9wSYdHK2EkjkcLNB9KI/iyZByT9o+AcU81lEMl4VyRGfxTLvEwum3WVr/7XDYNpwsf9+MwciZ+0xsvNp5cqkdq5fkojF8ih+4J48YkAob8X02Cmz87p7jE0b4hfIBAcrcIToyR4wkhcwZbzKRTyIUPS/9G9g81LEj3bKqIj0RDUpF6qC/UbRypEajcwQwFoiWM9XfAwufIyF6hPvhAkf9KR9M+PFVo3v4QzKG5uKo1iJgzxfZlG8GYqTHpWwOew3oQlifQJ96Aiksa5nyIhY3M6kEsHj9mS4/QtdFldJi5OLJRHaIKIaC7oHBBytFAZunfi9xGy5xP2XH32PAVSmaSydZ3UYqlW+SoW0HwJURlFDP2/Bu7cSIMvuDkbvcyNwY9CYLrOxpQTzn5dml9pbHDhI7n3R5i+B92i0rp5OsFcTjANVktvCvpTSF+SNJ/xcBJtrPl4FD1l/1j8pBucBS+50dQrGoiWLgOQsZiCzwVSpJEv8WXmExMkhs0cEQlcx0d6Fmw2n3VzEU2hSFC4LhplgBMkX5zgjXIENuJAPHF2cvRCSg5QO+CUCVG9LEgWKxQJ78fdm5xdVTmB9LP1btR4D1dSgxCpfYzL2NXLJHuiSHieF4Q0RRJQvIpkAy1Qc/P3CImppawb5UOIBAnJ4In5IhM1d8pLG+eCUdlXmtR5AlbYycfyuAHefy6EwlU5iUqqXbSLoovjRWcWVz1zOpJgugxW1xP48vw5UgrEoumYTEXdlQkr6BN91GXwMYrHk8jkFVVjXVCgFx8RevxUnnNFgSfgF/3H6RdtkhfmnVfkaKrmD0eyiVwuVlbT6UxeiHCefCbPjkVKE1IMxHMkp1Jd4bL6SSMaxsbOPDtQtKDlou582vAn1fPv0/M8EmCe50OoJuljXPER5XwqFfOX6xvaMtkAjsqWyCh5m72QStGExJkCNxIJx4xTOAT9zBohlhd82vAp1t8flYks1T4167YrdE6VarSFULuKYdf1Y0xORGwhSeVjpBZVFW+JFDRjQzFkiYWgjVOjCXQSYpSeD+HXjajgUWJ0dsH7Fz6ujd2dY8flR+Wc6KwNmnUXXx3z2jSST3kgaYGn5s4e34nOIlicuNdTiAfLRTXob9n4FaFHCAVKYX+aE/L0KCdR042vFsxhzGLzBcmpy9fPj6aqKZEAABNjSURBVM71s0wSGww8NdZtA2pi/tLpCtbS4GUg0jdj0HUsxS6bFIYsxB+xc7aIS0qr6USMxLNNyUeNyIEAZ+cEJ24TKzQNwktyYMeCQX/qwsgki2IoTxQyDHJYGzFM1+gNkReLUWzkhlilepGUjgMJZEmEVBoVbD+2LxbKTcGEl8hexiMpR5rPCZP0nQpfjZH5+VEKZPJ97HEu4wmPgeHJEKvche4SBewZ/Oe0UeDJ2WPgic0ZDpJUKtU0PCeehpEpNEWHQjkaNPx3c+An6Kfhbb43U7s3+meK5PyXMEaBaoFC5kIs1Zo7hdJKp0YGPvVDRt1mJK4AmsaS6Gs5UycbjkQayHDlyU30wrA33nT8ITZnIT147733ZsbunkIgc/dq9TFm2Y4AXGLYquudNhIKzddSsTbbLm+GkFz4FZZd8CRiEZcnQAhrE2g5zM2Z0jmCtPhPn6B4fXS2UcT3n6vque+H8zU9MYDcNxS6e+6f27vmIGokl4m+JHOzg0WSvFHQ5+L7ZPDeWaxA8sXhpnfzpSYg792uEAySITI0JsZ1Y0Rffe/+8+THegtq+GPg0727ZpJvoxkW06QQeMlthXzFWMErZwb/e3jszMVJcyg0h74k0ZS5C/rRWF+9p9MmOY/515l6+2ziqpktOYYm568r7Ek3uQe5yfBI9Vz7jhAW3UVSsL+g/YTDJiBybvQqGZw0n70+STvruqtnalKR9pOyyRUSPFX3rfcaSC5h4jJsZMSC/7ruTbrNo3Fdu+zD10Oh/spc9aOms4Z/HwWiOeYYeE9EbTkk18bbIHDv7j4/b672j5pDegP5PMnQGwIIaQ/eDEfJRFBLFt9rUAWRnCoa1xH8I1W943Ounibbh8+HQiMVc2husHmTwO+gSCZHDaHN64+SjGzYI59bUOLDN66bac8ZLqLp3Q4QzI6lqI5EcoVcFrIqgiX7yu0GkNu5wcn+eUhD6jfH0Qsr3eZzdfUCJN3VS2eq5iq4+XYwJZDJyHkRnaKcyJBUmV3Tlk7lohk/NjsaAIy1nNCk4drxtI88rx8f1wTkvWVydbL/XMJmTwgohD57OaR3dtwjJcPiibnRUGjwLjCreu/lB3EfncQ8Uex0YE4cWCVRxEYgu//MPLk0909YWGPLHvXlj9CI0dNHj0gp6Xv3lluAEHJxkihcIV9C5+ktfFJlpa65fxpT4JO8nMcJSCZD1WG6XWvuDCQrdrszLP+Oli4PCerypIFDiYZ9IphEz41LoYuXzf39+naE+mon/Lv7vl55sMdKZUKUQMMl6jSDC11nL6XsGInBwCHsvKR7E5gG1Bq/Vwtw7jEIYCqjVHD7r8pKVo7Hc9FIIAK++PXNsmDX6psg3TGNirAnna+NVM/fw85fc3fLF/z7U72EInjA3ceEcrMnoaTfkIJE0hW24q2QSRaqhCaHw3S5qJh3c8og8KiCkxWaGzmLO80U/Sinil+TXpM3vFyq1UN2JysmOGvnyHw19KERJzUvQMNnzp2rL2ILsYrBksWZJnXXj06O4lYhikQlevBoHqxJtIVHi7o47RxcEddMQ5OnSGWYyC53POYNRMKldIy8ZicLr9GzdFrInZscOV9Fc2U22NBtVNlD1dDcpcadJURvShWih2TLOCstwgcqmQz6zxLzJqHuQVLzcXT7eACym/Mhc/XPc6HuD0HbtFiEE0q0Pdjlz2v513SWnkziYGVaeH809NFcyNBvBsRoauofvUyKTd0M7rzA9lJuNcnWpg4EEhCbhjey4OyFiyzxvXwjlebc5XQ+lQfev9+P+LCxMOflJUSsWzVXGDS2+BpVSV4FixhrilA8MNulQXO3vk7b1GRGe5c++hO5oR2IzNhW8FyzbBmZv4IvhwUBD36kRbvQ5Mg//wvPSWIpnBFtUha7B0PYwn44P+HDuXoz3BGAwLu9geYw1AsJbWG0vkhbb/zT3Uj14scHTIqgyYcs8FdGCaPxXi9hTTihKo3nbR5ZAc7kL1YByqUvM+qL+rQ9MXLkG22KeX/M2cJCiUieq/2hFoboMOYmR0eu3jhYvU2Ucwed4m3juBGtvm2BK51h/QNzF/RAha76XpiDWHRQC7+wIUqMiPlDJ0C/jJRM+EAHj61YCp8xN7GijiV0nbz/sfegkQ+Q3AudIhU4rX7TKaFyuUo7hs429gCIhHxUDX00qHGuF5pboZgOH3XrCc/uCmNrlkYxRgZDoSbBMuzw5SL9vNbgSNDPiWyxwI0TYOqJYIRchxDafLGp3V8pnZmszt171cHn2pFvfGLLEq/otNtbrJ27Nna+22j7oRKBi2fVy2xlN9t6aWM3ezNLvq4DidYFV7hxvWoeOdXU+Uw50n+WHNqn0QqlcERPnwWvlksHWu02ZFxncewh1nc1NzIXqk6eomUcQY1HGtJo89bP524OHRvnbjYVKwpjn/rTzfut0uRCda72ZXMlQrBzgiQ1MZ13BY+6RytMFC/Jp1uRCCXw79Xu0bsfhkLVuUtnvpqbO89yWKFI/E3HnCkJ49Sa5rRkpg6k2bPFU/YW5Q0skvnQ5URzTxdf8ipRf8KfrbcfOtO+3BGtl5JTvOTQvWvArA6euTFM5s3zp8iNAhl7X19ghqywoNRtdv2+AsstEVeDJbFso2ytEFlJC5IosLtFCsMjodC5BNf0ya5g0Z8Pl1b/lZB4lO0vlcrFVPZo3jFSkMOHkXBuRYnAdA9eJSQtSliv10eTK4Sj9RMB9QNrNtfHc83C1WBJIRVsbEqJk1xaVmNBpsPhM3P9l5u7uTlbKRH/t4Ub21bT7FCRnSPDl0rkqGeqRfLFMEk1kPCKXc7R28NnM/my6m315pKSqTVws/Nqlsd31nebhWvzq9sNLArIvk2gpXE3kSEtjcOEy3irFkI+Js0m05UfXh43WU0mk3Wn6/4Y63z1Ev8Rw2F7oJQPpzKNxnw7yWfTJJVWeF50HRJQEQdnpNvsnN7NXpNpu9ly/WVrytTQFC8X8fvSUWokAoIzncl63eg8QJF9WvOqNR8cm+0y9eI/a5dpp/dfaT3MmTvqQSveaDyu5P3OhjnKkhRMV0p+oe0TnCrxG++lZ9t+3Wu1du2sV5br4jWzOG5tQFHAkaQLh8YDxp+zN6uyPf+vOzvW3l5Tl9XU29vV1bUzRdcyXlZ8O0QYMUVazie1qalINvOye6Nl9Q19nJ71VrZNXSARvevL5KvbOpDN3l4YRp0nUgaCgAOHUAdyeZexe5xR8UxXLxJcjiIx4TVAUvxHReIjUeI/UNHIFiJ6s+xhEusI3cz4ftbV29WLwj37IDc0XBkaGnpghdHcMZCA7aZ2oZkpikRyB0Jc+SuYEBCtri7kByCygrbcByjlo55xJxb96UPHyImBI9g9tmWa3NmhSLp6Tdb1qdnZz2e3rdZeU6+RnuB9sEQCEa2/XnfilEKeKAeAkM92gLMwBYAC+QGSBrzZqrmDRz6tL0LCpTe4OR27ecHm+h0yCxjwCwQD/pkAVa+1d7eu8V/l7ZzPruWlss5NW5qwrMVmj0T0u4HJZGqni2o6crf3s+3ZmS/GragqmF0ejYQEiXqCr9+MRM87nIFP3yUPxoEtVLitJvrfZGoAWVz/itpFp01ggxbAS/ndtrAGnoWkbWmBAelFq0UnZPuLB7tT48BoeAiszR0VCZpVw3n5si/ijU0QpYOlQXsRxrjbtWMygdnaIjPgBnr1fyAe48t1IOQ2zmvTTSd8qTjdZELPLci7gzJebGwb/wz0w2TdXt79zDT+2f37M7uz46j0qaNuGhCLpL5pwX7o5k9CWM4Wg7V869UE7LxOASd6UTdN4zNk6M72uLWXcWb9iyHy+ayBZHen9/ZwPGvn7G7NLotyRR+ZJ0fyshb34m26vhpHPcM/79oFNzu1OTSzPW7awXnpIhXvUTN5t5/kjO0IKsl4W2yWx59PEaKqDekTw8Hh4bHbm5ubVze310E3QS921tF7bM4izWyB0I3vjBuh19SOtWtq98EyRAalKBn66j2i9+7Y3KqqiZxLJru9OybqQ6y9M7s721sPpsAvrt9fXlxengHjHj5yTSIQqylszzcNa0uBpmqZt4THYRca+26VOHkPuI6fOz51u7I7ZUVp3ukdn10mtL5VWZ6F6bRaDduF793ZASWeWVy8uny/q/cB3WRi4+mmFVHOk11UD6rsO58vmrYXt4Eb4zOVrcXFRXrMjCIcuewtZHOZMI5VLNCMvOkeavZIFhx5yk+1ThDdYLC+/GJqdnsc5AgMZdfUzPLnoB0gGmA1x8fXx8etoDv4WBevYdAgdBHAODBK+M16H3yL3RPXIl4Ni2SzO/h2VG/TeGWqd7ZrB9RlfArtsKlrHSYoazt69Y7Pxgi99Z4nr2aDmUbFyFUsqhBb1WIBjg9ofpCQr29/zWgT7At+2PbM5n34SJAMGCwOlBodUJ5lA4mpl9pneAOIPYxyagyC/UReX+y+A0iptlvBEd6GyMfE/HsXvRBcZ3co8jpLEWKUhZyCnPdr2cZ6qUfN56O4fQzCl7HdqfVxq0HrszObM+to/NdnNsd39NGgnKBb6LXurDf0pKt3at3EdBred5+9QDP9oSn0hfQLwC5PIVjGH+YiMXj5S+a1tjxJQZKne6ft3pYEFW99AdIMWjw1znwwuj/8IFCUzx/cXscHU8uz9MPRirLXYDBGDIniYtrOgfrs0MCqq3fWKH0TQoM2Gm4Bx3r/ZRyDFZwRdiEahpnWx17v7AVRxaPOZcktH5wBWzZHZtbpR1hpkNrVxT6Q8uP2OPxqnX0wTmMv3dkjV3a2QeM0r58sfg5a3zU+k2MXgbd1rbPi99Y6XsvUq9P411Z81GVqXAjNfNdfjly706EYt/ozFmr1P4cgYHnbRK09m+5eKgE0/MYZ25qFT9wZ/2Kqi/GEqW8veMwhFfty0pAi3L7zb+vr67NDt6dMvdQCzN75YvYLMHLoSHWewN/eQb7SN9ALoZ6gfM2+bjAlheVwOkdiitPp9HnDCcyneFckTm6bmCDTCe2ism5ieooKunNncxtf2LZSP92rT6Sp6zZrY7bx4XSqMoS1F3Q6EIfQ2AqtAo3e9agNB241nmFTRfUEdG+q9PphIXjvdP12ByV3RPODN7kNQUl9oqy6ZHUxzcRHO+ugJjj0+uR24fvvDzVqJk63pqmJYDBYyMTG7qNhxjlhGkKF1WA2+2Ma1iNHmEpOvdndl202ScnmazmSKcRSmWKcLI6Dkf1s9sHu7u7sNg3y8PNYKoE8ACjjm7socSYTE4opGGfXHZJuKTbAhXkkp5z56n4XhOxWq848nQNoe63UFVmZolCtxOvtvglPdBIjmqqpAafoiYMZHb+/NfP51Pr69tTu1w+2Kc+tupqyn11ddx7oZgf1Yxf0ZpbkXxLD2qT0lwQMGeYf1HY08wQMXW9v/TkaSkAQ+TuQYC+tDcMdldw3rW/e+QzlhRqUz2DMvXX56tINv6lr+8FnVvbpOzNgmWdJ5uUJkj1QrF39CwSgVqYydT3pNW1vbpt0p0QnDD4XQuni7+/0BHs2bp3S3TQyHn4ZvzNlZT7F8CD4fWf8Dh2XdWf7ARgBkgq86tPFSBm8O8RnzJL16tIFrn17a3ecBpRWpoMY9eTa0C2lDD9gnplaKWq30O6bmHGiE8oMGQZN4+zzl9chYSz8Vsrq9kaHyHvbvdSIsUoEtSam8c3K7W3qdPCT/nIV0rJ29OUoOTJVjyasXUyYezEi6mrhCUNFn5nKfX6bqEeI+URnokaWZ9d1I8WMO37EFBjPmdmpz2cgSMinlVcy9+hIyCbzdcxgUvdNB61rpKEnhnjAMxDNDytHu7rNrUWHye37EM3hVanftVrHt2kwMzQUL8ui0K5dHArk17qNws9CUe5qslxM7nSdoTmXFfQz+Bq9J+C/UuA0N3dnpyh9sbuJOUkqoYXbezcaZWibmik6eqoVTd6E+hOqKNT4UNfQdTv2wlrAy4kXvXIxnxkaNoLKXCYvB8B0thMHrid9ppcF6Rc6M2vdw1Mf3+AJIrPODr3JbVdskuRRSgmgUsnr9B1HK7dG1vVEoT5yFkbqvkNXU0MCTeNjb9yUaRME3A5yXCeOKWSWBlRMB7oMj2jVdd7gl1V30l1/iZ78ORBHI3dshqVwvXoAS3XeNGWiWFgN1/An1t6d+wfvb/sOUYmsUzfMYmArtV2m9fu91FPScFaPj9Ga3T+q+X0b5K7d6qKFXpZAsej0Dq2e0pzO0BfwluO78bdyFs8RSVDJLnNaXXTuAc3OeGXHysIlmtjTLHh8e/fE9+y+ktQwz8mcLEYSLrci4rqm4CcP1k07rN5Bdb9reXaH+Ub0K5Az9lo/m90kw1rb/HE7KBEpcqoWj6S96ZJKD+jghPQQuT01jokHrgus75KZXiza9WIVDmK89VlsSYulnSd9/5tXU5rTAmI8ndC4RCmhN1QL2OG5dXv386mp3RmskS5u3oHfP4f/U3ce0PpcLaGc1NHSR6WSWHILKZEIXDBQNspefCDduBdrPk5aqeYvZd8xfiBpQa/NJgqqwIl8tl6f5yEZLtOD0uJyJKL567daiceCqjdybH75WEiSRJ/TKeFyqV2UnE5nQPH4nPD0u8eNP+gP+oP+oD/oROj/AQSZ3NonUPTx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20" descr="data:image/png;base64,iVBORw0KGgoAAAANSUhEUgAAAMkAAAD7CAMAAAD3qkCRAAAB41BMVEX///8AAAD/3gD/16bGdx3WAwPGehlCIQD/2qnWBQXGeRv/1qX/26rGdh37+/v4+Pjy8vK1AADp6enj4+P/4gDT09Ps7Ozb29vIyMjNzc2np6fX19eRkZFVVVXCwsJfX1+wsLDcAACioqK5ublERER+fn7/6QAyMjI4ODhpaWn/4rAgICBzc3OIiIgqKiqYmJgTExNLS0s+Pj5ubm5jY2NYWFgACAg5AAAAAAsADQ1BAAD/7QAfAADmAACIAACeAAASAAAtAACvbh9HAACDAAAlAAB4AABlAABTAAD/6rcUGRmvAAByZQCHVhoYAADWwplJMhR5TRySggDNERFfAACgDw8sOjqPfGMAIiLzp6cZEQmoknMnHA3rzQiIdQBFOzDRuZQvJwClaSTcwBQ3JhRUHh5AJiY8IgiFGxllRRavFhZDVVVzCQM7JSRZEw5qQBCmKCAOHRN0GhpDKwBINTUlHBOmYRV7VBqSWBd0TyYUKS4pEwDZhBxZNBJJMxozKxddOQCBSwVNQQq6qA2xlhJhVQfHsAk0MAesmw0WHDBRVGA5PEwbABJKQRLVxwlbRzRlVlF6aFaeiW4EDB9PSAByZwDBoxAAACGse3x2UlCgbW3Jjo1vLCuKKSmIPj4tECGBWlnfNeXTAAAgAElEQVR4nO19iV8bx5ZuF4uCQFI3akmtpSW1lkZra5cA2wKMV4QxYIxJWAwG7jhOHHvm3pCQBJwZxxDfZBLHieO5d+7MvPenvnOqurWA7WBHYM/75WADWmjVV2c/daqa4/6gP+gP+oP+oD/oD/qD/qD/34l3CbzwtgfRBhKVUt6f9rre9jiORrwgvGzSJT8h3367TOT/FVyRwqWS5pFe+Jo8tLf/448bV34JnPCg3oQifnLr1vJQ2qM/5gVQDOP34MOBAQfQLfVtDe/o5IwtP19Z2X9GvOyxS/V//52qC1Pkl18HOoAGbpZfzLN3iHj11o846Y4rGREf24KLe9du3ioyFff5nzkQieOx3/dWh3kEEvLX6Kw79glVBefQ8w6HY2U5zF5OkBWE4rhS4l91lXeBxL8+prPe4fhWtcHj9BUqTY9l9nL2l0f4+BrJvtVRHoW85DHlScfKLTrY4E3Kg+cMiUvLbTg6HDeJbHurozwK2f9qSFeOGi9trwOgOK4xJN7F/QF46T/efY6AxqcX9ykXrvmpJojf30RgD6meBL5Ehg3c1N7uGI9IYmHsMSJZ1udd+v4KcGVVgV+d/j3kl2PP/TYHeHSKlId+Ba5c+SXLLG9gGR5dS4icPUt+pNbg2f8SJDbPL1SgHi0Gqc8IgPUC95IWxPg1Kncbt95lryg2glteXaZTP7Dx7fcRj8cps/GvKtlbAw7macS3ONJXk7v41++cxgOPf0/3KCt7Q6laKvcNG3/sl33m35//9R1FYhMTi9ceg4vQvbZCHp3uYFAce4SQxQ2KxPHDr/qz1757uwN+KbmKt36E+HY/o0dSXrLBfCNy5VtCbrFfNxgikLor/rc74JeS8v2POPLTj5jZtaWJo8OggY1FHcnAzR/0pwe+fVfdSfgHKkyORwl8JEAu1UACAZeOpGNoX3/aQd5RJJL27DSbakye+DQh15qQdJz+dZnh/GHFkDgiv+0xv4SyF0BLYIBDEeCICir+TTMSx4/Lj/Dxs5sGl/aJ87cv+lbI+d2z/RXwFHvfyxQI2W9GAgqyCDg3ljcM4don72ySFSiTb28CUx4tf58CIN+utCBxOJavDThuztSR7f/y7rp4Maz+B0z5ACRQh5FApju00nHrkWGZB64E36V0UfC43U2O2sZ/hyIFTuUWIXutQNCpXNsYMoSrY+DX8rtT67IFEt+ToUS46anwFTrS0z/eInsDHQegPF7ce7jSMGbvEBJ7eezaxsYPmSZ5D+icGHj+AiQrQ0PXGhbgSuKdkS5IC1dOOwYcz5r8gs+Y9IG9g9KFkVaTPRv49d1JfT3/QVN1x6PvlQZXoroiOG4+O8gTMLxjG+8iEpv3Np1/xwYhQ5VKTlXDTokrPdfHevOQdHV0rNzsaCC58s4gsQcNSfqaLAKB4R3KJDI3T7PB3nx2SLpa6HcgAYPpdrexvCRoutQ7VjYcAwMDHSv7j648BOu7T+tBj26tvBLKGyKxiXIJvRWJau1zrAFykwmQg/oQoAHHyo83ydDec/h9/6Bn/N1IJI/b41HyCIN+U9u2jGQvkw1gCBOx5xtMBRynHft75MHzDscPG69GcjPxOv6Ej8gqHX9FVeiHh3OkfaUZmdy68uuzZzQ1fLR3RecBcGZ/b+jZ/rffvBrJ/nevgUQKR6lMkRhbjrEFtBpR2xZM84Hgd0FNHXpOefH4W4cxdMfplb0DUf3vQ+IsEpLLx0lFryNHYoRAlJr3tE3v7XaXIGoEgtyN/dOP95psrOObb6+8Eolj4/sjy7nHD1rhdpX1yr7NS0g57AzHSLG9AY9dHkIo37RAgYh441VA4A1HlnNPjGgwZJWkGZAEidM1GTEWt7cVCSdmIdN17D8a2N9r1vJX+5OOgYdHzH75KAmDFEmpAmOilwR1A6yStqc4yl/3sEC3v/L1o1cPnyJ0UIUauHm01VJbkUQQj58wZQ+ToC5TvD/a/vX8CHm4MrDy8JFj7xXaQX2Oo2MDaAWcz/OjVe6yTKjchAEXUymDEU5yHIlB5K+3Nhynr+wN3LzyEhgdHRsQBNz6938fojRz8/GREvlILU+HW4zRlI4PkvoSfj4VOI7EIEKW9wccV351XHl0mCvIiUd7y4s/XHv+I6VHj59BoKb+NhSByRZoCauOBUhdJp1EO54MR4mRx+BVHg3sHXQkjo6Va7e/3nsMTDuNIc3G442B06fBPpDob0Hhs6REfYZWozJlK+eMbJsvRY+rwSKSA2c48CtofkvE5RjY+HX54aMVB11rGOh4/myZbO09h5jT8YiovzGrTj8TJqFAK5ucR7fEHCqOckxAKFe+Of3No9PPm6qPjo79mR+ubQwM6KHM/rcs6hi6BWHmwP5vrWKHSVEfNnM+6caaSznYZmfSAoXcWhnYW+m4WWfK6Y29xccrRhjjcFxbJHW62XG642rwBXbU4zXERkzoCLQcVXtXrJ78O3Oew3/ZPgqThx0bVwZWrrEA2bHy6/K1Dh0H/Fi5Qppp7PHArdrB8QiRAsmQBFUgPpIrUy3hM8yLupn6c+hlgsdamhFKEIM9v3Z64zkd+8bDhz8ysQI/snHtyjIDsLC6NcSw/DC2KHE2pzdclxkIrgqK5I7HUMF5We/fCeisUerCJWUiBz+8vWQvkA20X5i1OPZvPdZxgA3W9YOsLiWTyYnk2sIWexywyRlC/GyEtkiBjdAVLCgCby/4kSVSIEpyueFE2qtGjQ/KtjvkOkRucsXheLThWAHRerjP2iQc+1fGDIl6Mp3s7Onr6UxOTK/SJzJB/J6j3oJ3xw0jK+UyaVVFYbJrKVJWlYi3mMiRmM49W/w4GsNsgjucRfJKNo5XyQZAoXqyMsCM115DNX5KWnr6Ons6O/s6LcmfhxovlPFKYilWFzN3DLNcGwTCacnIQmwubzkD1kBwikbbWDtJCudjNZbPRWWJ82FcvFKPiR0d13KN8W5NWzo7LRRKZ2fPxFLjpTjmf+Hm8TnDBWSJ54BJcIICicUwabtw8ZF8szmKeu3FxQGsAesrvRsPm19emgAMPfgFEtbXmVxiTy88IRkcsEqac0A+n37Jh9pj0bZbLlepQlopAeIFGeNDnSFjza+tWiwIBHAgSzotncmf8OmnE5YnNJoMRpuvrWVeFrPbSdtX9hQ/OUQ5cnNg5RZdfVjZa31pIck40tlHxQt+ULVfSlqmVzUQlxJpzLRNIy8NqwBJe20w78kdBgL0EEJ7BLLx7ADGNQu1W8CNPhSvHksfla/pzp7k0lAWizXpOhtciZfHh4CkvQ7eG3shELJ48xZ21K08PPB8zNJDNYTCAdlCBk18gkg6OydWSxLnLpJUMBwOOEXQl1eUTeyk1ta0Vyy8GAjQTcdh0QITPNFn0cWLagsyBpky3WPptEwTN2/zFDPsrQczD1+LNNlJvp2Zib30UiBoiDsOASE/T/QxbbcwM0zNcXKV8qQz+URz4fpeRAFK54otLPFlmhfOOJEk2giEy6ZejuSHlYFrh59dSvboHEEUPZ3AoZ6e5M+UJ53JhWhD3Xl3TGn6KCnT6tG9bW2vkPKHh9rElP0XPLmU7GPupIf+sCRR8S0WQNIHur/WvMrHq6UGU3yxA95DbaeH55VXASFXh17wJCBB48UUvnNiemkNmNQ58RR5Zemb2GqaaKHorw9ezBx0g/5YG6tD9hd4kt8iHDHqCQWS/HmxRp6Cg7FM/wxBZdIy8STYNFHZcl2nSwfDXmeqndUh8SUW+NVIaMSF9gttVlb0frmURG3BsOVpcilfv7jPKxeMWDJ7yEPKbfXw2dcHAlFJ3QD3JLcwQZc2p6mfTD7Jak/WhtileXcxBTFQjK0pSIe0m0+1ceUEW/xfn36aQKOFXEGW0JlWUbLgCx4FfyJM+t26T2ERSTp2UJLCJNZOv5h55ZhfTKtJZoEBiuUJq4l6MkmMideGJc5D2FRL9UvnMICvHZQkwU+0Nob0rjcAQrMTFtKDP2S2yRVdQ6VfwugjxpBo4OEVhgZMQPhQCSVMCu0MH51vgoTgqGno1TO9pZd7iksUSUpECIhEjGMNzEvfDx4mHTsw//Y40dpZofe+ERKM6mm2aFkb0/VYfopZ5BJuHGIlII0gt/SYLsJHS60fDNl1vK3RY/iNkHxisfQcQKI8oUYYtUaixrVEA3aeWRRVOFh5UEhcaScQLvBGSDCGtKA/sawZTsK5ilpD9cQeAyR8meaNEnNXRaHs51s/N9XmOteb6Qm1Xj2UJ4tugUq7sDrdo2u8HUtdzkweAy6d56pNzTTriTvX9u1Q9iMPfuvpz0tIC7S8BQELxo8W0PgU3WAqEEgkLUtDAUQCGu+rYbFO0v9YBmlqiucjhIRfPqY3pFdGwg1KLU0nDVpbZTUJGnWtsoFSJOgnQWjsMTeqfUbk3fWry/Z4yghbXGCfo68c1BuRehQcY0vJCbS6fbT8MJFcWiXUp0PA+BRfr/h0niyAG/SIaIXBP9bquWjRqXpQxe08x4vZDInFjqEVP/DiYkQLLULUjmWtTgoGkpFkcmFxDTPFvuQCfQcYMLIG2Qni0iSiRAItRlGCHFJIE1IoySWAl3Gqx8AT12+L1+IajRhRx/uowYJ/yeklJl1r9C0Zzrc5bWFI4nmyuLq62HwFlm25E2jIComIwPnbmvXqSLSXQ8jEddHqY8EJzd17aC2lL2mhPh4yRUq+yNc9lh4L5dCTpelO9ludmH7zYiDgAQnjfMdRDebswZciCdOQ/ymrpMC3PshBqIzhd5pnQdDIhhyRwTP2IYeerCWTNKtvcMReaLW5UqqtJZU6KS/LtTQ7Ffa1JEXSQzMr/NbXUy8SgQGbpusn3vLP8DawXQtJC62wNCEJoPqrjZjeGyPKcQDheOeLI/usjaO1SRqYsDowC4EtjBtUdSB9p9Xtcm46abGs/Z+lCeRcTzMSlfbagCF2utB0hXMk7jmuBTn3i6DgurQzVU9GmPvAMoTuVSw6ks6JJ/j2VcvawtMxBELhNpBE7ZyHufpUvpQugeqlj3H7o+g/aIszYZRkF8zlJ8k+dOe6SCWT02s/Iy1NsyoqQLQ8oX+dWSUAxCiDrekXAlfjJLaWAo58nMdnSFprRbXsZiqp5PQQC77AyIJ/f/rJv7O3gENhqgJPPyWrS2vgLycQMov3mcuELB6cr3ogecgHjnO516fFa/oH5fJeI9qzqcCTTn3typJcGPvkKRvhwvTSU1a367P0rD1dS04kpzNJug7RQ51OT3JtYWFh7Qk484TMuZtWZ+JOORc8zi0rvCKrxVQqVdZke6Ns6BkmFouxEvcURqyvjy4lk8y7wNgt0xa0wD9habKPvrcPn7WgNmHlpahyYnPF1sO5295kd4B8ksfp9LVuGNVYxZFWTqeTE2ufLNGlEvpkn8WoQ2Jq8pNRp6BlYlSsPtAWheOyiVYkbrq10H3SOySkHPOMLB3p2YIQrOeJnv9Sb0kdDYRiP0/j6kOnwSn6M7k05MFgUvNkWpFwNi114vvUtMVpnH00w5aen8BN9limx8gn05a++gIKMqePesQ+C/P9Ond6Vv1gp+yplNKKRLDzaiF60ruFJZx/jFRwkqepdmCguJCkASVblLf06SspPRjQdLKFCFpbxdEK/lTLeqybc8Z8cu5YYq9XkozxCltg6GOGF4SG0HRE9/PGSgpVGktfj14z7rHokeOBiq2HCySIFGZL9ydJgSgkiFSxe+gyKRjZNYi1frJ01qvDDe0wfkeQyQV22AznbPW7Xs6fJ1FBPfF9kDYvhMM9RnUeOAGTjQHKzxP1sevZZI/ueJhNm1iotzq2xqhZzOOJIuTlkzZfooq5rhH8gnJ0MgeOQseaC2gyyZQDDQHV/Ym1RtlBPYCEz5FcALzKiW9O9QRRwamt6qFBGIsPF2no1VlfyO5kLp86GAzwzxJFv4DQwpQwak4FBC+YOPHDDjx+Pe/AUTf6VFaTSZpx1YWsAQfeMThJBM4m0hOypHQTEhniuXI5AhqYOXkkMJCnfUnaAzWNweQ0G9Pqmh6z9PQ0YADbktNPyOW50DmFEwIKjeE9TUiiAudyczy25py0pkj+WiSOwwYjnPx0GvJ1I2ZfhOc66eppn2HGeiDe+jlFPgyFzJfCHO9W0xgt2pvlq75Kp5ZPFomILXMipCpPp2GUS6vJvuQ0+fTvzLT+fRqSrs66ibZg1WWVDPZXQ93mS0VOkEt+DQPSiFarI0kbEao7d6LbuG2BCtbj+UCZjC2sTUw8AZ70VP72wT/YsLaerlkmJiaSyQn8vrb00yfw5GS1G+hu1MmnU4R1GvDROpJUPWk4hqLqK4jXiN4M7MvmM6sLq0vJHkvmPz/44D+Nka3+tLCwhOnIp18TMhSTA5U/V7vN3aF5UuHBv1eoNPFF/d35rNFAxNtSJ3o8Hl/SF5udNk7weRPkKSDZAiQffEIOUC0uZ912TAXMIbO520yI3R1V9RKRkTeqfEb2UP3wBtLlE0WSiGG1zVWUJdqSmV20gGv8OyD51ECQe/LkyRbRAi6nlx2N9eVFZEr1ErHzkjNeoE/yXkPfy/miDyXOmZdPFoladmkuLpKLlmlLg0RA8Z9+ikj+kyWQwKXkxOowhwuwfif4CFG+Ogd6Yp6j63QujRkrgaZbUZvNX0ordI+ZSoKv+OD2IwnH5LzAKfEM61rkhxZAsxHJ//0HE7AnSQs4EOKBYQdJLiVw+UBtJGQGKJfo2p2gl4WwcDvsg4QxEg3TE/4iJ4uEE4PYUCYGsWgVwTLc6kTP9NY/Pvjgb2DAFmnvMO3o1Ap0jQdi3XAiOEJ1frTUdOgUp4AcKviL059iutPe/q7fJEkj8UCYS3udRYLxhQLiNUEV5R+oK8ARFofJGuRQBT/RIG2nPDGH5iBdbFyIz+bZukmaxFmdqHiiO9Kd6RoZLqmcXbW5tDI4AM8QBGHTBK3XB//I/QTeklW5VU3j7CWtkMaCwyR4RmDKBdJiZ8NEwR9Rw82fpMYLSoxc6j5PUj6MlDgevtnyW9M9ECL+/W9/+3vuKQB5SmhymygrHB8JVNKcEDkHQFC8LpJ8c5XOlSd0NVVh1xbkyonFkFJi+NQohFCnSMJdT1Yx9aLLDYtPlpITySfEG9ASOZKindt8UOOC5VNzqPGg86OZliTE5U3JmiFxkbxWO6lzQbwxcncu1N0dmrtHajCmCI0zIN1APz89jXHY9CrtSLFJaobQEYadXImcOWtmUKqDhiroB0M7i2U6JYDakyMn5ON9Kjk1GQpRMQmNXiapgJd9shcXukDRJ5LTCyTPJl1aZKkHB8bKfW5u7Owc1ZTqyA2GQPLFm0rbgqbynJD/zT13bSEhUCCXwMHh1KIdMn80WLlBvE4f7TAnTxfW1haejJGSEQ66wMaRIsq9N/an6mTluhk9SmiOajcfSZeCpBAxovgAiQNTgidSKOK12tn5KjJEh4J8uXiJ5GloG9bzDb/S/DeYkYUF8IAVc3WkcgnE0myunqclujBdsyR6vsvnSQF7MJVDH9t+ArNyth+9GyJhygvqEqpOElKWBBeYp3CwnD1U3I3EiF/Ijl0ABbk4PE9VJXSOtqzIGGAShaUmAewtkDInUbyDUP5Sd5XpbKhbVxX4rbvaf/HMl/l467KU6BGN5MleJtHoeeRjaLBCI2KQLxqzeIo5Z0C3fxrJpSGAyx3/6d2CNnzOHGIqMjraba6G4MHkaH8IqNp/+epYLS0p9Y18ATVXThgtdS6QsIs4B6H+yl2UL8hTblBd4n2GybV7NBAsJeM9dm8iaOQ8m89q9Z+HK7XK9f7QCIr54PzcXH+1ap6bv0syRsInpIOFgpJgOa2zBKHXRToJ1fnKPOPmJZk/uF4SETzR9LEfSiyow3e7KZD+89cHQb7T6cwpkpecgcTw2XNXr5urqP2Dp/RT6m1ZOZhK8AFaKLFlQbUvIU/AAp+6irwE+brhix7UKHuBHHtlhc+CBaViMVkhWkTR0pkArwQJejQ7KC6pjMD4QM4+OsW27PIlfyyT5TyoPFLE7k1doG4RLPBVKl/m7sve4sHWVMi7tGN28HwgcwG8Ggy2/y4hBdXO2TBn5CWVRhkS9lT8OcRczPkbAR/4cFs4l/UKdM+MLZgRnSBezHR/ONZPY+KRG1pMDDev+fJBUjnuw3x9ZTIJfmTy4lUSVdV0urFh3K5vdQX5+dBMoYRGrwZJIOLk6rrrUkopV4DMUV03m89copa8G+Ykq+VFKWKoBlivdnYLv4hAfs4DkEtjN1QJt8Rwh4XZnlXJPAt2q+brZ1KJxn4GTvAWwOjKp3RnOl+Zo5piHiQ5P4m6/X560ILNS1KR49YSJzlbDfWfff9QDuSje5ElNvv+s9TXgK2tmvsvGNt9GRZC7NLHowypefDPyJ3QeVLyqGohpaZINB3W8rU2nhD1EuLTZL4KM5hXD/aOKkHerXi1aAxNTmD4rpmFZOgs75EbSuMK2VywHDwXYi/Pn5kDQzdPMhHIbcRsUc1qiWJCVbhjJ0/mcghGlitnjUkTWHGK4702sUjLIyUbZyuRfhbCoLEOzV9ubhaSshEyppsv81UwyedJ/Jj3jr+AsuR/LkKg59bH5ZaLwWBDdGwKQMlg3pcl59ms06gs1D136uOG3NsgyppkL4cukbtnSfTkgXB5MsxCcw65QFlAS1Mu0RPwiDznKpejfg17Ty9UmaVl+hDqvnijyRbxCfQk1CcNk+HSWzg8HRt8vfrkso1PsbDTxnnUAobxMX9W5AW6uCOC/HTXVYVa5PM3mqIPN0gfQ3k2lnW9hXslQLitRXQPJmRZEhIUISgsa16fOwvYUplMKlXzR2qkP2RE/CzqD400CRiXvswYFrrkP/GVKyQF1MDogLfHEEna54kSTaJ6o0QhryiXy0G6gnBuvjvUrbOEgqnebdo+bkdDTPHdiLwFlvj8frnhsQKZaNYGDibBFED0B8P1+gqvaAUIjUMhQ7wwvgqda2i2XT3HjMHk8Fs4E9ruH4aYwqgSRHJZgMDHjCW0cKB1bu1gyO5SF24wBYLeutaXydVJhAmJ1ss2+h8jRTIgNorxSEL55ls3KQCjUgnZOMHXpnxJ5hrShZUU3DBjcxZ9QpZUPgyxkkTi5I9SdgY8BypQ9uDB7RW+rJohqaJuV6Xy5VB3w4aBpQKOComsqoi51a9oOBM6E3wLKu9MteZx2PVHZcvHFqFyGm2QFdxqtMhYZRu+XjXrhQtU+pGP4Q15NZaxZU/NoWkzV08VTv5mW3a2/CQ4dQ8fqEHCiM+E2dF0dm+M5PXO8qwu/TJp8ivwE1cVs6kKsduGmZuvDhZO3DEKiZjI2SRnXI+h3LhQjXURpeLEFSE0TIKaI95mvvm+/Chk+BRM3kcKMAOQwdi57CVWJXoLSMK4KCurUX1bOOs2gam3R3HpCbI8evcmSW45vlG8ccmsR/A47v4PiY+TwpWaCPGCXhk+cSTunCw7PSliHNeoklOYtPPgLpnWq/rZaWK6eQtviQzOMSi0+PA+cXNiNi3i28+jClUHMyeMRCiSuJ9XNX+CVQadw6f6R66imKj6WSK8RvSSXXNGXixqZ8x1Z1+9TpwgiJj5F1i6HzpxJF4Qbp9NU2X9TmxRcm6yv/8UmOVC/YyqSKpZSVgtNQHJ7rmqEYKB+8D9Z/hC9sLc25EuFWu1TmciwITLTVKDgGSUpKR8rh7AeOKNzeEu5nqKQV74OMSYYgaje64Oe5BWI04eiRylRUWPQHXBVpJr1/v7+yfvkWi8aeWJ11KqzpUIWyQs5gWPdjGkR1/V//4vY9wSYdHK2EkjkcLNB9KI/iyZByT9o+AcU81lEMl4VyRGfxTLvEwum3WVr/7XDYNpwsf9+MwciZ+0xsvNp5cqkdq5fkojF8ih+4J48YkAob8X02Cmz87p7jE0b4hfIBAcrcIToyR4wkhcwZbzKRTyIUPS/9G9g81LEj3bKqIj0RDUpF6qC/UbRypEajcwQwFoiWM9XfAwufIyF6hPvhAkf9KR9M+PFVo3v4QzKG5uKo1iJgzxfZlG8GYqTHpWwOew3oQlifQJ96Aiksa5nyIhY3M6kEsHj9mS4/QtdFldJi5OLJRHaIKIaC7oHBBytFAZunfi9xGy5xP2XH32PAVSmaSydZ3UYqlW+SoW0HwJURlFDP2/Bu7cSIMvuDkbvcyNwY9CYLrOxpQTzn5dml9pbHDhI7n3R5i+B92i0rp5OsFcTjANVktvCvpTSF+SNJ/xcBJtrPl4FD1l/1j8pBucBS+50dQrGoiWLgOQsZiCzwVSpJEv8WXmExMkhs0cEQlcx0d6Fmw2n3VzEU2hSFC4LhplgBMkX5zgjXIENuJAPHF2cvRCSg5QO+CUCVG9LEgWKxQJ78fdm5xdVTmB9LP1btR4D1dSgxCpfYzL2NXLJHuiSHieF4Q0RRJQvIpkAy1Qc/P3CImppawb5UOIBAnJ4In5IhM1d8pLG+eCUdlXmtR5AlbYycfyuAHefy6EwlU5iUqqXbSLoovjRWcWVz1zOpJgugxW1xP48vw5UgrEoumYTEXdlQkr6BN91GXwMYrHk8jkFVVjXVCgFx8RevxUnnNFgSfgF/3H6RdtkhfmnVfkaKrmD0eyiVwuVlbT6UxeiHCefCbPjkVKE1IMxHMkp1Jd4bL6SSMaxsbOPDtQtKDlou582vAn1fPv0/M8EmCe50OoJuljXPER5XwqFfOX6xvaMtkAjsqWyCh5m72QStGExJkCNxIJx4xTOAT9zBohlhd82vAp1t8flYks1T4167YrdE6VarSFULuKYdf1Y0xORGwhSeVjpBZVFW+JFDRjQzFkiYWgjVOjCXQSYpSeD+HXjajgUWJ0dsH7Fz6ujd2dY8flR+Wc6KwNmnUXXx3z2jSST3kgaYGn5s4e34nOIlicuNdTiAfLRTXob9n4FaFHCAVKYX+aE/L0KCdR042vFsxhzGLzBcmpy9fPj6aqKZEAABNjSURBVM71s0wSGww8NdZtA2pi/tLpCtbS4GUg0jdj0HUsxS6bFIYsxB+xc7aIS0qr6USMxLNNyUeNyIEAZ+cEJ24TKzQNwktyYMeCQX/qwsgki2IoTxQyDHJYGzFM1+gNkReLUWzkhlilepGUjgMJZEmEVBoVbD+2LxbKTcGEl8hexiMpR5rPCZP0nQpfjZH5+VEKZPJ97HEu4wmPgeHJEKvche4SBewZ/Oe0UeDJ2WPgic0ZDpJUKtU0PCeehpEpNEWHQjkaNPx3c+An6Kfhbb43U7s3+meK5PyXMEaBaoFC5kIs1Zo7hdJKp0YGPvVDRt1mJK4AmsaS6Gs5UycbjkQayHDlyU30wrA33nT8ITZnIT147733ZsbunkIgc/dq9TFm2Y4AXGLYquudNhIKzddSsTbbLm+GkFz4FZZd8CRiEZcnQAhrE2g5zM2Z0jmCtPhPn6B4fXS2UcT3n6vque+H8zU9MYDcNxS6e+6f27vmIGokl4m+JHOzg0WSvFHQ5+L7ZPDeWaxA8sXhpnfzpSYg792uEAySITI0JsZ1Y0Rffe/+8+THegtq+GPg0727ZpJvoxkW06QQeMlthXzFWMErZwb/e3jszMVJcyg0h74k0ZS5C/rRWF+9p9MmOY/515l6+2ziqpktOYYm568r7Ek3uQe5yfBI9Vz7jhAW3UVSsL+g/YTDJiBybvQqGZw0n70+STvruqtnalKR9pOyyRUSPFX3rfcaSC5h4jJsZMSC/7ruTbrNo3Fdu+zD10Oh/spc9aOms4Z/HwWiOeYYeE9EbTkk18bbIHDv7j4/b672j5pDegP5PMnQGwIIaQ/eDEfJRFBLFt9rUAWRnCoa1xH8I1W943Ounibbh8+HQiMVc2husHmTwO+gSCZHDaHN64+SjGzYI59bUOLDN66bac8ZLqLp3Q4QzI6lqI5EcoVcFrIqgiX7yu0GkNu5wcn+eUhD6jfH0Qsr3eZzdfUCJN3VS2eq5iq4+XYwJZDJyHkRnaKcyJBUmV3Tlk7lohk/NjsaAIy1nNCk4drxtI88rx8f1wTkvWVydbL/XMJmTwgohD57OaR3dtwjJcPiibnRUGjwLjCreu/lB3EfncQ8Uex0YE4cWCVRxEYgu//MPLk0909YWGPLHvXlj9CI0dNHj0gp6Xv3lluAEHJxkihcIV9C5+ktfFJlpa65fxpT4JO8nMcJSCZD1WG6XWvuDCQrdrszLP+Oli4PCerypIFDiYZ9IphEz41LoYuXzf39+naE+mon/Lv7vl55sMdKZUKUQMMl6jSDC11nL6XsGInBwCHsvKR7E5gG1Bq/Vwtw7jEIYCqjVHD7r8pKVo7Hc9FIIAK++PXNsmDX6psg3TGNirAnna+NVM/fw85fc3fLF/z7U72EInjA3ceEcrMnoaTfkIJE0hW24q2QSRaqhCaHw3S5qJh3c8og8KiCkxWaGzmLO80U/Sinil+TXpM3vFyq1UN2JysmOGvnyHw19KERJzUvQMNnzp2rL2ILsYrBksWZJnXXj06O4lYhikQlevBoHqxJtIVHi7o47RxcEddMQ5OnSGWYyC53POYNRMKldIy8ZicLr9GzdFrInZscOV9Fc2U22NBtVNlD1dDcpcadJURvShWih2TLOCstwgcqmQz6zxLzJqHuQVLzcXT7eACym/Mhc/XPc6HuD0HbtFiEE0q0Pdjlz2v513SWnkziYGVaeH809NFcyNBvBsRoauofvUyKTd0M7rzA9lJuNcnWpg4EEhCbhjey4OyFiyzxvXwjlebc5XQ+lQfev9+P+LCxMOflJUSsWzVXGDS2+BpVSV4FixhrilA8MNulQXO3vk7b1GRGe5c++hO5oR2IzNhW8FyzbBmZv4IvhwUBD36kRbvQ5Mg//wvPSWIpnBFtUha7B0PYwn44P+HDuXoz3BGAwLu9geYw1AsJbWG0vkhbb/zT3Uj14scHTIqgyYcs8FdGCaPxXi9hTTihKo3nbR5ZAc7kL1YByqUvM+qL+rQ9MXLkG22KeX/M2cJCiUieq/2hFoboMOYmR0eu3jhYvU2Ucwed4m3juBGtvm2BK51h/QNzF/RAha76XpiDWHRQC7+wIUqMiPlDJ0C/jJRM+EAHj61YCp8xN7GijiV0nbz/sfegkQ+Q3AudIhU4rX7TKaFyuUo7hs429gCIhHxUDX00qHGuF5pboZgOH3XrCc/uCmNrlkYxRgZDoSbBMuzw5SL9vNbgSNDPiWyxwI0TYOqJYIRchxDafLGp3V8pnZmszt171cHn2pFvfGLLEq/otNtbrJ27Nna+22j7oRKBi2fVy2xlN9t6aWM3ezNLvq4DidYFV7hxvWoeOdXU+Uw50n+WHNqn0QqlcERPnwWvlksHWu02ZFxncewh1nc1NzIXqk6eomUcQY1HGtJo89bP524OHRvnbjYVKwpjn/rTzfut0uRCda72ZXMlQrBzgiQ1MZ13BY+6RytMFC/Jp1uRCCXw79Xu0bsfhkLVuUtnvpqbO89yWKFI/E3HnCkJ49Sa5rRkpg6k2bPFU/YW5Q0skvnQ5URzTxdf8ipRf8KfrbcfOtO+3BGtl5JTvOTQvWvArA6euTFM5s3zp8iNAhl7X19ghqywoNRtdv2+AsstEVeDJbFso2ytEFlJC5IosLtFCsMjodC5BNf0ya5g0Z8Pl1b/lZB4lO0vlcrFVPZo3jFSkMOHkXBuRYnAdA9eJSQtSliv10eTK4Sj9RMB9QNrNtfHc83C1WBJIRVsbEqJk1xaVmNBpsPhM3P9l5u7uTlbKRH/t4Ub21bT7FCRnSPDl0rkqGeqRfLFMEk1kPCKXc7R28NnM/my6m315pKSqTVws/Nqlsd31nebhWvzq9sNLArIvk2gpXE3kSEtjcOEy3irFkI+Js0m05UfXh43WU0mk3Wn6/4Y63z1Ev8Rw2F7oJQPpzKNxnw7yWfTJJVWeF50HRJQEQdnpNvsnN7NXpNpu9ly/WVrytTQFC8X8fvSUWokAoIzncl63eg8QJF9WvOqNR8cm+0y9eI/a5dpp/dfaT3MmTvqQSveaDyu5P3OhjnKkhRMV0p+oe0TnCrxG++lZ9t+3Wu1du2sV5br4jWzOG5tQFHAkaQLh8YDxp+zN6uyPf+vOzvW3l5Tl9XU29vV1bUzRdcyXlZ8O0QYMUVazie1qalINvOye6Nl9Q19nJ71VrZNXSARvevL5KvbOpDN3l4YRp0nUgaCgAOHUAdyeZexe5xR8UxXLxJcjiIx4TVAUvxHReIjUeI/UNHIFiJ6s+xhEusI3cz4ftbV29WLwj37IDc0XBkaGnpghdHcMZCA7aZ2oZkpikRyB0Jc+SuYEBCtri7kByCygrbcByjlo55xJxb96UPHyImBI9g9tmWa3NmhSLp6Tdb1qdnZz2e3rdZeU6+RnuB9sEQCEa2/XnfilEKeKAeAkM92gLMwBYAC+QGSBrzZqrmDRz6tL0LCpTe4OR27ecHm+h0yCxjwCwQD/pkAVa+1d7eu8V/l7ZzPruWlss5NW5qwrMVmj0T0u4HJZGqni2o6crf3s+3ZmS/GragqmF0ejYQEiXqCr9+MRM87nIFP3yUPxoEtVLitJvrfZGoAWVz/itpFp01ggxbAS/ndtrAGnoWkbWmBAelFq0UnZPuLB7tT48BoeAiszR0VCZpVw3n5si/ijU0QpYOlQXsRxrjbtWMygdnaIjPgBnr1fyAe48t1IOQ2zmvTTSd8qTjdZELPLci7gzJebGwb/wz0w2TdXt79zDT+2f37M7uz46j0qaNuGhCLpL5pwX7o5k9CWM4Wg7V869UE7LxOASd6UTdN4zNk6M72uLWXcWb9iyHy+ayBZHen9/ZwPGvn7G7NLotyRR+ZJ0fyshb34m26vhpHPcM/79oFNzu1OTSzPW7awXnpIhXvUTN5t5/kjO0IKsl4W2yWx59PEaKqDekTw8Hh4bHbm5ubVze310E3QS921tF7bM4izWyB0I3vjBuh19SOtWtq98EyRAalKBn66j2i9+7Y3KqqiZxLJru9OybqQ6y9M7s721sPpsAvrt9fXlxengHjHj5yTSIQqylszzcNa0uBpmqZt4THYRca+26VOHkPuI6fOz51u7I7ZUVp3ukdn10mtL5VWZ6F6bRaDduF793ZASWeWVy8uny/q/cB3WRi4+mmFVHOk11UD6rsO58vmrYXt4Eb4zOVrcXFRXrMjCIcuewtZHOZMI5VLNCMvOkeavZIFhx5yk+1ThDdYLC+/GJqdnsc5AgMZdfUzPLnoB0gGmA1x8fXx8etoDv4WBevYdAgdBHAODBK+M16H3yL3RPXIl4Ni2SzO/h2VG/TeGWqd7ZrB9RlfArtsKlrHSYoazt69Y7Pxgi99Z4nr2aDmUbFyFUsqhBb1WIBjg9ofpCQr29/zWgT7At+2PbM5n34SJAMGCwOlBodUJ5lA4mpl9pneAOIPYxyagyC/UReX+y+A0iptlvBEd6GyMfE/HsXvRBcZ3co8jpLEWKUhZyCnPdr2cZ6qUfN56O4fQzCl7HdqfVxq0HrszObM+to/NdnNsd39NGgnKBb6LXurDf0pKt3at3EdBred5+9QDP9oSn0hfQLwC5PIVjGH+YiMXj5S+a1tjxJQZKne6ft3pYEFW99AdIMWjw1znwwuj/8IFCUzx/cXscHU8uz9MPRirLXYDBGDIniYtrOgfrs0MCqq3fWKH0TQoM2Gm4Bx3r/ZRyDFZwRdiEahpnWx17v7AVRxaPOZcktH5wBWzZHZtbpR1hpkNrVxT6Q8uP2OPxqnX0wTmMv3dkjV3a2QeM0r58sfg5a3zU+k2MXgbd1rbPi99Y6XsvUq9P411Z81GVqXAjNfNdfjly706EYt/ozFmr1P4cgYHnbRK09m+5eKgE0/MYZ25qFT9wZ/2Kqi/GEqW8veMwhFfty0pAi3L7zb+vr67NDt6dMvdQCzN75YvYLMHLoSHWewN/eQb7SN9ALoZ6gfM2+bjAlheVwOkdiitPp9HnDCcyneFckTm6bmCDTCe2ism5ieooKunNncxtf2LZSP92rT6Sp6zZrY7bx4XSqMoS1F3Q6EIfQ2AqtAo3e9agNB241nmFTRfUEdG+q9PphIXjvdP12ByV3RPODN7kNQUl9oqy6ZHUxzcRHO+ugJjj0+uR24fvvDzVqJk63pqmJYDBYyMTG7qNhxjlhGkKF1WA2+2Ma1iNHmEpOvdndl202ScnmazmSKcRSmWKcLI6Dkf1s9sHu7u7sNg3y8PNYKoE8ACjjm7socSYTE4opGGfXHZJuKTbAhXkkp5z56n4XhOxWq848nQNoe63UFVmZolCtxOvtvglPdBIjmqqpAafoiYMZHb+/NfP51Pr69tTu1w+2Kc+tupqyn11ddx7oZgf1Yxf0ZpbkXxLD2qT0lwQMGeYf1HY08wQMXW9v/TkaSkAQ+TuQYC+tDcMdldw3rW/e+QzlhRqUz2DMvXX56tINv6lr+8FnVvbpOzNgmWdJ5uUJkj1QrF39CwSgVqYydT3pNW1vbpt0p0QnDD4XQuni7+/0BHs2bp3S3TQyHn4ZvzNlZT7F8CD4fWf8Dh2XdWf7ARgBkgq86tPFSBm8O8RnzJL16tIFrn17a3ecBpRWpoMY9eTa0C2lDD9gnplaKWq30O6bmHGiE8oMGQZN4+zzl9chYSz8Vsrq9kaHyHvbvdSIsUoEtSam8c3K7W3qdPCT/nIV0rJ29OUoOTJVjyasXUyYezEi6mrhCUNFn5nKfX6bqEeI+URnokaWZ9d1I8WMO37EFBjPmdmpz2cgSMinlVcy9+hIyCbzdcxgUvdNB61rpKEnhnjAMxDNDytHu7rNrUWHye37EM3hVanftVrHt2kwMzQUL8ui0K5dHArk17qNws9CUe5qslxM7nSdoTmXFfQz+Bq9J+C/UuA0N3dnpyh9sbuJOUkqoYXbezcaZWibmik6eqoVTd6E+hOqKNT4UNfQdTv2wlrAy4kXvXIxnxkaNoLKXCYvB8B0thMHrid9ppcF6Rc6M2vdw1Mf3+AJIrPODr3JbVdskuRRSgmgUsnr9B1HK7dG1vVEoT5yFkbqvkNXU0MCTeNjb9yUaRME3A5yXCeOKWSWBlRMB7oMj2jVdd7gl1V30l1/iZ78ORBHI3dshqVwvXoAS3XeNGWiWFgN1/An1t6d+wfvb/sOUYmsUzfMYmArtV2m9fu91FPScFaPj9Ga3T+q+X0b5K7d6qKFXpZAsej0Dq2e0pzO0BfwluO78bdyFs8RSVDJLnNaXXTuAc3OeGXHysIlmtjTLHh8e/fE9+y+ktQwz8mcLEYSLrci4rqm4CcP1k07rN5Bdb9reXaH+Ub0K5Az9lo/m90kw1rb/HE7KBEpcqoWj6S96ZJKD+jghPQQuT01jokHrgus75KZXiza9WIVDmK89VlsSYulnSd9/5tXU5rTAmI8ndC4RCmhN1QL2OG5dXv386mp3RmskS5u3oHfP4f/U3ce0PpcLaGc1NHSR6WSWHILKZEIXDBQNspefCDduBdrPk5aqeYvZd8xfiBpQa/NJgqqwIl8tl6f5yEZLtOD0uJyJKL567daiceCqjdybH75WEiSRJ/TKeFyqV2UnE5nQPH4nPD0u8eNP+gP+oP+oD/oROj/AQSZ3NonUPTxAAAAAElFTkSuQmC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6" descr="Image result for mickey-minnie mouse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65" y="4419601"/>
            <a:ext cx="28318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minnie mous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37" y="1812216"/>
            <a:ext cx="1602764" cy="22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ttps://encrypted-tbn0.gstatic.com/images?q=tbn:ANd9GcTRTbiatPW7lTQxGLkdLZ4rSOVDvb9Sk2xIPqxxOo6oLfe1oDb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62463"/>
            <a:ext cx="26670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Image result for determined bab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4" descr="Image result for determined baby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6" descr="Image result for determined baby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8" descr="data:image/jpeg;base64,/9j/4AAQSkZJRgABAQAAAQABAAD/2wCEAAkGBxMTEhUSExIWFRUVGBUVFRcVFRcVFRUVFxUXFxUVFRUYHSggGBomHRcVITEhJSkrLi4uFx8zODMtNygtLisBCgoKDg0OGxAQGisdHSUvLS0tLSstLS0rLS0tLS0tLS0tLS0tLS0tLS0tLS0tLS0tLS0tKy0tLS0tLS0tLS0rLf/AABEIAOEA4QMBIgACEQEDEQH/xAAcAAACAwEBAQEAAAAAAAAAAAADBAIFBgABBwj/xABJEAACAQMCAwUEBgYIBAUFAAABAgMABBESIQUTMQYiQVFhFHGBkQcjMkKhsRVSYsHR8CQzNXJ0grTxNJKiskNjc7PhFhclRML/xAAaAQACAwEBAAAAAAAAAAAAAAABAwACBAUG/8QAKhEAAgIBAwQCAQQDAQAAAAAAAAECEQMSITEEE0FhBVEyFDNS4aHB8XH/2gAMAwEAAhEDEQA/APomaktdUgK0mUmtFFCWprUChO7vnEywRQmVzG0p76IFUMF3LdTk1G4uLtBk8PkcePLmgZvgrMufdROHf2mP8I//AL8dS4HeSNxXiMTOxjSOyZEJJVCySaigOy5wM464pTm0xsYJoQHaVHEQto3nlmDlIhiNkEbaZWmL/wBUFbunOTnYA0W8ur+FOZJYoyAanFtcmaVQOuI3hjD4GThWJ22zSPYb+1+LrgdxoQvpr1yP82JJ9auOxczNccTDMWC3hCgkkKORDsuegoObCoIreH8Ye6Lm1h5yIUBcSIgJeNZBjO57rrQOG3lxco7w2hwkkkXemjHfico/vGQaj9DigfpJQMBb+dVA8FGAAPQDarj6N/8Ahp/8Zff6h6q2wqKRiuG3s3EP+Eh5g0o0jSPy4oy4DBHcBiz4IOlQcbZxkUn2i4PeWq8y5hUx5A5sEhlSPOw5isiMFyQM4wPGtP8AQZ/Y6nxLzb+44H4AfKs5wft1bngZtLgzvO9tPGWaGVwS4k5ZMmMEYK752qtF06MpesQAAC7OyoqruZHYhUUeuTj41bf/AGr4o8WorbqxwdBnbWB+rtGVzn9qqTsfxcDiVk8rYiWVVJONOpkZFY+gZl38OtfcO08d1Fcw3sEbTxxRTRyW6Ppdi7IVdVbuvjSduvTGaCRaTZ8V7J9lryS4uIFhxJAqrNHI6rjXnRvuG2GcjzFXdx9GXEW/8CMDGw564B9+NxUJO2s78Qa7tibbnPaQTRSKjOdEvLYNle4RrI8D1r6N9K/HriztoHt5OWz3CxsdKP3DFKxGHBA3Rd/SjSBbPk3Z/sBe3MS3EMaFGLqNUqgkxyNG2Rj9ZGofG+zV5ZDVcwmNWOlZFZXj1HoGZTlSfDIwelfXPos1NwaLSSWPteDsCWN1Pg7Ywc1WdvZDD2e5d439IMECEO4d2uAY875OtgwJJGemalE1MxHZfsxe3ic2GJOVnuyzSGJXxseWFR2IyCM4A8qLx6Cex2u4tOVYpJG4kjfQCxVXIB1YGcEDbPlW3445i7MgxsUK2dtgqSrDIiyQR49a8+nRAeDuxGSrwkHxBLaSQfPDMPcTUoFszfFfarGFZrqD6tmC6kkVzqKlk1DwzpxnzIrQz8Rks9BvIuUjhyHEiuBoQu2Qu/2R8603bDgvtfDZYAMs0QaP/wBVMPHv4d5QPcTWZ+lz7fCR4G+hU+oJUEGolQHuWtlPxCRNaWMaqRlVuLkxTEeGY0hkCe4sDvvimeEcW5ryQyRNDPFgvE5B7rZ0yI67Ohwdx4gggGlfpG4sLWTh8rFxGLluYIwzFk5EuxRftDJFJWHai3vOJRPBzO5a3KycyNoiczWpTAYDVjD9Omr1pkZuykoqjVFa4LUw9S2p2oVQLFeaaLprgtTUSgemuo2muqaiUVAqWqqNeIetMx3o86qAtQamrCq1br1qYnqWELw3+0x/hH/9+OvOAwsOL8ScqQrR2IViDpYhJMgHxxkfOkJknE63EEsSMI2iYSxPKpUur5GiVMHK+vWmWvOIkY9qtF9Vs5cj3arojPvFKadjVJUI9h1xxjjBP3mtyPUBWU/iDVp2HH9I4p/jT/p4aqoeBPDolt7grcrzNckq8xLjmvzJBOildtW40kFcbbbU9fXPEJE0c22twQeZJEskkuMbmIOQqNjoTqxQaosmmI/RCuDxLP3r+d19VJwCP+U1a/R1tazk7f0u+O+3/wCzJWZs7WS0YSWUix4RInjlUyRSJHnQWwwYSDU3eB31HIO1S43xy9uImiLQwRuCshhDvKwI7wR2wIwRnJwTvsQaU8sV5GrFJ+Bv6D1xwZR465vxOR+BHzpnspfvP2dV5FCsLSePABHdiWSJDg75Kop95rI8J4vPYOxtdDRPpLwyhtJZVCh43XeM4Cg7EHA2zQOMdv78rNGWttMylOWIZG5SMpU6H5i6jg7kjqOgG1BZoNcheGa8GG7L8GW4ltYZCyxzPHE7LjIDKdl1ArnIA3B619y4PHJw+8tuHrcTXEE0Mzg3JV3iMJXAR1VSVIbBDZxhcY3B+ECWTKESkGIo0ZAxoZCCrAeYIBrf230t3wj0vDbPIB3ZDzEB9WjGcnx2ZR7qMZKgzxyvYH9KFqicYQqoBf2GVsD7/tJQsfDJVVHwrW/Tp/wlt4/0tf8AT3FfJOJ8WuJ5zcyyq8paN/ARjlMGjTSDsgx0znc753qy7WdtLziEaQzC3AjkEo5KSK2oI6blpGGnDnw8BR1IHbkqPrP0XORwSMjYj2wjHhi5nxVX2sQXXZtZ5wJJRawTByBqEpCEsCOhOTnHXJr59wT6Qby0tVs4xbMi8wAvHIz/AFru7ZKygdXPh5VEdt7x7FeHMtuIREkORHJzdCAAHUZdOruj7uPSrJoo4s+kdpTnsxkb/wBCtj8NMRzUvpyP/wCGkHm8GP8AnB/IE/CsL2V7c3llEIFEU8Azy0l1K6DrpWRc9zOcAqevXAxQe0/HLniQAuGREGvlxRA6VZgU5jMxzIwViB0G52qakTSz7VxDivIayU/ZuJRAfQm3ldPmyKP81ZL6YDiXhJ8Pb4T/ANS1jeP9ory7W3SRoFNvNHPEY4ZFbmRqdJYtMwKjO4GDt1FWXHLu4vxGLpodMetlEEUkTamQpnW0r4xnIwOoFSwaWfQO1168V1w3QAeZctE2QThXhfURg9cCh9ov7Ssv8Pff99pWbi7R8R5PK5luzYwlw0b8wLjBZogdDSDzyFz93zsLAXE1xFPcTROYY5Y0EUDxE80xFmctK+SOUNgB9o1ZclZcGmDedEBqCdKkgpyEktVeg12mvcUSHua6vdNeVCHz5aKtCWjJSyBVFFWhLRlqBCCiKTUFNEFQJNXPnQruY4xnr+Q60QUnfv3gPLA+e9JzyqI3CrkDmbu/z8KTuE2x/Pvp09B6/lSN+wUfzua58ltZ0IGe4qcd0dB5bk/CshdxsxwOnTAOfmfH1Naa+m1ZA8erefuqpKZJA6dDVIyHqBVJZ56Hb8Ca9NuPFh+Z+VPXI+4M7dcbfCgck48h6U3uA7Yp3R4fE9T/APHpQZZi3dUYHp+Z86Z9myfMfmaYW0wMnH8/z+NXTKOBVJDjfz8PHFO2sJJ9fH0qQjydWOv2R6U7bQ7Y8TvTdYl4zzl5BPnsP7opi28PQUysPpt4UO0T7R9R+dVc7ZNGwzZpliT4bfxq8h+yT/OPGqi1HQeZ/wDmreNhg1eMhUkPWjDSR4jcfEVb8Lm369f5yKoIpQNPy+Apyzmw3uGf44q+oS4m5s5sjHiD8wabFZ+0ut0bwbun4jI/EYqxW6rTF7CJbMsCa4UiLupi7q2wLHc11J+1V1TYlmGWjKaAlGWqkoOtFWgrRloBDLRFoS0QVCBFqskGqVvf+SAirEnYmq7h3ekkPqP+0Cs3Ub0jR0/ljLLjST0APw2zmslxm6Mj8tepGpj+op8ff0A+Na7ikgSJmPQKfjjw+Ow+NY+C2ZV0dZpO/MfCPPRc+g2A95rHlRtwiUke2levn5L50vNFjEafb8f2B5n1q1MGO6vXxY74/ifSiQ2SoMj3kk7k+ZNKSNOqiqh4Xgfzv5mkrhASVX4nwq4uLgvlIht95/AeYXzNdHZqg6YA8f41arImVMNn4nYUG4UEfsj8T5e6rOcM+yrhfEnbUfXxx6VEcNGQWOojp4Af3VqyTfBVlRHEWOQufyHvq6srDG53PnTMFoB4U9HHimJUKcrEJ7fA91V9qndz5lj+6rniDYQ+6krSPCIPQH/+jU8g8HlrHg5PQDHuwN6etweXqO2e98D0oEifd/WIX/mOW/DNO3eyH3f7UxbCXuJPN9n03+VWPDJ8ms80mdPuI/EVa8Jzr/nyzUhIE40bDgy5jGfBsj4Z/jVlSnBkxCvrqb5mncVsjwYpPc8rypYrwijRU9xXV2K6pRDKrRkoANFRqJAwNFVqGtFQVCBVoq0NaKtCyA7g90/CluzybO3rj5U7INjXcEt9MI9Sx+bGs+RXJGjFtFnl9baxgk7eXnVPLZqNgNs7+ZPmT41oLhgKrJMHxpGSmzTjborGtxQHslPUEj1OR8ulPSjBoJfFKpD7Ym0QHhUeUDv19+9ey7mpk4GKlBtgWQUMda8mb0qNvvV0B7hkapq1Q01zHFEpwCvU1KR5gj8KUsTlU9EwR6gYIp7rQ1te9qGfXFStyrltQVY8sp9WP4ECp3o7po0EfTPgT+Oa68TummeBfkzEQzJjy61fcKXLe84+ZxVRbpux/WbA9wrTdm4MuD4Df4k7VXHyHLwa6GMKoUeAAolDLV2ut1nPCV1D11wcVLIErqjzK8okozXLogjr0URahCKR0dErloymgyHKKIKipogWoEHO5CkgZ6DHmDTsh0rgeAoEa771G8kIFZ8mzs0Yt40Vd6SerGqi5LL0agdpOIzqMRRMx88bfurCxtfSCZ2naMxKW0YGSPd5VlUHNm7aEbNt+kGHU0RuIg18om43cDTi4L5/Y6em4q/7NcaeU6ZVHXAYDAJxnBHnRlgmlYI54SZuomqbON6HarkZxQ5RS1Y3ZnOKmmKWLGl5rjG1XtlWkiwLeOa9VQds1ViQ+Y+dE9nbqDg0E39EpfZbiHyNGWKqOKZ12O/qPGrmyuwdjToyTM+SLQZUoXEf6s4p5Vrya21LimUKT3MljBA+PzrWdnMBR5k1UXdp3iR4CrjgUR7uemck+7rVMcXqDldo0DtSzz17cy4qkubsg5rTJ0ZoxLgzVFriqR+LAdaQvOK+tU1FtBqPbB511Yj9JHzNdU1B0GqWprS1mxx3jTaMKdYiiYNEU1HapowoWQkq0dGxQjXmg0SDKPvRCviaWgQg0eQ+VIyvc04eBS7I8R8qzPEeGq+SrAHBGehIPUHwIrUSoTVfcWgPUCs9uzZD2fM5exqLnEjL6BkIA+Wad4T2dRTGqu5VG19AMnx1HxrZ/o9M9KYht1Wr63W4HCK4Qva2WBS91bnNXQG1IXTb0Ek+Qb+ClmiNZ/jczRqXAJOQBgZ3PpWudBSU1qfA4P8APXzq2lIFtnzbjUARlLuzl4wwOsqA+TkH3bVXQXVwuAsrAlgMasjPh1619Lu7VW7sqA+9QwP8KTh7NQZ1KiA/s9391MU4/Qt4pXaZRWfaKSKUxznV4Blxj5CtpYSq4DKetKjs7ERgxr7wcmnLPgZjHdO3kaS0m7Q3VUaZd2sm2KsU3FVVvGR1qxgerpiXEoOITsZdC9B1Pr5VbWvENK6Sc/uqg5uoMybkknI99EgtH60uDeoZlilHcsZeIb4zS89yPOvV4aT1pmPhC0+mZU6KG7lDdKjb8PLHJ6VpU4Moo8dqF6UaJqKL9FjyrqveVXUdJNQlISx2FM2kBG5oImA6flRgSelXE2MuoO2a8jiI8aFHC2djTcat41EGwq16HxRI1qM1rmoS0HjapZpW3gKnJ6YNeyS0jK6Zpwq0dPJSU8tQmuKQuZqzOZtjjI3d5ioWCvLltWlQcbncn0qulJY4o93YyGPSjEePUg/AiltvkdSTo0qMAuCd6rbqUH4VRK9xEAGJfHj97HqfGk5uLkfdY+4fyKspk7S8MuZnOdhmp21wGOk7MOoqgh7QPqwY9I8yd8fLFNLc65NY6YAz5mj3LdFZYqNCIQRuKh+jk/VFEt5MijB6YpCqoXFuo8KKhxRsivXiHUVdR8oXJ/Z4BnelOJ3HLglb9kge9th++m0pTikKuAjDOxcgeY6VHwVjSkik4IhSPAHXatBbTDoaqHZguwwPCh2crasmrY1SFZ8mqRpVYUfWKSVw1EaAAZLU8QHDA+NeqBVXJKB0aoC7IoWiFttXVU+2muqWQsDb+VdDbEUrHxHJpqO5plCbHVXFEJFIPc++kruWTwqrCmaBWAob3qis6k03SmIuHyMcsaq2XotxdathSk70W3siPGlbzYkVnzJ1Zq6dq6EZnNJTPTsu9IXNZDoJinPCnJP+9Ox8XQDdh8SKozYPO2AcIPtEdW9B5Vf2vBLYKAYl29B/vmmRugSq9xWfisZ21L8xUDOhG2D7sU5Nw+3/AFBt0/dSEvBoCTtpOMZBIwPMY8fWrUFuNbHBVPgKMAKp34XIm8c5I37rgH8RvQf0hKjBZEGM7spJA94O9Wa2Evd8mstX7tFeWq63fapGSlJj1EsVm9aYjlqnSSnbd6ZFsVkii0iXJFKQSrLJkeJx7wOlez3XKieTxAwPedhVT2c4nKZdMYBLZJBwPkaeoXRxup+QjgnoabNDxCwGNh0qtjtN96tk4yhJSQaGGx8qYMAbddx6U9waF4urx5OHuVDIB0odwrMMVeJaelE9iFUo0WYxrMjzqUdu1a79GqfCuHDloaQ2Zf2Y+VdWr9gWvamklmMty3lVvbNUmVRQnH6tOtiaQ+AK928qBBnG9F6+NVstX0FGKPHJVex93xqUYz/vQCht7nrSFy+Rnx/Ojsqx7sf4n3Ujc8XQHGn59arOKapmTN8ji6eW73+kISzUhJIWOPCm5+IQS515jO2HXcf5l8vdSs1lKveC8xf1ozq+Y6iufKFM6fS/JYs8bXJY2jBBUbi4Ph1qqjusnb4j+IownINSzYmpBJbZz1cqD5AUJkKnGvV7x+8USe7pGa48qiY9VQxHNnbFTkRT4CkVl3z40cS5pqltQmUdx61C4x8KjMPKlElOetTDmqDEwwpy1NJxgmuv+IrAuxzIeg8vVv4UyKrczdT1EMcW2xTtdxD7MC/d7z/3vur8t/jXn0dgtck+CKxOfXYVmZnLEkkkkkk+Z86+hfR9Y6IGlI3kPd/ur0/Gn4E5TPLOfezajR3SjO4DA+Yz+NTt7deqd0/s/vHQ1K4XalImKttXQZrWGDd0WUVwc6WAB8COjfwPpUpXPhS0jA7Ho3Q+R9PI03GNhk5Pn50ica4HYZP8WJc189Kci6VLQK9IqiNJ7iurzSa6rUCzN8qixxiooaKtAqExQmho6iiJUDYqtoa8mCxjU34daau7gIuT8B51m7u4LnLfKqSaicj5L5NYFoj+RDiF+rHIbJHjjGPdWevQxOSTv47b1aXEYxsPlVLcyMhIO4/Cs2SV8nnsMu5JyfIhNIw8c11txeSM5RiD6E7/AA6VKR89Nv58P4UjMMnf8PD31lZ1cNx3Wxdt2mDj62NSf1hs2fXHWvV4tEfvfPw+NZeWL5UsWqUdbD1eSK5s3kMoYbMG9xBrnTavnryEdCQfTb8qknF516TOB78/mKfBI6EOtflG9gj86Y046nA9a+cycauD1nf4YH5Ck5pXf7Ts3vYn99MUYl31dn0efiluh78yA+QOT8hSrdqIPuq7/DSPxrApGPT4U3AKDaXBnydXOtjYN2ikbZMID5bn/mPT4Ug8hPjk/P8AGkIG2rS8A7NSzkMRy4/1iNz/AHR40IxlN0cfNKeSW7sX4BwhriUIPsjd2/VX+J6fGvrMcaoqqowqgAD0G1KcL4bHbpojGB4nxJ8yadfpXSw41BGnDi0rfkJGMjGaWlixU4Dg01ImRTHuaUKReR6H8D4GjWkpB0n/AGoBGDRT+t4+P8ar4pke242JhRAwqo9oUTGNtgcFT7/A/GrIR0hqi2LPHJdcoPkV5UOXXUBxnUSjoKGGoHZ3hFrJBzprdZZJL64h1MzBgpupEXBB+6AMD0osiVlgKlLIEUsfCqvhvZu3E3FFe3a69laI28buzPhrZZuUjMfFmIGfSkOyy2E8F683DFV7MSSOrOWYjVOwi/ZKhNHwoWCcG40nTPb+8ycsfcKTNwM4p/gXDLSThrXw4WLhzNPphDZcJ7Q6hQx2wq/lT3Y3snaS2FlJJZxuZYQ08xcqy/Vk685ySTgbdM5pMoN+TgS+Ac3qlktv1/ZmLjisanHWq+5uEceVaDsv2Ps7nhdyyxrLMXvY7eYktIdBcQENnfYA072y7JWMR4aIraNebfQwS6c99NMgdG33GV391U7L+xsPgow4nv8A+f2fPZo9Ox6eB8KXtI3lcRohdm6Bftf7V9Jj7DWs83F7dIEVkES2xGfqXe2DArvt38E/GicP7JWf6WWA2qBP0ekpTBH1pm0s53+1jah+n35NeP47TzKylj7CorNzpy2AMLGuk59WORj1paPsFG/MzJIACOXlR08dX62/lVzwHh9tIeJyzcN5Xs0cTpbyse7phkc7g4GrAPjRu03DBDMYbcEJPaiTlNI5RXSRVOgkkoGVsHG22cdaZ2opG2HS41tRguI9gp1JMbLJ6fZPyOx+dUF5wC4j+3C4/wAuR+FfT+1RsI+EreRcPVJLlZY49L4aB+XKRJq8cGPO1aK77JWi821VJBLHbCcXXOkMxkLSDUTnfdM46b4xip2kSWBeD8+mBvI/I1OOzkJ2RifIKT+6vr/ZmCO9ZpbhNaQ2UNzytRVHklEhJfTucCPAB27xONhULe0sZuJWEUHeguI5pJ7bW7RJIkOVwG3H2jsNsoDgGp2l9lVhflnzm07KXb9IWHTdhpG/vrQ8P+j+Xbmyqg8dILnHv2Fa62trP9K+xS8K5aSARxa32Oj2lueqj7riMDrnuiluLxIk1wLWL2aNXjsso2SZWnRGmVTsuFkGPdTI44+QSwbbsZ4R2Xt4cER6mH333Py6Cr9aru03Z+2jgvlhjeKWzt1nSdZpDI7FJjiTJ7w+rwc5zq8MCj8O7LWbXFkrQKVksZpZAS3fkV7IBzv1HMff9o06M1HhBXT0WgGRQ3GazXAI7A2N1PLYKz2Q75LkmYcsSKwP3SVI2Oad7P8AAebNFb3BIiRLicwpI2kl7jMKO6kF1RH046Hbyq3c9B7XsuYxRWJFZZ+EwSTcHkSMxw3wd57bmO8RPsplj6nYqSegGdvKl+OcNAvJLeC09nVI86TIVW8Rbq2dmX9UaVdM/wDm0Fk3C8VeTZSLncUKI71mOPJYCxtZ4bBVe+HcIcqYfqzIzE/ewoOwxV7xPsXbo93ILZREtohhIY4WdTdGRlGrIbSYN/QeRodwKxexXtLHgxnz1J8R3l/fVhwW5MkYJ6jY1keL8Mhj4Jb3C2Rkmlto2e4DHMDmJT7Q5J33PhVp2T4gOaUz9rO3qPKqSnbOTkg+m6uMk9p/6/6avTXVPUK9qUdmvZmiKF2d4xax2/Jnn5Ukd7PPpMchJX2mR1xgY7wIOfWpJvR0otFVKhTh3aa2M3FHa4e2W6aLkStFIrYW2SLmoGXOzKSM48KzXZziUFvHxeN7gvz42WCRkYNckrcZfYfaLOPmKuePXOSsefDU37s1VSyVmyZdLpHH6r5jtZdEY3Xsf7McZtV4T7FJfmzm5kpLKrF1Uzs4xtjDKfkaZ7K9tLSK24XE10EMSFbhe+NP1DgBxj9fT8ayVyNzVNNHg7Ur9R6L4flXJU4/5PofZTthZQQhTOin2+5k04YYhkeUK+MfZwwNK8b7ZWsy2B566ouKPNIMN3IBPcaJDtsCjRn/ADV89Z28TUWOdqn6n0aF17/ifT07c2yT8TmhmEjSSWjwKgYtNy40EioMb9GWrEdp7X9Mtc83EPsIi18uTTzPaNej7Oc6d6+cdiLGSK4W5C6l1JGkeQpeWVtMZDHYAHJzX0O89u5qRNY4MwfSBcxnIQAtlvDYj31ojJtXR0MM1kjYh2e4jaoeJRScRacXUcarcSRuSSYpYyMKu+nK05xbikVzeI8JZ44rflGQo6KXaRWwuoDVgJkkZHeFSu764gMULWLI0z8uELLE0TPjJUup7hADHcb4NLW/tss00S2eXtyiyg3EYALxrIuDjvd1hUd/Q+KindlBx+VbjhNpYxHVcJJLrj0sCv1dwMsSMYyy758a2V52ytCZbhWlM0luIBbciUSiQGRsE6dIGXxqzp261QyX1yqNIbM6EnFqxE0ZxMZFjAI/V1Mo1etTtXu5Zp7ZLT6225fOBnjCjmqzJhvvbKfdVlZVpfZHsvPHZs0dwzIk1lDbCUIzqkkQcENpBIyJMgnbunfpTtx2ltje8LkE7SJbx3Uc0pilXDGFUVmBXI1MpIqn47fTwao5Ld4ZVTmHLI6mPcM8bqSDuNONsZ3HSrS5F5aRiWayIjDRp9XMkrlpGWNAEG7EllGPWigNeUIS38S8Zguva3uINUjvK0bgW4KTiOBdt0+tPh5Zpm4PNS6liUyA3huIwAVMixyxyYXVjroIFOcVv7m2hNxcWUqRKMsyyRSFNu6JERsrk4GRkDO9eNe3QlEJsTrMLXA+vj0mJWCsQ36wLL3fUUxaV5ES1PwH7QdoLaaK95DSSTXsC26Q8iVHRgsqZkLqAi/WZJOPsnGcijcL7UWyezTStLHNb2sls9t7PM0hkc25OhlXDrmAgMMghwcjFIwcUuWtfbVsj7PyzNqM8erlgaidHngHbNW0cuQD5gH51FBPhgeSS5RkLO5EVjxO3mBSe5jj5UeGYszWiLpDKMEhwV6+Fa5OKLa3cc8qvyWheJ3RGk5b60ZNaoC2k4YasbYGaLRInq/bKdxmb/S8KS8IjRnkgsAyT3PJkSMN7KYowoK5bJBzjIGVGd6sLBhPPcXZd5MvLFAWLBRB3CBGpAwCwz64q41b15mosdMMslqjB8QvUew4XCpJktUYzpofMeLZ0Odt+8cbZrWcR7X2zTXmLgmN7OKOIaZNJm1XesKNP2sNDnz7vlTMpoYaqvGHvejMcVv4ZuCQWy3jxTQ2qh4FicmZ1gGIHGnpqGKyfZe+c3AkGwQnH5Yr6zDJvXyxbTkTSR+Ikb5atqRmhVM53yOS4XW64Pon/wBQ/sCvay2TXVNZwv1XUfyNDGxpgGlVc+AqF9OVjZj5Y+dNk6R6rJLTFsoZLjmTSN64HwqDUpwo51nzNRvbwKcDciuZJ+Tx+WLnlZ5djSCfWqlzTV8+VDVXmUUs14YNIG0dStbbLgHz393jQrqbSuaV4TxP61c+Jx86MY3ubY45uLaNt2YvQ06J5XljgeSiQ4ArbEQf/UKGMzGXlTCbV/Ug8qExiL10nJr5NaTtDdIyvpJdGVtOoLJG2pCQeozW1V7gT+2LcL7SS2X5I0YMaRkCPV5Iu+a148ijGmd3ooasSo0vGJFZuGNBhYP0lMrqwPMM4N0GYNqxp1CbbH3l6YxR1MfN49zi4i+p5hj/AKwJ7BHqKY+9jOKxTS3YWJfalxDO91H/AEdciZ2lZi3e3XM0m23UeVEteM38Us0yXUfMuCjSk24KkxxrGuka+73VHnTO7E19mf0aX6Lhbtw9owX5Ut5OsRk/rDhuZGX/AGsID7xQk/4vtH/6Ft/pJqyr8QvDsblR/SBd5EAH1wOeur7B6FfLIzU7Xil5FPcXCXMfMueUJtVurIeUpVNK6+7sxz1zR1xB2pF19I0ypcQNINSjh82peuocyHu/Hp8anxd2tIeCcOJOt7i3ln3LbrKrsuTvjmyAj+5VBxCSa6YyXE+t9AjUrGqKg1azpQdckDOSegp7i3Fb25jMUt4ujUj/AFcAjcNG6yIVfUcEMoPSipILxyNF2tP9E48PIp/obY1qXWJh1+uhtflHOPH3tb/9Jr5lxW8ubuFre4vGMTbMEjSNnwNuYy9d8HAwDjyp9Be8wzC777wwW7f0ZdHLEshIxr+0qux1ftYxV4q+Bc1o5FOMtAOzljzmlDcscjl/ZM3LfQJv/K881c8M4jFMMxSK+nAbT4EjYVXW0V5HbLZJd4g0NBg2ilxESyljJzRvo36ZyelMWXODvLLIZHkW3U4iWMARzYxjJOeXqyc/e+TIprwIm1LyXAepg0qbhiZCW0AacNpRf/FyyrrbByndzgYz6VFbwsF0bgyNvp1ArzydWrUMDlgAdfQVdTF6PZZKQRUc0pFcv172SJTuo7uZYzGAFx9zmD471JZXbBYsMLK2Aqrl2ZuWGHe3Vcbb/E1bV6Bp9hJR40vmpM7nBOsYZyO4pxqhUKWGegfVtk5IFLPKx7vfALIGchQzKsb6m2+yCxUeZwfOhq9BcV9jSGsf2osj7ZrAJDornA6YwrE+Qzj5itS90x6BtIWMAaVGWM51knrtGP8AqpHtDeYjkkYlU0mMMI/FpVZVG5OyoRnAALjy2VlWqJm6rCp46szXMP8AP+1eVH9Lx+X5V1ZDy3byfxNkvhSHaD+p+I/KvK6n5PxZ67qv2pGZ4R9hvefyqnvPtV1dXOfCPM4v3WMXX9UPefyqprq6qM1YeGL33T4VSWP9cv8AeX866up+L8WdXpv22aXjv2h/eH51ubX7A9w/KurqqzofFftgZutCbrXV1FHWBvXkPjXV1XRUNF/GiR+NdXUyIHwQXqK1yfZX3Curq1YPJj6z8USb91RPh8a6urUc5Em/d++p+NdXVVclnwTPX50T+fxrq6roqG8PnSMvWurqjIwLfz8qru13/Ay/5P8AvFeV1Ln+LKT4PmldXV1c05h//9k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05" name="Picture 9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945013"/>
            <a:ext cx="233130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 descr="Image result for sad mickey mou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34" y="1812215"/>
            <a:ext cx="1586728" cy="223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0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 From Others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61460" y="1795943"/>
            <a:ext cx="7269734" cy="3612070"/>
          </a:xfrm>
        </p:spPr>
        <p:txBody>
          <a:bodyPr/>
          <a:lstStyle/>
          <a:p>
            <a:pPr marL="0" indent="0">
              <a:spcBef>
                <a:spcPts val="1000"/>
              </a:spcBef>
            </a:pPr>
            <a:r>
              <a:rPr lang="en-US" sz="2400" i="1" dirty="0" smtClean="0">
                <a:solidFill>
                  <a:srgbClr val="C00000"/>
                </a:solidFill>
              </a:rPr>
              <a:t>      “Learn </a:t>
            </a:r>
            <a:r>
              <a:rPr lang="en-US" sz="2400" i="1" dirty="0">
                <a:solidFill>
                  <a:srgbClr val="C00000"/>
                </a:solidFill>
              </a:rPr>
              <a:t>from the mistakes of others... </a:t>
            </a: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</a:rPr>
              <a:t>      you can't live long enough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  to </a:t>
            </a:r>
            <a:r>
              <a:rPr lang="en-US" sz="2400" i="1" dirty="0">
                <a:solidFill>
                  <a:srgbClr val="C00000"/>
                </a:solidFill>
              </a:rPr>
              <a:t>make them all </a:t>
            </a:r>
            <a:r>
              <a:rPr lang="en-US" sz="2400" i="1" dirty="0" smtClean="0">
                <a:solidFill>
                  <a:srgbClr val="C00000"/>
                </a:solidFill>
              </a:rPr>
              <a:t>yourselves!!”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4" y="3711468"/>
            <a:ext cx="4444571" cy="241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269" y="4062830"/>
            <a:ext cx="20193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42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Double Salary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31092" y="1808300"/>
            <a:ext cx="7512908" cy="414765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Deep </a:t>
            </a:r>
            <a:r>
              <a:rPr lang="en-US" sz="2400" dirty="0">
                <a:solidFill>
                  <a:schemeClr val="tx1"/>
                </a:solidFill>
              </a:rPr>
              <a:t>desire rather than mere </a:t>
            </a:r>
            <a:r>
              <a:rPr lang="en-US" sz="2400" dirty="0" smtClean="0">
                <a:solidFill>
                  <a:schemeClr val="tx1"/>
                </a:solidFill>
              </a:rPr>
              <a:t>hope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Choose your functional area carefully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change it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if possible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Skill </a:t>
            </a:r>
            <a:r>
              <a:rPr lang="en-US" sz="2400" dirty="0" smtClean="0">
                <a:solidFill>
                  <a:schemeClr val="tx1"/>
                </a:solidFill>
              </a:rPr>
              <a:t>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nothing else works,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take </a:t>
            </a:r>
            <a:r>
              <a:rPr lang="en-US" sz="2400" dirty="0">
                <a:solidFill>
                  <a:schemeClr val="tx1"/>
                </a:solidFill>
              </a:rPr>
              <a:t>charge of </a:t>
            </a:r>
            <a:r>
              <a:rPr lang="en-US" sz="2400" dirty="0" smtClean="0">
                <a:solidFill>
                  <a:schemeClr val="tx1"/>
                </a:solidFill>
              </a:rPr>
              <a:t>career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move.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Fate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== God’s Grace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i="1" dirty="0" smtClean="0">
                <a:solidFill>
                  <a:srgbClr val="C00000"/>
                </a:solidFill>
              </a:rPr>
              <a:t>“Without </a:t>
            </a:r>
            <a:r>
              <a:rPr lang="en-US" sz="2400" i="1" dirty="0">
                <a:solidFill>
                  <a:srgbClr val="C00000"/>
                </a:solidFill>
              </a:rPr>
              <a:t>god’s grace,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even </a:t>
            </a:r>
            <a:r>
              <a:rPr lang="en-US" sz="2400" i="1" dirty="0">
                <a:solidFill>
                  <a:srgbClr val="C00000"/>
                </a:solidFill>
              </a:rPr>
              <a:t>an easy task becomes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difficult </a:t>
            </a:r>
            <a:r>
              <a:rPr lang="en-US" sz="2400" i="1" dirty="0">
                <a:solidFill>
                  <a:srgbClr val="C00000"/>
                </a:solidFill>
              </a:rPr>
              <a:t>to </a:t>
            </a:r>
            <a:r>
              <a:rPr lang="en-US" sz="2400" i="1" dirty="0" smtClean="0">
                <a:solidFill>
                  <a:srgbClr val="C00000"/>
                </a:solidFill>
              </a:rPr>
              <a:t>accomplish.”</a:t>
            </a: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6898" y="3590313"/>
            <a:ext cx="24160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6882E"/>
                </a:solidFill>
                <a:effectLst/>
              </a:rPr>
              <a:t>G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et   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6882E"/>
                </a:solidFill>
              </a:rPr>
              <a:t> O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ut of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6882E"/>
                </a:solidFill>
                <a:effectLst/>
              </a:rPr>
              <a:t> D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oubt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074" name="Picture 2" descr="Image result for baby succes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04" y="3599243"/>
            <a:ext cx="4003591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 ??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16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AutoShape 6" descr="Image result for question animated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8" descr="Image result for question animated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any question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9" y="2347784"/>
            <a:ext cx="4250725" cy="42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xfrm>
            <a:off x="1658112" y="5012158"/>
            <a:ext cx="7257288" cy="7955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07178" y="6405220"/>
            <a:ext cx="741406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 , But First Ask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66044" y="1705232"/>
            <a:ext cx="7269734" cy="3612070"/>
          </a:xfrm>
        </p:spPr>
        <p:txBody>
          <a:bodyPr/>
          <a:lstStyle/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start work,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 I doing it?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might be?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Will I be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successful?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answer is satisfactory, </a:t>
            </a:r>
          </a:p>
          <a:p>
            <a:pPr marL="228600"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go ahead.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/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2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AutoShape 2" descr="Image result for ask yourself cartoon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76" y="1717589"/>
            <a:ext cx="2721060" cy="446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Be D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etermined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3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82736" y="1709446"/>
            <a:ext cx="7269734" cy="36120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If you are determined,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nothing is impossible.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rgbClr val="C00000"/>
                </a:solidFill>
              </a:rPr>
              <a:t>“Never </a:t>
            </a:r>
            <a:r>
              <a:rPr lang="en-US" sz="2400" i="1" dirty="0">
                <a:solidFill>
                  <a:srgbClr val="C00000"/>
                </a:solidFill>
              </a:rPr>
              <a:t>settle for anything less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then </a:t>
            </a:r>
            <a:r>
              <a:rPr lang="en-US" sz="2400" i="1" dirty="0">
                <a:solidFill>
                  <a:srgbClr val="C00000"/>
                </a:solidFill>
              </a:rPr>
              <a:t>what you deserve.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/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It </a:t>
            </a:r>
            <a:r>
              <a:rPr lang="en-US" sz="2400" i="1" dirty="0">
                <a:solidFill>
                  <a:srgbClr val="C00000"/>
                </a:solidFill>
              </a:rPr>
              <a:t>is not ego, </a:t>
            </a:r>
            <a:r>
              <a:rPr lang="en-US" sz="2400" i="1" dirty="0" smtClean="0">
                <a:solidFill>
                  <a:srgbClr val="C00000"/>
                </a:solidFill>
              </a:rPr>
              <a:t>it </a:t>
            </a:r>
            <a:r>
              <a:rPr lang="en-US" sz="2400" i="1" dirty="0">
                <a:solidFill>
                  <a:srgbClr val="C00000"/>
                </a:solidFill>
              </a:rPr>
              <a:t>is </a:t>
            </a:r>
            <a:r>
              <a:rPr lang="en-US" sz="2400" i="1" dirty="0" smtClean="0">
                <a:solidFill>
                  <a:srgbClr val="C00000"/>
                </a:solidFill>
              </a:rPr>
              <a:t>self-respect”.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8" y="3978876"/>
            <a:ext cx="5288693" cy="2831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65" y="4459886"/>
            <a:ext cx="2831608" cy="14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373" y="799720"/>
            <a:ext cx="7228703" cy="56661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 Positive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76881531"/>
              </p:ext>
            </p:extLst>
          </p:nvPr>
        </p:nvGraphicFramePr>
        <p:xfrm>
          <a:off x="1524000" y="20024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hlinkClick r:id="rId7" action="ppaction://hlinkfile"/>
          </p:cNvPr>
          <p:cNvSpPr/>
          <p:nvPr/>
        </p:nvSpPr>
        <p:spPr>
          <a:xfrm>
            <a:off x="7364627" y="2038865"/>
            <a:ext cx="667512" cy="429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0C87B666-782D-45DF-B949-48496984778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Overcome Fear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07952" y="1684733"/>
            <a:ext cx="7269734" cy="3612070"/>
          </a:xfrm>
        </p:spPr>
        <p:txBody>
          <a:bodyPr/>
          <a:lstStyle/>
          <a:p>
            <a:pPr marL="0" indent="0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i="1" dirty="0" smtClean="0">
                <a:solidFill>
                  <a:srgbClr val="C00000"/>
                </a:solidFill>
              </a:rPr>
              <a:t>“As  </a:t>
            </a:r>
            <a:r>
              <a:rPr lang="en-US" sz="2400" i="1" dirty="0">
                <a:solidFill>
                  <a:srgbClr val="C00000"/>
                </a:solidFill>
              </a:rPr>
              <a:t>soon  as  the  fear  approaches  near, </a:t>
            </a:r>
          </a:p>
          <a:p>
            <a:pPr marL="0" indent="0">
              <a:defRPr/>
            </a:pPr>
            <a:r>
              <a:rPr lang="en-US" sz="2400" i="1" dirty="0">
                <a:solidFill>
                  <a:srgbClr val="C00000"/>
                </a:solidFill>
              </a:rPr>
              <a:t>    attack  and  destroy  it</a:t>
            </a:r>
            <a:r>
              <a:rPr lang="en-US" sz="2400" i="1" dirty="0" smtClean="0">
                <a:solidFill>
                  <a:srgbClr val="C00000"/>
                </a:solidFill>
              </a:rPr>
              <a:t>.”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6" name="Picture 2" descr="C:\Users\rameshwarg\Desktop\This_was_a_timely_capture_(3926001309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/>
          <a:stretch/>
        </p:blipFill>
        <p:spPr bwMode="auto">
          <a:xfrm>
            <a:off x="766120" y="3273003"/>
            <a:ext cx="3992220" cy="29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42545" y="3018475"/>
            <a:ext cx="376256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5400" b="1" dirty="0" smtClean="0">
                <a:ln/>
                <a:solidFill>
                  <a:srgbClr val="002060"/>
                </a:solidFill>
              </a:rPr>
              <a:t>F</a:t>
            </a:r>
            <a:r>
              <a:rPr lang="en-US" sz="5400" b="1" dirty="0" smtClean="0">
                <a:ln/>
                <a:solidFill>
                  <a:srgbClr val="275F5E"/>
                </a:solidFill>
              </a:rPr>
              <a:t>ace</a:t>
            </a:r>
          </a:p>
          <a:p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E</a:t>
            </a:r>
            <a:r>
              <a:rPr lang="en-US" sz="5400" b="1" cap="none" spc="0" dirty="0" smtClean="0">
                <a:ln/>
                <a:solidFill>
                  <a:srgbClr val="275F5E"/>
                </a:solidFill>
                <a:effectLst/>
              </a:rPr>
              <a:t>verything</a:t>
            </a:r>
          </a:p>
          <a:p>
            <a:r>
              <a:rPr lang="en-US" sz="5400" b="1" dirty="0" smtClean="0">
                <a:ln/>
                <a:solidFill>
                  <a:srgbClr val="002060"/>
                </a:solidFill>
              </a:rPr>
              <a:t>A</a:t>
            </a:r>
            <a:r>
              <a:rPr lang="en-US" sz="5400" b="1" dirty="0" smtClean="0">
                <a:ln/>
                <a:solidFill>
                  <a:srgbClr val="275F5E"/>
                </a:solidFill>
              </a:rPr>
              <a:t>nd</a:t>
            </a:r>
          </a:p>
          <a:p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R</a:t>
            </a:r>
            <a:r>
              <a:rPr lang="en-US" sz="5400" b="1" cap="none" spc="0" dirty="0" smtClean="0">
                <a:ln/>
                <a:solidFill>
                  <a:srgbClr val="275F5E"/>
                </a:solidFill>
                <a:effectLst/>
              </a:rPr>
              <a:t>ejoice</a:t>
            </a:r>
            <a:endParaRPr lang="en-US" sz="5400" b="1" cap="none" spc="0" dirty="0">
              <a:ln/>
              <a:solidFill>
                <a:srgbClr val="275F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45402"/>
            <a:ext cx="7257288" cy="5666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 Great To Be Great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60120" y="1730946"/>
            <a:ext cx="7918704" cy="4669853"/>
          </a:xfrm>
        </p:spPr>
        <p:txBody>
          <a:bodyPr/>
          <a:lstStyle/>
          <a:p>
            <a:pPr marL="0" indent="0">
              <a:spcBef>
                <a:spcPts val="1000"/>
              </a:spcBef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is great by deeds not by birth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15F754E0-4DB3-40CA-95F6-C7C0493C69AC}" type="slidenum">
              <a:rPr lang="en-US" smtClean="0"/>
              <a:pPr algn="r"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Image result for ms dhoni childhood pics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03235"/>
            <a:ext cx="2551670" cy="325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hlinkClick r:id="rId4" action="ppaction://hlinksldjump"/>
          </p:cNvPr>
          <p:cNvSpPr/>
          <p:nvPr/>
        </p:nvSpPr>
        <p:spPr>
          <a:xfrm>
            <a:off x="8106031" y="827903"/>
            <a:ext cx="766119" cy="556053"/>
          </a:xfrm>
          <a:prstGeom prst="ellipse">
            <a:avLst/>
          </a:prstGeom>
          <a:solidFill>
            <a:srgbClr val="4D9FC8"/>
          </a:solidFill>
          <a:ln>
            <a:solidFill>
              <a:srgbClr val="4D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45402"/>
            <a:ext cx="7257288" cy="56661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Gems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60120" y="1730946"/>
            <a:ext cx="7918704" cy="4669853"/>
          </a:xfrm>
        </p:spPr>
        <p:txBody>
          <a:bodyPr/>
          <a:lstStyle/>
          <a:p>
            <a:pPr marL="0" indent="0">
              <a:spcBef>
                <a:spcPts val="10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“There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three gems upon this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earth- food, 	water, pleasing words. </a:t>
            </a: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Fools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(mudhas) consider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pieces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rocks</a:t>
            </a: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as gems.”</a:t>
            </a:r>
            <a:endParaRPr lang="en-US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15F754E0-4DB3-40CA-95F6-C7C0493C69AC}" type="slidenum">
              <a:rPr lang="en-US" smtClean="0"/>
              <a:pPr algn="r">
                <a:defRPr/>
              </a:pPr>
              <a:t>7</a:t>
            </a:fld>
            <a:endParaRPr lang="en-US" dirty="0"/>
          </a:p>
        </p:txBody>
      </p:sp>
      <p:sp>
        <p:nvSpPr>
          <p:cNvPr id="5" name="AutoShape 10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4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6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8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20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22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4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26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28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30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AutoShape 32" descr="Image result for chapati image with white background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94" y="3459428"/>
            <a:ext cx="4448130" cy="339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12" y="745402"/>
            <a:ext cx="7257288" cy="5666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Give-up Shyness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9675" y="1596323"/>
            <a:ext cx="7059415" cy="4669853"/>
          </a:xfrm>
        </p:spPr>
        <p:txBody>
          <a:bodyPr/>
          <a:lstStyle/>
          <a:p>
            <a:pPr marL="0" indent="0">
              <a:spcBef>
                <a:spcPts val="1000"/>
              </a:spcBef>
            </a:pPr>
            <a:endParaRPr lang="en-US" sz="2400" dirty="0" smtClean="0"/>
          </a:p>
          <a:p>
            <a:pPr marL="0" indent="0">
              <a:spcBef>
                <a:spcPts val="1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gives up shyness </a:t>
            </a:r>
            <a:endParaRPr lang="en-US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in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monetary dealings, </a:t>
            </a:r>
            <a:endParaRPr lang="en-US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in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acquiring knowledge, </a:t>
            </a:r>
            <a:endParaRPr lang="en-US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in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 and </a:t>
            </a:r>
            <a:endParaRPr lang="en-US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in 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business, </a:t>
            </a:r>
            <a:endParaRPr lang="en-US" sz="24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becomes happy”.</a:t>
            </a:r>
            <a:endParaRPr lang="en-US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15F754E0-4DB3-40CA-95F6-C7C0493C69AC}" type="slidenum">
              <a:rPr lang="en-US" smtClean="0"/>
              <a:pPr algn="r">
                <a:defRPr/>
              </a:pPr>
              <a:t>8</a:t>
            </a:fld>
            <a:endParaRPr lang="en-US" dirty="0"/>
          </a:p>
        </p:txBody>
      </p:sp>
      <p:sp>
        <p:nvSpPr>
          <p:cNvPr id="7" name="Oval 6">
            <a:hlinkClick r:id="rId2" action="ppaction://hlinksldjump"/>
          </p:cNvPr>
          <p:cNvSpPr/>
          <p:nvPr/>
        </p:nvSpPr>
        <p:spPr>
          <a:xfrm>
            <a:off x="8106031" y="827903"/>
            <a:ext cx="766119" cy="556053"/>
          </a:xfrm>
          <a:prstGeom prst="ellipse">
            <a:avLst/>
          </a:prstGeom>
          <a:solidFill>
            <a:srgbClr val="4D9FC8"/>
          </a:solidFill>
          <a:ln>
            <a:solidFill>
              <a:srgbClr val="4D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15" y="1964724"/>
            <a:ext cx="2888135" cy="415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12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World’s Biggest Power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2671" y="1645729"/>
            <a:ext cx="7269734" cy="3612070"/>
          </a:xfrm>
        </p:spPr>
        <p:txBody>
          <a:bodyPr/>
          <a:lstStyle/>
          <a:p>
            <a:pPr marL="342900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i="1" dirty="0" smtClean="0">
                <a:solidFill>
                  <a:srgbClr val="C00000"/>
                </a:solidFill>
              </a:rPr>
              <a:t>“The </a:t>
            </a:r>
            <a:r>
              <a:rPr lang="en-US" sz="2400" i="1" dirty="0">
                <a:solidFill>
                  <a:srgbClr val="C00000"/>
                </a:solidFill>
              </a:rPr>
              <a:t>world’s biggest power is </a:t>
            </a:r>
            <a:r>
              <a:rPr lang="en-US" sz="2400" i="1" dirty="0" smtClean="0">
                <a:solidFill>
                  <a:srgbClr val="C00000"/>
                </a:solidFill>
              </a:rPr>
              <a:t>the </a:t>
            </a:r>
            <a:r>
              <a:rPr lang="en-US" sz="2400" i="1" dirty="0">
                <a:solidFill>
                  <a:srgbClr val="C00000"/>
                </a:solidFill>
              </a:rPr>
              <a:t>youth and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0" indent="0" algn="just">
              <a:spcBef>
                <a:spcPts val="1000"/>
              </a:spcBef>
            </a:pP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    the </a:t>
            </a:r>
            <a:r>
              <a:rPr lang="en-US" sz="2400" i="1" dirty="0">
                <a:solidFill>
                  <a:srgbClr val="C00000"/>
                </a:solidFill>
              </a:rPr>
              <a:t>beauty of a </a:t>
            </a:r>
            <a:r>
              <a:rPr lang="en-US" sz="2400" i="1" dirty="0" smtClean="0">
                <a:solidFill>
                  <a:srgbClr val="C00000"/>
                </a:solidFill>
              </a:rPr>
              <a:t>woman”</a:t>
            </a:r>
          </a:p>
          <a:p>
            <a:pPr marL="342900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Education beats </a:t>
            </a:r>
            <a:r>
              <a:rPr lang="en-US" sz="2400" dirty="0" smtClean="0">
                <a:solidFill>
                  <a:schemeClr val="tx1"/>
                </a:solidFill>
              </a:rPr>
              <a:t>beauty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youth</a:t>
            </a:r>
          </a:p>
          <a:p>
            <a:pPr marL="342900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Powerful mind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</a:rPr>
              <a:t> Unconquerable.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just">
              <a:spcBef>
                <a:spcPts val="1000"/>
              </a:spcBef>
            </a:pPr>
            <a:endParaRPr lang="en-US" sz="2400" b="1" i="1" u="sng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algn="r">
                <a:defRPr/>
              </a:pPr>
              <a:t>9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 descr="Image result for m.k. gandhi pic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93" y="3917092"/>
            <a:ext cx="5099620" cy="26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WindowsAppIcons.Documents" Revision="1" Stencil="System.Storyboarding.WindowsAppIcons" StencilVersion="0.1"/>
</Control>
</file>

<file path=customXml/item5.xml><?xml version="1.0" encoding="utf-8"?>
<Control xmlns="http://schemas.microsoft.com/VisualStudio/2011/storyboarding/control">
  <Id Name="8d1d15e7-09c3-45f6-944b-e26ce75e8b9e" RevisionId="26877799-5fd1-4de6-830e-e7328b90fd22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80254523-1502-41F2-BCF7-320F8914C535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EEB9D5-D5FB-41E3-AFFE-BC21EACFF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527B6-F9A0-4194-B4F0-A1F27A818F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CDF6D12-E247-4CDB-82EF-C225E3CD372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69D55A1-C822-4D42-B01A-8DD3BAF6FF2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DB753E0-D28D-4AB7-9BEC-1697B9541A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10762</TotalTime>
  <Words>372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3_Office Theme</vt:lpstr>
      <vt:lpstr>Learning – Chanakya’s Style</vt:lpstr>
      <vt:lpstr>Start , But First Ask</vt:lpstr>
      <vt:lpstr>Be Determined</vt:lpstr>
      <vt:lpstr>Think Positive</vt:lpstr>
      <vt:lpstr>Overcome Fear</vt:lpstr>
      <vt:lpstr>Do Great To Be Great</vt:lpstr>
      <vt:lpstr>Identify Gems</vt:lpstr>
      <vt:lpstr>Give-up Shyness</vt:lpstr>
      <vt:lpstr>World’s Biggest Power</vt:lpstr>
      <vt:lpstr>Never Share Secrets</vt:lpstr>
      <vt:lpstr>Once Started, Just Do It !</vt:lpstr>
      <vt:lpstr>Motivation and Impulse</vt:lpstr>
      <vt:lpstr>Learn From Others</vt:lpstr>
      <vt:lpstr>Ways To Double Salary</vt:lpstr>
      <vt:lpstr>Fate == God’s Grace </vt:lpstr>
      <vt:lpstr>Any Questions ??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Cybage ALM Presentation_06_06_2016</dc:title>
  <dc:creator>Rucha Kulkarni</dc:creator>
  <cp:lastModifiedBy>Arpit Gaur</cp:lastModifiedBy>
  <cp:revision>1109</cp:revision>
  <cp:lastPrinted>2016-05-31T04:29:54Z</cp:lastPrinted>
  <dcterms:created xsi:type="dcterms:W3CDTF">2009-07-20T04:26:09Z</dcterms:created>
  <dcterms:modified xsi:type="dcterms:W3CDTF">2017-06-23T13:14:05Z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