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67" r:id="rId2"/>
    <p:sldId id="269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65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10000"/>
    <a:srgbClr val="791F7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2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53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725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3536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43047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30998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50735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9931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1404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117515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1027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5258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0118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3337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661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4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338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8253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8333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D15D50B-8A2E-4F20-A404-A64CC3847A39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7490DCC-9F37-454D-BA5B-015B9157FA2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2066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DCCB28-A7CC-5CB9-E752-318DAFB6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45108"/>
            <a:ext cx="8761413" cy="706964"/>
          </a:xfrm>
        </p:spPr>
        <p:txBody>
          <a:bodyPr/>
          <a:lstStyle/>
          <a:p>
            <a:r>
              <a:rPr lang="en-US" dirty="0"/>
              <a:t>                  DIGITAL PORTFOLIO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6C7564-1732-F806-CAEC-CE1227F2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791F73"/>
                </a:solidFill>
              </a:rPr>
              <a:t>STUDENT NAME : 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PRADEEP V</a:t>
            </a:r>
            <a:endParaRPr lang="en-US" sz="2000" dirty="0">
              <a:solidFill>
                <a:srgbClr val="791F73"/>
              </a:solidFill>
            </a:endParaRPr>
          </a:p>
          <a:p>
            <a:r>
              <a:rPr lang="en-US" sz="2000" dirty="0">
                <a:solidFill>
                  <a:srgbClr val="791F73"/>
                </a:solidFill>
              </a:rPr>
              <a:t>REGISTER NO: </a:t>
            </a:r>
            <a:r>
              <a:rPr lang="en-US" sz="2000" dirty="0" smtClean="0">
                <a:solidFill>
                  <a:schemeClr val="tx1"/>
                </a:solidFill>
              </a:rPr>
              <a:t>20324u09061</a:t>
            </a:r>
            <a:endParaRPr lang="en-US" sz="2000" dirty="0">
              <a:solidFill>
                <a:srgbClr val="791F73"/>
              </a:solidFill>
            </a:endParaRPr>
          </a:p>
          <a:p>
            <a:r>
              <a:rPr lang="en-US" sz="2000" dirty="0">
                <a:solidFill>
                  <a:srgbClr val="791F73"/>
                </a:solidFill>
              </a:rPr>
              <a:t>DEPARTMENT:</a:t>
            </a:r>
            <a:r>
              <a:rPr lang="en-US" sz="2000" dirty="0">
                <a:solidFill>
                  <a:schemeClr val="tx1"/>
                </a:solidFill>
              </a:rPr>
              <a:t> BCA</a:t>
            </a:r>
            <a:endParaRPr lang="en-US" sz="2000" dirty="0">
              <a:solidFill>
                <a:srgbClr val="791F73"/>
              </a:solidFill>
            </a:endParaRPr>
          </a:p>
          <a:p>
            <a:r>
              <a:rPr lang="en-US" sz="2000" dirty="0">
                <a:solidFill>
                  <a:srgbClr val="791F73"/>
                </a:solidFill>
              </a:rPr>
              <a:t>COLLEGE: </a:t>
            </a:r>
            <a:r>
              <a:rPr lang="en-US" sz="2000" dirty="0">
                <a:solidFill>
                  <a:srgbClr val="010000"/>
                </a:solidFill>
              </a:rPr>
              <a:t>DR.M.G.R.CHOCKALINGAM ARTS COLLEGE</a:t>
            </a:r>
            <a:endParaRPr lang="en-US" sz="2000" dirty="0">
              <a:solidFill>
                <a:srgbClr val="791F73"/>
              </a:solidFill>
            </a:endParaRPr>
          </a:p>
          <a:p>
            <a:r>
              <a:rPr lang="en-US" sz="2000" dirty="0">
                <a:solidFill>
                  <a:srgbClr val="791F73"/>
                </a:solidFill>
              </a:rPr>
              <a:t>UNIVERSITY: </a:t>
            </a:r>
            <a:r>
              <a:rPr lang="en-US" sz="2000" dirty="0" smtClean="0">
                <a:solidFill>
                  <a:srgbClr val="010000"/>
                </a:solidFill>
              </a:rPr>
              <a:t>THIRUVALLUVAR UNVERSITY</a:t>
            </a:r>
            <a:endParaRPr lang="en-IN" sz="2000" dirty="0">
              <a:solidFill>
                <a:srgbClr val="791F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3215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901AA2-CB5C-34D6-3E31-DE542198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A61AC0-B8E2-38E2-D18F-E0E3789FF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digital portfolio server as a powerful tool showcase skills, achievement</a:t>
            </a:r>
          </a:p>
          <a:p>
            <a:pPr marL="0" indent="0">
              <a:buNone/>
            </a:pPr>
            <a:r>
              <a:rPr lang="en-US" dirty="0"/>
              <a:t>Project and personal growth in a professional and organized manner.  It is a</a:t>
            </a:r>
          </a:p>
          <a:p>
            <a:pPr marL="0" indent="0">
              <a:buNone/>
            </a:pPr>
            <a:r>
              <a:rPr lang="en-US" dirty="0"/>
              <a:t>Highlights both academic and practical experiences , making it easy for the</a:t>
            </a:r>
          </a:p>
          <a:p>
            <a:pPr marL="0" indent="0">
              <a:buNone/>
            </a:pPr>
            <a:r>
              <a:rPr lang="en-US" dirty="0"/>
              <a:t>Employers , educators , or peers to evaluate one’s abilities.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1080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CFF067-C242-2BBE-D9C9-D225D3F9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SCREENSHOT/OUTPUT</a:t>
            </a:r>
            <a:endParaRPr lang="en-IN" dirty="0"/>
          </a:p>
        </p:txBody>
      </p:sp>
      <p:pic>
        <p:nvPicPr>
          <p:cNvPr id="6" name="Content Placeholder 5" descr="WhatsApp Image 2025-09-10 at 2.09.56 P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8756" y="2544791"/>
            <a:ext cx="4132052" cy="4175185"/>
          </a:xfrm>
        </p:spPr>
      </p:pic>
    </p:spTree>
    <p:extLst>
      <p:ext uri="{BB962C8B-B14F-4D97-AF65-F5344CB8AC3E}">
        <p14:creationId xmlns:p14="http://schemas.microsoft.com/office/powerpoint/2010/main" xmlns="" val="2526525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50FD5-1661-D3B3-4028-A78D1D6A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D859F8-8F8F-BF25-F8C0-271B5DD44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conclusion, this work provides a clear understanding of the key concepts and their application. Its highlights the importance of knowledge, practice and proper implementation in achieving better outcomes.</a:t>
            </a:r>
          </a:p>
          <a:p>
            <a:endParaRPr lang="en-US" dirty="0"/>
          </a:p>
          <a:p>
            <a:r>
              <a:rPr lang="en-US" dirty="0"/>
              <a:t>Overall it serves as a useful foundation for further learning and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3825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364032-4169-9910-F34D-1EBC2B5D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B86FF5-3EE6-D58C-C772-D263D9E68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https://pradeep20324u09061-arch.github.io/pradeep/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1746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EFD159-6900-70B3-4094-EF33111C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055440-4D60-763E-147B-36CAF98D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                                        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IN"/>
              <a:t>                              </a:t>
            </a:r>
            <a:r>
              <a:rPr lang="en-IN" sz="5400">
                <a:latin typeface="Bahnschrift SemiBold" panose="020B0502040204020203" pitchFamily="34" charset="0"/>
              </a:rPr>
              <a:t>THANK YOU….</a:t>
            </a:r>
            <a:r>
              <a:rPr lang="en-IN"/>
              <a:t>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257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99D23F-1FDC-EB14-8520-EE682948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270076-CC5A-2110-EC09-716786925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</a:t>
            </a:r>
            <a:r>
              <a:rPr lang="en-US" sz="4000" dirty="0"/>
              <a:t>DIGITAL PORTFOLIO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394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1780F-692D-E668-35A2-FEA231A8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73016F-35AE-2283-6B02-93793BA3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IN" dirty="0"/>
              <a:t>Tools and Technologies</a:t>
            </a:r>
          </a:p>
          <a:p>
            <a:r>
              <a:rPr lang="en-IN" dirty="0"/>
              <a:t>Portfolio design and Layout</a:t>
            </a:r>
          </a:p>
          <a:p>
            <a:r>
              <a:rPr lang="en-IN" dirty="0"/>
              <a:t>Features and Functionality</a:t>
            </a:r>
          </a:p>
          <a:p>
            <a:r>
              <a:rPr lang="en-IN" dirty="0"/>
              <a:t>Results and Screenshots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91276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E1C35-A329-1C57-B5DD-5BB0445B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DC751FB-1040-2834-BA87-C9A095FA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Statement: Students in rural areas often lack access </a:t>
            </a:r>
            <a:r>
              <a:rPr lang="en-US"/>
              <a:t>to quality digital  </a:t>
            </a:r>
            <a:r>
              <a:rPr lang="en-US" dirty="0"/>
              <a:t>learning resources.</a:t>
            </a:r>
          </a:p>
          <a:p>
            <a:r>
              <a:rPr lang="en-US" dirty="0"/>
              <a:t>Purpose: To develop a low-cost, offline-first educational app for rural .</a:t>
            </a:r>
          </a:p>
          <a:p>
            <a:pPr marL="0" indent="0">
              <a:buNone/>
            </a:pPr>
            <a:r>
              <a:rPr lang="en-US" dirty="0"/>
              <a:t>Details: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Existing solutions are either too expensive or require constant updates.</a:t>
            </a:r>
          </a:p>
          <a:p>
            <a:r>
              <a:rPr lang="en-US" dirty="0"/>
              <a:t> The proposed app will offer downloadable content, quizzes.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9239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D8C666-2C0F-2E65-B670-FA39FFB7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5A780D-7FB4-B5A0-D66F-191C3324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r>
              <a:rPr lang="en-US" dirty="0"/>
              <a:t>  Project Objective :Develop comprehensive pre-production designs for a new product line, ensuring alignment with brand goals and target market needs.</a:t>
            </a:r>
          </a:p>
          <a:p>
            <a:r>
              <a:rPr lang="en-US" dirty="0"/>
              <a:t> Scope: The project includes concept design, prototype creation, material selection, and finalizing product specifications.</a:t>
            </a:r>
          </a:p>
          <a:p>
            <a:r>
              <a:rPr lang="en-US" dirty="0"/>
              <a:t> Key Deliverables: High-fidelity prototypes, design mockups, and detailed technical specifications.</a:t>
            </a:r>
          </a:p>
          <a:p>
            <a:r>
              <a:rPr lang="en-US" dirty="0"/>
              <a:t> Timeline: The project will be completed over a 3-month period, with key milestones at the end of month 1 and month 2 for review.</a:t>
            </a:r>
          </a:p>
          <a:p>
            <a:r>
              <a:rPr lang="en-US" dirty="0"/>
              <a:t>Team Involved: A cross-functional team including designers, engineers, and marketing specialists.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26264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F64D4-A298-0E95-08E7-B32DA1D3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7DA824-CF88-47FB-B6F0-B8443F2E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Target Users: The product is designed for young professionals aged 25–40.</a:t>
            </a:r>
          </a:p>
          <a:p>
            <a:r>
              <a:rPr lang="en-US" dirty="0"/>
              <a:t> User Needs: Prioritizes ease of use, modern design, and functionality.</a:t>
            </a:r>
          </a:p>
          <a:p>
            <a:r>
              <a:rPr lang="en-US" dirty="0"/>
              <a:t> User Benefits: Enhances productivity and simplifies daily tasks.</a:t>
            </a:r>
          </a:p>
          <a:p>
            <a:r>
              <a:rPr lang="en-US" dirty="0"/>
              <a:t> Feedback Loop: Continuous user testing ensures the design meets expectations.</a:t>
            </a:r>
          </a:p>
          <a:p>
            <a:r>
              <a:rPr lang="en-US" dirty="0"/>
              <a:t>Outcome: A user-centered product that delivers a seamless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36677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AA940-ABBB-F133-FE9F-5716E517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60A0A5-6BB3-5575-DB4A-D708EA004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SzPct val="90000"/>
            </a:pPr>
            <a:r>
              <a:rPr lang="en-US" dirty="0"/>
              <a:t> Design Tools: Adobe XD, Figma, and Sketch for UI/UX design.</a:t>
            </a:r>
          </a:p>
          <a:p>
            <a:r>
              <a:rPr lang="en-US" dirty="0"/>
              <a:t>  Tools: Visual Studio Code, GitHub, and Docker for coding and collaboration.</a:t>
            </a:r>
          </a:p>
          <a:p>
            <a:r>
              <a:rPr lang="en-US" dirty="0"/>
              <a:t> Technologies Used:  HTML5, CSS3, JavaScript, and React for front-end; Node.js for back-end.</a:t>
            </a:r>
          </a:p>
          <a:p>
            <a:r>
              <a:rPr lang="en-US" dirty="0"/>
              <a:t>Testing Tools:  Jest, Selenium, and Postman for automated and manual testing.</a:t>
            </a:r>
          </a:p>
          <a:p>
            <a:r>
              <a:rPr lang="en-US" dirty="0"/>
              <a:t>Deployment: AWS and Firebase for hosting and cloud 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0837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42A20F-F526-B114-3804-84097022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DESIGN AND 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2608BB-E7A4-6DEC-B3F1-44BEA2452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 Clean and Minimalist Aesthetic: on a simple, visually appealing design that   highlights key projects without distractions.</a:t>
            </a:r>
          </a:p>
          <a:p>
            <a:r>
              <a:rPr lang="en-US" dirty="0"/>
              <a:t> Responsive Layout: Optimized for both desktop and mobile views, ensuring accessibility across devices.</a:t>
            </a:r>
          </a:p>
          <a:p>
            <a:r>
              <a:rPr lang="en-US" dirty="0"/>
              <a:t>Interactive Elements: Hover effects and smooth animations to enhance user engagement and experience.</a:t>
            </a:r>
          </a:p>
          <a:p>
            <a:r>
              <a:rPr lang="en-US" dirty="0"/>
              <a:t> Project Showcase : Featured sections for featured projects, skills, and a personal bio with easy navigation.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5264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FEB3E8-8976-1F98-709E-4B43F929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0E3681-14D2-9A11-67F5-F0385ACC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Feature: describe the qualities or characteristics of system.</a:t>
            </a:r>
          </a:p>
          <a:p>
            <a:r>
              <a:rPr lang="en-US" dirty="0"/>
              <a:t> Functionality: defines the specific takes or operations the systems can  perform.</a:t>
            </a:r>
          </a:p>
          <a:p>
            <a:r>
              <a:rPr lang="en-US" dirty="0"/>
              <a:t>Feature attract : user while functionality ensure practical usability and         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68895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208</TotalTime>
  <Words>580</Words>
  <Application>Microsoft Office PowerPoint</Application>
  <PresentationFormat>Custom</PresentationFormat>
  <Paragraphs>80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 Boardroom</vt:lpstr>
      <vt:lpstr>                  DIGITAL PORTFOLIO</vt:lpstr>
      <vt:lpstr>PROJECT TITLE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</vt:lpstr>
      <vt:lpstr>SCREENSHOT/OUTPUT</vt:lpstr>
      <vt:lpstr>CONCLUSION</vt:lpstr>
      <vt:lpstr>GITHUB LINK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santhosh nps</dc:creator>
  <cp:lastModifiedBy>MYPC</cp:lastModifiedBy>
  <cp:revision>5</cp:revision>
  <dcterms:created xsi:type="dcterms:W3CDTF">2025-08-31T07:25:53Z</dcterms:created>
  <dcterms:modified xsi:type="dcterms:W3CDTF">2025-09-10T08:41:14Z</dcterms:modified>
</cp:coreProperties>
</file>