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C693A01-E8A3-4AAB-859B-A455EE3F05E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04AF5C-7BC2-4F04-AE6E-55A6695F26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shot_2022-07-04-17-51-15-23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 descr="Screenshot_2022-07-04-17-51-03-92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7620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creenshot_2022-07-04-17-31-29-93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600" y="1371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_2022-07-04-17-31-40-61_40deb401b9ffe8e1df2f1cc5ba480b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362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creenshot_2022-07-04-17-31-19-83_40deb401b9ffe8e1df2f1cc5ba480b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6200" y="34290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LearnWithPreadeep.com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667000"/>
            <a:ext cx="396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HTML, CSS, JS, BOOTSTRAP AND PHP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54839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PHP, MYSQL, DEGITALOCEAN</a:t>
            </a:r>
          </a:p>
          <a:p>
            <a:r>
              <a:rPr lang="en-US" sz="1100" dirty="0" smtClean="0"/>
              <a:t>CLOUDFLARE,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057400"/>
            <a:ext cx="1798064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14600"/>
            <a:ext cx="1787437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048000"/>
            <a:ext cx="1782747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8382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iNoteBook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667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288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3810000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REACTJS, NODEJS, </a:t>
            </a:r>
          </a:p>
          <a:p>
            <a:r>
              <a:rPr lang="en-US" sz="1100" dirty="0" smtClean="0"/>
              <a:t>MONGODB,</a:t>
            </a:r>
          </a:p>
          <a:p>
            <a:r>
              <a:rPr lang="en-US" sz="1100" dirty="0" smtClean="0"/>
              <a:t>EXPRESS,</a:t>
            </a:r>
          </a:p>
          <a:p>
            <a:r>
              <a:rPr lang="en-US" sz="1100" dirty="0" smtClean="0"/>
              <a:t>AND NPM PACKAGES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812275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00400"/>
            <a:ext cx="1809935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667000"/>
            <a:ext cx="1759058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057400"/>
            <a:ext cx="173647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 l="4127" t="2381"/>
          <a:stretch>
            <a:fillRect/>
          </a:stretch>
        </p:blipFill>
        <p:spPr bwMode="auto">
          <a:xfrm>
            <a:off x="5105400" y="1600200"/>
            <a:ext cx="177018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990600"/>
            <a:ext cx="1806552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685800" y="914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MOVIE REVIEWS COMMENTS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17526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REACTJS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533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5943600"/>
            <a:ext cx="22493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REACTJS, MONGODB, EXPRESS</a:t>
            </a:r>
          </a:p>
          <a:p>
            <a:r>
              <a:rPr lang="en-US" sz="1100" dirty="0" smtClean="0"/>
              <a:t>AND NPM</a:t>
            </a:r>
            <a:r>
              <a:rPr lang="en-US" dirty="0" smtClean="0"/>
              <a:t> </a:t>
            </a:r>
            <a:r>
              <a:rPr lang="en-US" sz="1100" dirty="0" smtClean="0"/>
              <a:t>PACKAGES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Text Utilities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7" name="Picture 6" descr="Screenshot_2022-07-04-13-02-51-19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8288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_2022-07-04-13-03-28-66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9144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600200" y="2667000"/>
            <a:ext cx="396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624590"/>
            <a:ext cx="396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REACTJS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</a:t>
            </a:r>
            <a:r>
              <a:rPr lang="en-US" dirty="0" err="1" smtClean="0"/>
              <a:t>Steamming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9" name="Picture 8" descr="Screenshot_2022-07-04-17-46-15-61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0668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Screenshot_2022-07-04-17-46-19-57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810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creenshot_2022-07-04-17-46-27-16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820" y="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1644711" y="2450068"/>
            <a:ext cx="2287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HTML, CSS, JS, BOOTSTRAP, PHP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600200" y="3505200"/>
            <a:ext cx="9973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PHP, MYSQL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Calculator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8" name="Picture 7" descr="Screenshot_2022-07-04-17-50-21-09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57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_2022-07-04-17-50-28-43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981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creenshot_2022-07-04-17-50-14-19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3505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1600200" y="2514600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548390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ReactJs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Tic-</a:t>
            </a:r>
            <a:r>
              <a:rPr lang="en-US" dirty="0" err="1" smtClean="0"/>
              <a:t>Tak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7" name="Picture 6" descr="Screenshot_2022-07-04-17-49-56-19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9144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_2022-07-04-17-50-04-95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1600200" y="2514600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676400" y="350520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REACTJS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shot_2022-07-04-18-08-34-76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6620" y="609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Screenshot_2022-07-04-17-48-47-73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4620" y="1371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Screenshot_2022-07-04-17-48-26-73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8820" y="20574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Expense Record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7" name="Picture 6" descr="Screenshot_2022-07-04-17-47-52-01_40deb401b9ffe8e1df2f1cc5ba480b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0620" y="2514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_2022-07-04-17-48-04-97_40deb401b9ffe8e1df2f1cc5ba480b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1000" y="3124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Rectangle 18"/>
          <p:cNvSpPr/>
          <p:nvPr/>
        </p:nvSpPr>
        <p:spPr>
          <a:xfrm>
            <a:off x="1752600" y="3505200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PHP, MYSQL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00200" y="2590800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BOOTSTRAP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22-07-04-17-46-51-40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457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_2022-07-04-17-46-56-00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192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_2022-07-04-17-47-16-74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19050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Screenshot_2022-07-04-17-47-20-32_40deb401b9ffe8e1df2f1cc5ba480b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26670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creenshot_2022-07-04-17-47-29-39_40deb401b9ffe8e1df2f1cc5ba480b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3528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81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971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2286000"/>
            <a:ext cx="24641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HTML, CSS, JS, BOOTSTRAP,  AJAX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JQUARY, PHP</a:t>
            </a:r>
            <a:endParaRPr lang="en-US" sz="11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212411" y="3352800"/>
            <a:ext cx="9973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PHP, MYSQL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Hotel Table Booking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7" name="Picture 6" descr="Screenshot_2022-07-04-17-49-32-18_40deb401b9ffe8e1df2f1cc5ba480b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2895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_2022-07-04-18-06-52-51_40deb401b9ffe8e1df2f1cc5ba480b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8288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_2022-07-04-18-07-08-01_40deb401b9ffe8e1df2f1cc5ba480b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144018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1371600" y="243840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HTML, CSS, JS, BOOTSTRAP,  AJAX,</a:t>
            </a:r>
          </a:p>
          <a:p>
            <a:r>
              <a:rPr lang="en-US" sz="1100" dirty="0" smtClean="0"/>
              <a:t>JQUARY, PHP</a:t>
            </a:r>
            <a:endParaRPr lang="en-US" sz="11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00200" y="3505200"/>
            <a:ext cx="190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MYSQL, PHP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7021" r="8724"/>
          <a:stretch>
            <a:fillRect/>
          </a:stretch>
        </p:blipFill>
        <p:spPr bwMode="auto">
          <a:xfrm>
            <a:off x="7086600" y="381000"/>
            <a:ext cx="18288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066800"/>
            <a:ext cx="187164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981200"/>
            <a:ext cx="1869125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DailyNews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2286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50520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REACTJS, NEWAPI</a:t>
            </a:r>
            <a:endParaRPr lang="en-US" sz="1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</TotalTime>
  <Words>141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 swain</dc:creator>
  <cp:lastModifiedBy>pradeep swain</cp:lastModifiedBy>
  <cp:revision>22</cp:revision>
  <dcterms:created xsi:type="dcterms:W3CDTF">2022-07-04T11:58:41Z</dcterms:created>
  <dcterms:modified xsi:type="dcterms:W3CDTF">2022-07-04T15:06:10Z</dcterms:modified>
</cp:coreProperties>
</file>