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
  </p:notesMasterIdLst>
  <p:sldIdLst>
    <p:sldId id="256" r:id="rId3"/>
    <p:sldId id="257" r:id="rId4"/>
    <p:sldId id="258" r:id="rId5"/>
    <p:sldId id="259" r:id="rId6"/>
    <p:sldId id="261" r:id="rId7"/>
    <p:sldId id="263" r:id="rId8"/>
    <p:sldId id="266"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3718F-1606-4974-8917-46EBDE084BBA}" type="datetimeFigureOut">
              <a:rPr lang="en-US" smtClean="0"/>
              <a:pPr/>
              <a:t>2/23/2023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C69E71-3E69-452A-9D63-C7AB932895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C69E71-3E69-452A-9D63-C7AB932895E1}"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C69E71-3E69-452A-9D63-C7AB932895E1}"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F5E288-3990-443E-AF2D-61DEECFF6904}" type="datetimeFigureOut">
              <a:rPr lang="en-US" smtClean="0"/>
              <a:pPr/>
              <a:t>2/23/2023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D289339-1056-44BA-BC3B-329EE55485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F5E288-3990-443E-AF2D-61DEECFF6904}"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9339-1056-44BA-BC3B-329EE55485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F5E288-3990-443E-AF2D-61DEECFF6904}"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9339-1056-44BA-BC3B-329EE554859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2EE3AB-4CD9-47AD-9087-E97D2ED6CEFC}"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61C9E-FBEA-46A1-9CE7-3B0A0D3F3F4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2EE3AB-4CD9-47AD-9087-E97D2ED6CEFC}"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61C9E-FBEA-46A1-9CE7-3B0A0D3F3F4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2EE3AB-4CD9-47AD-9087-E97D2ED6CEFC}"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61C9E-FBEA-46A1-9CE7-3B0A0D3F3F4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2EE3AB-4CD9-47AD-9087-E97D2ED6CEFC}"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61C9E-FBEA-46A1-9CE7-3B0A0D3F3F4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2EE3AB-4CD9-47AD-9087-E97D2ED6CEFC}" type="datetimeFigureOut">
              <a:rPr lang="en-US" smtClean="0"/>
              <a:pPr/>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61C9E-FBEA-46A1-9CE7-3B0A0D3F3F4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2EE3AB-4CD9-47AD-9087-E97D2ED6CEFC}" type="datetimeFigureOut">
              <a:rPr lang="en-US" smtClean="0"/>
              <a:pPr/>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61C9E-FBEA-46A1-9CE7-3B0A0D3F3F45}"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EE3AB-4CD9-47AD-9087-E97D2ED6CEFC}" type="datetimeFigureOut">
              <a:rPr lang="en-US" smtClean="0"/>
              <a:pPr/>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61C9E-FBEA-46A1-9CE7-3B0A0D3F3F4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2EE3AB-4CD9-47AD-9087-E97D2ED6CEFC}"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61C9E-FBEA-46A1-9CE7-3B0A0D3F3F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F5E288-3990-443E-AF2D-61DEECFF6904}"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9339-1056-44BA-BC3B-329EE554859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2EE3AB-4CD9-47AD-9087-E97D2ED6CEFC}"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61C9E-FBEA-46A1-9CE7-3B0A0D3F3F45}"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2EE3AB-4CD9-47AD-9087-E97D2ED6CEFC}"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61C9E-FBEA-46A1-9CE7-3B0A0D3F3F4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2EE3AB-4CD9-47AD-9087-E97D2ED6CEFC}"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61C9E-FBEA-46A1-9CE7-3B0A0D3F3F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F5E288-3990-443E-AF2D-61DEECFF6904}"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9339-1056-44BA-BC3B-329EE55485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F5E288-3990-443E-AF2D-61DEECFF6904}"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89339-1056-44BA-BC3B-329EE55485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F5E288-3990-443E-AF2D-61DEECFF6904}" type="datetimeFigureOut">
              <a:rPr lang="en-US" smtClean="0"/>
              <a:pPr/>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89339-1056-44BA-BC3B-329EE55485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F5E288-3990-443E-AF2D-61DEECFF6904}" type="datetimeFigureOut">
              <a:rPr lang="en-US" smtClean="0"/>
              <a:pPr/>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89339-1056-44BA-BC3B-329EE55485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5E288-3990-443E-AF2D-61DEECFF6904}" type="datetimeFigureOut">
              <a:rPr lang="en-US" smtClean="0"/>
              <a:pPr/>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89339-1056-44BA-BC3B-329EE55485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F5E288-3990-443E-AF2D-61DEECFF6904}"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89339-1056-44BA-BC3B-329EE55485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5F5E288-3990-443E-AF2D-61DEECFF6904}"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D289339-1056-44BA-BC3B-329EE554859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F5E288-3990-443E-AF2D-61DEECFF6904}" type="datetimeFigureOut">
              <a:rPr lang="en-US" smtClean="0"/>
              <a:pPr/>
              <a:t>2/23/2023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289339-1056-44BA-BC3B-329EE554859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2EE3AB-4CD9-47AD-9087-E97D2ED6CEFC}" type="datetimeFigureOut">
              <a:rPr lang="en-US" smtClean="0"/>
              <a:pPr/>
              <a:t>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61C9E-FBEA-46A1-9CE7-3B0A0D3F3F4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SECURITY</a:t>
            </a:r>
            <a:endParaRPr lang="en-US" dirty="0"/>
          </a:p>
        </p:txBody>
      </p:sp>
      <p:sp>
        <p:nvSpPr>
          <p:cNvPr id="3" name="Subtitle 2"/>
          <p:cNvSpPr>
            <a:spLocks noGrp="1"/>
          </p:cNvSpPr>
          <p:nvPr>
            <p:ph type="subTitle" idx="1"/>
          </p:nvPr>
        </p:nvSpPr>
        <p:spPr/>
        <p:txBody>
          <a:bodyPr/>
          <a:lstStyle/>
          <a:p>
            <a:r>
              <a:rPr lang="en-US" dirty="0" smtClean="0"/>
              <a:t> </a:t>
            </a:r>
            <a:r>
              <a:rPr lang="en-US" dirty="0" err="1" smtClean="0"/>
              <a:t>Rohan</a:t>
            </a:r>
            <a:r>
              <a:rPr lang="en-US" dirty="0" smtClean="0"/>
              <a:t> </a:t>
            </a:r>
            <a:r>
              <a:rPr lang="en-US" dirty="0" err="1" smtClean="0"/>
              <a:t>kafley</a:t>
            </a:r>
            <a:endParaRPr lang="en-US" dirty="0" smtClean="0"/>
          </a:p>
          <a:p>
            <a:endParaRPr lang="en-US" dirty="0"/>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COMPUTER SECURITY?</a:t>
            </a:r>
            <a:endParaRPr lang="en-US" dirty="0"/>
          </a:p>
        </p:txBody>
      </p:sp>
      <p:sp>
        <p:nvSpPr>
          <p:cNvPr id="3" name="Content Placeholder 2"/>
          <p:cNvSpPr>
            <a:spLocks noGrp="1"/>
          </p:cNvSpPr>
          <p:nvPr>
            <p:ph idx="1"/>
          </p:nvPr>
        </p:nvSpPr>
        <p:spPr/>
        <p:txBody>
          <a:bodyPr/>
          <a:lstStyle/>
          <a:p>
            <a:pPr>
              <a:buNone/>
            </a:pPr>
            <a:r>
              <a:rPr lang="en-US" dirty="0" smtClean="0"/>
              <a:t>            Computer security basically  is the protection  of computer systems and information from harm, theft, and unauthorized use. It is the process of preventing and detecting unauthorized use of your computer system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ASPECTS OF COMPUTER SECURITY</a:t>
            </a:r>
            <a:endParaRPr lang="en-US" dirty="0"/>
          </a:p>
        </p:txBody>
      </p:sp>
      <p:sp>
        <p:nvSpPr>
          <p:cNvPr id="3" name="Content Placeholder 2"/>
          <p:cNvSpPr>
            <a:spLocks noGrp="1"/>
          </p:cNvSpPr>
          <p:nvPr>
            <p:ph idx="1"/>
          </p:nvPr>
        </p:nvSpPr>
        <p:spPr/>
        <p:txBody>
          <a:bodyPr/>
          <a:lstStyle/>
          <a:p>
            <a:pPr>
              <a:buNone/>
            </a:pPr>
            <a:r>
              <a:rPr lang="en-US" dirty="0" smtClean="0"/>
              <a:t>Security is the protection of assets. The three main aspects are:</a:t>
            </a:r>
          </a:p>
          <a:p>
            <a:pPr>
              <a:buNone/>
            </a:pPr>
            <a:endParaRPr lang="en-US" dirty="0" smtClean="0"/>
          </a:p>
          <a:p>
            <a:pPr marL="514350" indent="-514350">
              <a:buNone/>
            </a:pPr>
            <a:r>
              <a:rPr lang="en-US" dirty="0" smtClean="0"/>
              <a:t>1.    Prevention</a:t>
            </a:r>
          </a:p>
          <a:p>
            <a:pPr marL="514350" indent="-514350">
              <a:buNone/>
            </a:pPr>
            <a:endParaRPr lang="en-US" dirty="0" smtClean="0"/>
          </a:p>
          <a:p>
            <a:pPr marL="514350" indent="-514350">
              <a:buNone/>
            </a:pPr>
            <a:r>
              <a:rPr lang="en-US" dirty="0" smtClean="0"/>
              <a:t>2.    Detection</a:t>
            </a:r>
          </a:p>
          <a:p>
            <a:pPr marL="514350" indent="-514350">
              <a:buNone/>
            </a:pPr>
            <a:endParaRPr lang="en-US" dirty="0" smtClean="0"/>
          </a:p>
          <a:p>
            <a:pPr marL="514350" indent="-514350">
              <a:buNone/>
            </a:pPr>
            <a:r>
              <a:rPr lang="en-US" dirty="0" smtClean="0"/>
              <a:t>3.    Re-action</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Some differences between traditional security and information security</a:t>
            </a:r>
            <a:endParaRPr lang="en-US" sz="3600" dirty="0"/>
          </a:p>
        </p:txBody>
      </p:sp>
      <p:sp>
        <p:nvSpPr>
          <p:cNvPr id="3" name="Content Placeholder 2"/>
          <p:cNvSpPr>
            <a:spLocks noGrp="1"/>
          </p:cNvSpPr>
          <p:nvPr>
            <p:ph idx="1"/>
          </p:nvPr>
        </p:nvSpPr>
        <p:spPr/>
        <p:txBody>
          <a:bodyPr/>
          <a:lstStyle/>
          <a:p>
            <a:r>
              <a:rPr lang="en-US" dirty="0" smtClean="0"/>
              <a:t>Information can be stolen – but you still have it </a:t>
            </a:r>
          </a:p>
          <a:p>
            <a:r>
              <a:rPr lang="en-US" dirty="0" smtClean="0"/>
              <a:t>Confidential information  may be copied and sold – but the theft might not be detected</a:t>
            </a:r>
          </a:p>
          <a:p>
            <a:r>
              <a:rPr lang="en-US" dirty="0" smtClean="0"/>
              <a:t>The criminals may be on the other side of the world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CONFIDENTIALITY</a:t>
            </a:r>
            <a:endParaRPr lang="en-US" dirty="0"/>
          </a:p>
        </p:txBody>
      </p:sp>
      <p:sp>
        <p:nvSpPr>
          <p:cNvPr id="3" name="Content Placeholder 2"/>
          <p:cNvSpPr>
            <a:spLocks noGrp="1"/>
          </p:cNvSpPr>
          <p:nvPr>
            <p:ph idx="1"/>
          </p:nvPr>
        </p:nvSpPr>
        <p:spPr/>
        <p:txBody>
          <a:bodyPr/>
          <a:lstStyle/>
          <a:p>
            <a:r>
              <a:rPr lang="en-US" dirty="0" smtClean="0"/>
              <a:t>The prevention of unauthorised disclosure of information.</a:t>
            </a:r>
          </a:p>
          <a:p>
            <a:r>
              <a:rPr lang="en-US" dirty="0" smtClean="0"/>
              <a:t>Confidentiality is keeping information secret or private.</a:t>
            </a:r>
          </a:p>
          <a:p>
            <a:r>
              <a:rPr lang="en-US" dirty="0" smtClean="0"/>
              <a:t>Confidentiality might be important for military, business or personal reasons.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INTEGRITY</a:t>
            </a:r>
            <a:endParaRPr lang="en-US" dirty="0"/>
          </a:p>
        </p:txBody>
      </p:sp>
      <p:sp>
        <p:nvSpPr>
          <p:cNvPr id="3" name="Content Placeholder 2"/>
          <p:cNvSpPr>
            <a:spLocks noGrp="1"/>
          </p:cNvSpPr>
          <p:nvPr>
            <p:ph idx="1"/>
          </p:nvPr>
        </p:nvSpPr>
        <p:spPr/>
        <p:txBody>
          <a:bodyPr/>
          <a:lstStyle/>
          <a:p>
            <a:r>
              <a:rPr lang="en-US" dirty="0" smtClean="0"/>
              <a:t>Integrity is the unauthorised writing or modification of information.</a:t>
            </a:r>
          </a:p>
          <a:p>
            <a:r>
              <a:rPr lang="en-US" dirty="0" smtClean="0"/>
              <a:t>Integrity means that there is an external consistency in the system- everything is as it is expected to be.</a:t>
            </a:r>
          </a:p>
          <a:p>
            <a:r>
              <a:rPr lang="en-US" dirty="0" smtClean="0"/>
              <a:t>Data integrity means that the data stored on a computer is the same as the source documents.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Controls</a:t>
            </a:r>
            <a:endParaRPr lang="en-US" dirty="0"/>
          </a:p>
        </p:txBody>
      </p:sp>
      <p:sp>
        <p:nvSpPr>
          <p:cNvPr id="3" name="Content Placeholder 2"/>
          <p:cNvSpPr>
            <a:spLocks noGrp="1"/>
          </p:cNvSpPr>
          <p:nvPr>
            <p:ph idx="1"/>
          </p:nvPr>
        </p:nvSpPr>
        <p:spPr/>
        <p:txBody>
          <a:bodyPr/>
          <a:lstStyle/>
          <a:p>
            <a:r>
              <a:rPr lang="en-US" dirty="0" smtClean="0"/>
              <a:t>The limitation and control of access through identification and authentication.</a:t>
            </a:r>
          </a:p>
          <a:p>
            <a:r>
              <a:rPr lang="en-US" dirty="0" smtClean="0"/>
              <a:t>A system needs to be able to indentify and authenticate users for access  to data, applications and hardware.</a:t>
            </a:r>
          </a:p>
          <a:p>
            <a:r>
              <a:rPr lang="en-US" dirty="0" smtClean="0"/>
              <a:t>In a large system there may be a complex  structure determining  which users  and applications  have access to which objects.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923330"/>
          </a:xfrm>
          <a:prstGeom prst="rect">
            <a:avLst/>
          </a:prstGeom>
        </p:spPr>
        <p:txBody>
          <a:bodyPr>
            <a:spAutoFit/>
          </a:bodyPr>
          <a:lstStyle/>
          <a:p>
            <a:r>
              <a:rPr lang="en-US" sz="5400" b="1" dirty="0" smtClean="0">
                <a:solidFill>
                  <a:schemeClr val="accent1"/>
                </a:solidFill>
              </a:rPr>
              <a:t>THANK YOU </a:t>
            </a:r>
            <a:endParaRPr lang="en-US" sz="5400" b="1" dirty="0">
              <a:solidFill>
                <a:schemeClr val="accent1"/>
              </a:solidFill>
            </a:endParaRP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251</Words>
  <Application>Microsoft Office PowerPoint</Application>
  <PresentationFormat>On-screen Show (4:3)</PresentationFormat>
  <Paragraphs>31</Paragraphs>
  <Slides>8</Slides>
  <Notes>2</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Flow</vt:lpstr>
      <vt:lpstr>Custom Design</vt:lpstr>
      <vt:lpstr>COMPUTER SECURITY</vt:lpstr>
      <vt:lpstr>WHAT IS COMPUTER SECURITY?</vt:lpstr>
      <vt:lpstr>ASPECTS OF COMPUTER SECURITY</vt:lpstr>
      <vt:lpstr>Some differences between traditional security and information security</vt:lpstr>
      <vt:lpstr>CONFIDENTIALITY</vt:lpstr>
      <vt:lpstr>INTEGRITY</vt:lpstr>
      <vt:lpstr>Access Controls</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pradeepthapa</dc:creator>
  <cp:lastModifiedBy>pradeepthapa</cp:lastModifiedBy>
  <cp:revision>17</cp:revision>
  <dcterms:created xsi:type="dcterms:W3CDTF">2023-01-11T04:44:27Z</dcterms:created>
  <dcterms:modified xsi:type="dcterms:W3CDTF">2023-02-23T13:01:21Z</dcterms:modified>
</cp:coreProperties>
</file>