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ea75c788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ea75c78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a75c78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ea75c78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a75c78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a75c78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a75c78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a75c78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a75c78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a75c78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a75c788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a75c788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a75c788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ea75c788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eabed48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eabed48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abed48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abed48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eabed48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eabed48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af86c33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af86c33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eabed48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eabed48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eabed489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eabed489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abed489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abed48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eabed48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eabed48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abed48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abed48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abed489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abed48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af86c33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af86c33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ade95f2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ade95f2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ade95f27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ade95f27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af86c33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af86c33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b14ac6d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b14ac6d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af86c33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af86c33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b14ac6d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b14ac6d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SPHINCS+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to the NIST Post Quantum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WOTS+ Signature Generation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WOTS+ signature is a </a:t>
            </a:r>
            <a:r>
              <a:rPr b="1" lang="en"/>
              <a:t>length len array</a:t>
            </a:r>
            <a:r>
              <a:rPr lang="en"/>
              <a:t> of n-byte strings. The WOTS+ signature is generated by mapping a message </a:t>
            </a:r>
            <a:r>
              <a:rPr i="1" lang="en"/>
              <a:t>M</a:t>
            </a:r>
            <a:r>
              <a:rPr lang="en"/>
              <a:t> to len integers between </a:t>
            </a:r>
            <a:r>
              <a:rPr i="1" lang="en"/>
              <a:t>0</a:t>
            </a:r>
            <a:r>
              <a:rPr lang="en"/>
              <a:t> and </a:t>
            </a:r>
            <a:r>
              <a:rPr i="1" lang="en"/>
              <a:t>w − 1</a:t>
            </a:r>
            <a:r>
              <a:rPr lang="en"/>
              <a:t>. To this end, the message is transformed into len</a:t>
            </a:r>
            <a:r>
              <a:rPr baseline="-25000" lang="en"/>
              <a:t>1</a:t>
            </a:r>
            <a:r>
              <a:rPr lang="en"/>
              <a:t> base-w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we compute a checksum                                   over these values, represented as string of </a:t>
            </a:r>
            <a:r>
              <a:rPr b="1" lang="en"/>
              <a:t>len</a:t>
            </a:r>
            <a:r>
              <a:rPr b="1" baseline="-25000" lang="en"/>
              <a:t>2</a:t>
            </a:r>
            <a:r>
              <a:rPr lang="en"/>
              <a:t> base-</a:t>
            </a:r>
            <a:r>
              <a:rPr i="1" lang="en"/>
              <a:t>w</a:t>
            </a:r>
            <a:r>
              <a:rPr lang="en"/>
              <a:t> values </a:t>
            </a:r>
            <a:r>
              <a:rPr b="1" i="1" lang="en"/>
              <a:t>C = (C</a:t>
            </a:r>
            <a:r>
              <a:rPr b="1" baseline="-25000" lang="en"/>
              <a:t>1</a:t>
            </a:r>
            <a:r>
              <a:rPr b="1" baseline="-25000" i="1" lang="en"/>
              <a:t> </a:t>
            </a:r>
            <a:r>
              <a:rPr b="1" i="1" lang="en"/>
              <a:t>, . . . , C</a:t>
            </a:r>
            <a:r>
              <a:rPr b="1" baseline="-25000" lang="en"/>
              <a:t>len2</a:t>
            </a:r>
            <a:r>
              <a:rPr b="1" i="1" lang="en"/>
              <a:t> )</a:t>
            </a:r>
            <a:r>
              <a:rPr lang="en"/>
              <a:t>. This checksum is necessary to prevent message forgery: an increase in at least one </a:t>
            </a:r>
            <a:r>
              <a:rPr b="1" i="1" lang="en"/>
              <a:t>m</a:t>
            </a:r>
            <a:r>
              <a:rPr b="1" baseline="-25000" i="1" lang="en"/>
              <a:t>i</a:t>
            </a:r>
            <a:r>
              <a:rPr lang="en"/>
              <a:t> leads to a decrease in at least one C</a:t>
            </a:r>
            <a:r>
              <a:rPr baseline="-25000" lang="en"/>
              <a:t>i</a:t>
            </a:r>
            <a:r>
              <a:rPr lang="en"/>
              <a:t> and vice-versa.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of the base-</a:t>
            </a:r>
            <a:r>
              <a:rPr i="1" lang="en"/>
              <a:t>w</a:t>
            </a:r>
            <a:r>
              <a:rPr lang="en"/>
              <a:t> integers is used to select a node from a different hash chain. The </a:t>
            </a:r>
            <a:r>
              <a:rPr b="1" lang="en"/>
              <a:t>signature</a:t>
            </a:r>
            <a:r>
              <a:rPr lang="en"/>
              <a:t> is formed by concatenating the selected nodes.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6400" y="2179323"/>
            <a:ext cx="1867075" cy="31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WOTS+ Signature Verification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verify a WOTS+ </a:t>
            </a:r>
            <a:r>
              <a:rPr b="1" lang="en"/>
              <a:t>signature</a:t>
            </a:r>
            <a:r>
              <a:rPr lang="en"/>
              <a:t> on a message M, the verifier computes a WOTS+ </a:t>
            </a:r>
            <a:r>
              <a:rPr b="1" lang="en"/>
              <a:t>public key value</a:t>
            </a:r>
            <a:r>
              <a:rPr lang="en"/>
              <a:t> from the signature.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done by “completing” the </a:t>
            </a:r>
            <a:r>
              <a:rPr b="1" lang="en"/>
              <a:t>chain computations</a:t>
            </a:r>
            <a:r>
              <a:rPr lang="en"/>
              <a:t> starting from the signature values, using the base-w values of the message hash and its checksum. The result then has to be </a:t>
            </a:r>
            <a:r>
              <a:rPr b="1" lang="en"/>
              <a:t>verified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used in SPHINCS+, the output value is verified by using it to compute a </a:t>
            </a:r>
            <a:r>
              <a:rPr b="1" lang="en"/>
              <a:t>SPHINCS+ public key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SPHINCS+ Hypertree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(Fixed Input-Length) XMSS [eXtended Merkle Signature Scheme]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based on the </a:t>
            </a:r>
            <a:r>
              <a:rPr b="1" lang="en"/>
              <a:t>Merkle signature scheme</a:t>
            </a:r>
            <a:r>
              <a:rPr lang="en"/>
              <a:t>. It authenticates       WOTS+ public keys using a binary tree of height </a:t>
            </a:r>
            <a:r>
              <a:rPr b="1" i="1" lang="en"/>
              <a:t>h’</a:t>
            </a:r>
            <a:r>
              <a:rPr lang="en"/>
              <a:t>. Hence, an </a:t>
            </a:r>
            <a:r>
              <a:rPr b="1" lang="en"/>
              <a:t>XMSS key pair</a:t>
            </a:r>
            <a:r>
              <a:rPr lang="en"/>
              <a:t> for height </a:t>
            </a:r>
            <a:r>
              <a:rPr b="1" i="1" lang="en"/>
              <a:t>h’</a:t>
            </a:r>
            <a:r>
              <a:rPr lang="en"/>
              <a:t> can be used to sign       different messages.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</a:t>
            </a:r>
            <a:r>
              <a:rPr b="1" lang="en"/>
              <a:t>node</a:t>
            </a:r>
            <a:r>
              <a:rPr lang="en"/>
              <a:t> in the binary tree is an n-byte value which is the </a:t>
            </a:r>
            <a:r>
              <a:rPr b="1" lang="en"/>
              <a:t>tweakable hash</a:t>
            </a:r>
            <a:r>
              <a:rPr lang="en"/>
              <a:t> of the concatenation of its </a:t>
            </a:r>
            <a:r>
              <a:rPr b="1" lang="en"/>
              <a:t>two child nodes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leaves</a:t>
            </a:r>
            <a:r>
              <a:rPr lang="en"/>
              <a:t> are the </a:t>
            </a:r>
            <a:r>
              <a:rPr b="1" lang="en"/>
              <a:t>WOTS+ public keys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XMSS public key</a:t>
            </a:r>
            <a:r>
              <a:rPr lang="en"/>
              <a:t> is the </a:t>
            </a:r>
            <a:r>
              <a:rPr b="1" lang="en"/>
              <a:t>root node</a:t>
            </a:r>
            <a:r>
              <a:rPr lang="en"/>
              <a:t> of the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SPHINCS+, the </a:t>
            </a:r>
            <a:r>
              <a:rPr b="1" lang="en"/>
              <a:t>XMSS secret key</a:t>
            </a:r>
            <a:r>
              <a:rPr lang="en"/>
              <a:t> is the single secret seed that is used to generate </a:t>
            </a:r>
            <a:r>
              <a:rPr b="1" lang="en"/>
              <a:t>all</a:t>
            </a:r>
            <a:r>
              <a:rPr lang="en"/>
              <a:t> WOTS+ secret keys.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275" y="1695350"/>
            <a:ext cx="307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650" y="2301925"/>
            <a:ext cx="30747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XMSS signature</a:t>
            </a:r>
            <a:r>
              <a:rPr lang="en"/>
              <a:t> in the context of SPHINCS+ consists of the </a:t>
            </a:r>
            <a:r>
              <a:rPr b="1" lang="en"/>
              <a:t>WOTS+ signature</a:t>
            </a:r>
            <a:r>
              <a:rPr lang="en"/>
              <a:t> on the </a:t>
            </a:r>
            <a:r>
              <a:rPr b="1" lang="en"/>
              <a:t>message</a:t>
            </a:r>
            <a:r>
              <a:rPr lang="en"/>
              <a:t> and the so-called </a:t>
            </a:r>
            <a:r>
              <a:rPr b="1" lang="en"/>
              <a:t>authentication path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latter is a </a:t>
            </a:r>
            <a:r>
              <a:rPr b="1" lang="en"/>
              <a:t>vector</a:t>
            </a:r>
            <a:r>
              <a:rPr lang="en"/>
              <a:t> of </a:t>
            </a:r>
            <a:r>
              <a:rPr b="1" lang="en"/>
              <a:t>tree nodes</a:t>
            </a:r>
            <a:r>
              <a:rPr lang="en"/>
              <a:t> that allow a</a:t>
            </a:r>
            <a:r>
              <a:rPr lang="en"/>
              <a:t> ve</a:t>
            </a:r>
            <a:r>
              <a:rPr lang="en"/>
              <a:t>rifier to compute a value for the </a:t>
            </a:r>
            <a:r>
              <a:rPr b="1" lang="en"/>
              <a:t>root</a:t>
            </a:r>
            <a:r>
              <a:rPr lang="en"/>
              <a:t> of the tree starting from a </a:t>
            </a:r>
            <a:r>
              <a:rPr b="1" lang="en"/>
              <a:t>WOTS+ signature</a:t>
            </a:r>
            <a:r>
              <a:rPr lang="en"/>
              <a:t>. A verifier </a:t>
            </a:r>
            <a:r>
              <a:rPr b="1" lang="en"/>
              <a:t>computes</a:t>
            </a:r>
            <a:r>
              <a:rPr lang="en"/>
              <a:t> the </a:t>
            </a:r>
            <a:r>
              <a:rPr b="1" lang="en"/>
              <a:t>root value</a:t>
            </a:r>
            <a:r>
              <a:rPr lang="en"/>
              <a:t> and verifies its correctness.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XMSS Parameters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h</a:t>
            </a:r>
            <a:r>
              <a:rPr b="1" i="1" lang="en"/>
              <a:t>’ </a:t>
            </a:r>
            <a:r>
              <a:rPr lang="en"/>
              <a:t>: the height (number of levels - 1) of the tree.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n </a:t>
            </a:r>
            <a:r>
              <a:rPr lang="en"/>
              <a:t>: the length in bytes of messages as well as of each node.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w </a:t>
            </a:r>
            <a:r>
              <a:rPr lang="en"/>
              <a:t>: the Winternitz parameter as defined for WOTS+.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XMSS Public Key Generation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 of the </a:t>
            </a:r>
            <a:r>
              <a:rPr b="1" lang="en"/>
              <a:t>root</a:t>
            </a:r>
            <a:r>
              <a:rPr lang="en"/>
              <a:t> of the binary hash tree.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XMSS Signature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XMSS signature is a ((len + </a:t>
            </a:r>
            <a:r>
              <a:rPr i="1" lang="en"/>
              <a:t>h’ </a:t>
            </a:r>
            <a:r>
              <a:rPr lang="en"/>
              <a:t>) * n)-byte string consisting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WOTS+ signature sig taking len * n bytes,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authentication path AUTH for the leaf associated with the used WOTS+ key pair taking </a:t>
            </a:r>
            <a:r>
              <a:rPr i="1" lang="en"/>
              <a:t>h’</a:t>
            </a:r>
            <a:r>
              <a:rPr lang="en"/>
              <a:t> * n bytes.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XMSS Signature Verification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XMSS signature is used to compute a candidate XMSS public key, i.e., the root of the tree.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Hypertee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SPHINCS+ hypertree HT is a variant of XMSS-MT. A HT is a tree of several layers of XMSS trees.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trees on top and intermediate layers are used to sign the public keys, i.e., the root nodes, of the XMSS trees on the respective next layer below.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Trees on the lowest layer are used to sign the actual messages, which are FORS public keys in SPHINCS+.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Parameters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 to all XMSS parameters, a HT requires the </a:t>
            </a:r>
            <a:r>
              <a:rPr b="1" lang="en"/>
              <a:t>hypertree height h</a:t>
            </a:r>
            <a:r>
              <a:rPr lang="en"/>
              <a:t> and the </a:t>
            </a:r>
            <a:r>
              <a:rPr b="1" lang="en"/>
              <a:t>number of tree layers </a:t>
            </a:r>
            <a:r>
              <a:rPr b="1" i="1" lang="en"/>
              <a:t>d</a:t>
            </a:r>
            <a:r>
              <a:rPr lang="en"/>
              <a:t>. The same tree height </a:t>
            </a:r>
            <a:r>
              <a:rPr i="1" lang="en"/>
              <a:t>h’ = h/d</a:t>
            </a:r>
            <a:r>
              <a:rPr lang="en"/>
              <a:t> and the same Winternitz parameter </a:t>
            </a:r>
            <a:r>
              <a:rPr i="1" lang="en"/>
              <a:t>w</a:t>
            </a:r>
            <a:r>
              <a:rPr lang="en"/>
              <a:t> are used for all tree layers.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 Signature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HT signature SIG</a:t>
            </a:r>
            <a:r>
              <a:rPr baseline="-25000" lang="en"/>
              <a:t>HT</a:t>
            </a:r>
            <a:r>
              <a:rPr lang="en"/>
              <a:t> is a byte string of length (h + d ∗ len) ∗ n. It consists of </a:t>
            </a:r>
            <a:r>
              <a:rPr b="1" i="1" lang="en"/>
              <a:t>d</a:t>
            </a:r>
            <a:r>
              <a:rPr lang="en"/>
              <a:t> XMSS signatures (of (h/d + len) ∗ n bytes each).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FORS: Forest Of Random Subsets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few-time signature scheme (FTS).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FORS uses </a:t>
            </a:r>
            <a:r>
              <a:rPr b="1" lang="en"/>
              <a:t>parameters</a:t>
            </a:r>
            <a:r>
              <a:rPr lang="en"/>
              <a:t> k and </a:t>
            </a:r>
            <a:r>
              <a:rPr i="1" lang="en"/>
              <a:t>t</a:t>
            </a:r>
            <a:r>
              <a:rPr lang="en"/>
              <a:t> = 2^</a:t>
            </a:r>
            <a:r>
              <a:rPr i="1" lang="en"/>
              <a:t>a</a:t>
            </a:r>
            <a:r>
              <a:rPr lang="en"/>
              <a:t> (example parameters are t = 215, k = 10). FORS signs strings of length ka 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private key</a:t>
            </a:r>
            <a:r>
              <a:rPr lang="en"/>
              <a:t> consists of kt random n-byte strings grouped into k sets, each containing t n-byte strings. The private key values are pseudorandomly generated.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construct the FORS </a:t>
            </a:r>
            <a:r>
              <a:rPr b="1" lang="en"/>
              <a:t>public key</a:t>
            </a:r>
            <a:r>
              <a:rPr lang="en"/>
              <a:t>, we first construct k binary hash trees on top of the sets of private key elements. Each of the t values is used as a leaf node, resulting in k trees of height 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FORS Signature and Verification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message of ka bits, we extract k strings of a bits. Each of these bit strings is interpreted as the index of a single leaf node in each of the k FORS trees. The signature consists of these nodes and their respective authentication paths.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verifier reconstructs each of the root nodes using the authentication paths and uses Th</a:t>
            </a:r>
            <a:r>
              <a:rPr baseline="-25000" lang="en"/>
              <a:t>k</a:t>
            </a:r>
            <a:r>
              <a:rPr lang="en"/>
              <a:t> to reconstruct the public key.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SPHINCS+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Pair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public key</a:t>
            </a:r>
            <a:r>
              <a:rPr lang="en"/>
              <a:t> consists of two n-bit values: the </a:t>
            </a:r>
            <a:r>
              <a:rPr b="1" lang="en"/>
              <a:t>root node</a:t>
            </a:r>
            <a:r>
              <a:rPr lang="en"/>
              <a:t> of the top tree in the hypertree, and a </a:t>
            </a:r>
            <a:r>
              <a:rPr b="1" lang="en"/>
              <a:t>random public seed</a:t>
            </a:r>
            <a:r>
              <a:rPr lang="en"/>
              <a:t> PK.seed.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addition, the </a:t>
            </a:r>
            <a:r>
              <a:rPr b="1" lang="en"/>
              <a:t>private key</a:t>
            </a:r>
            <a:r>
              <a:rPr lang="en"/>
              <a:t> consists of two more n-bit random seeds: SK.seed, to generate the WOTS+ and FORS secret keys, and SK.prf, used below for the randomized message digest.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Hash-based Signature Schemes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were developed as </a:t>
            </a:r>
            <a:r>
              <a:rPr b="1" lang="en"/>
              <a:t>one-time signature</a:t>
            </a:r>
            <a:r>
              <a:rPr lang="en"/>
              <a:t> schemes, but later extended to </a:t>
            </a:r>
            <a:r>
              <a:rPr b="1" lang="en"/>
              <a:t>many-times signatures</a:t>
            </a:r>
            <a:r>
              <a:rPr lang="en"/>
              <a:t> by </a:t>
            </a:r>
            <a:r>
              <a:rPr b="1" lang="en"/>
              <a:t>Merkle.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security </a:t>
            </a:r>
            <a:r>
              <a:rPr lang="en"/>
              <a:t>of these relies solely on the properties of the used </a:t>
            </a:r>
            <a:r>
              <a:rPr b="1" lang="en"/>
              <a:t>hash function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Merkle’s tree-based signature scheme required fixing at key-generation time the </a:t>
            </a:r>
            <a:r>
              <a:rPr b="1" lang="en"/>
              <a:t>number of signatures</a:t>
            </a:r>
            <a:r>
              <a:rPr lang="en"/>
              <a:t> to be made.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importantly, the system required users to remember a </a:t>
            </a:r>
            <a:r>
              <a:rPr b="1" lang="en"/>
              <a:t>state</a:t>
            </a:r>
            <a:r>
              <a:rPr lang="en"/>
              <a:t>: some information to remember how many signatures were already made with the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</a:t>
            </a:r>
            <a:r>
              <a:rPr b="1" lang="en"/>
              <a:t>SPHINCS</a:t>
            </a:r>
            <a:r>
              <a:rPr lang="en"/>
              <a:t> was designed as a </a:t>
            </a:r>
            <a:r>
              <a:rPr b="1" lang="en"/>
              <a:t>‘stateless’</a:t>
            </a:r>
            <a:r>
              <a:rPr lang="en"/>
              <a:t> hash-based signature scheme.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SPHINCS+ Signature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come as no surprise that the </a:t>
            </a:r>
            <a:r>
              <a:rPr b="1" lang="en"/>
              <a:t>signature</a:t>
            </a:r>
            <a:r>
              <a:rPr lang="en"/>
              <a:t> consists of a </a:t>
            </a:r>
            <a:r>
              <a:rPr b="1" lang="en"/>
              <a:t>FORS signature</a:t>
            </a:r>
            <a:r>
              <a:rPr lang="en"/>
              <a:t> on a </a:t>
            </a:r>
            <a:r>
              <a:rPr b="1" lang="en"/>
              <a:t>digest of the message</a:t>
            </a:r>
            <a:r>
              <a:rPr lang="en"/>
              <a:t>, a </a:t>
            </a:r>
            <a:r>
              <a:rPr b="1" lang="en"/>
              <a:t>WOTS+ signature</a:t>
            </a:r>
            <a:r>
              <a:rPr lang="en"/>
              <a:t> on the corresponding </a:t>
            </a:r>
            <a:r>
              <a:rPr b="1" lang="en"/>
              <a:t>FORS public key,</a:t>
            </a:r>
            <a:r>
              <a:rPr lang="en"/>
              <a:t> and a series of authentication paths and WOTS+ signatures to authenticate that WOTS+ public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/>
              <a:t>verify </a:t>
            </a:r>
            <a:r>
              <a:rPr lang="en"/>
              <a:t>this chain of paths and signatures, the verifier iteratively reconstructs the </a:t>
            </a:r>
            <a:r>
              <a:rPr b="1" lang="en"/>
              <a:t>public keys </a:t>
            </a:r>
            <a:r>
              <a:rPr lang="en"/>
              <a:t>and </a:t>
            </a:r>
            <a:r>
              <a:rPr b="1" lang="en"/>
              <a:t>root nodes</a:t>
            </a:r>
            <a:r>
              <a:rPr lang="en"/>
              <a:t> until the root node at the top of the SPHINCS+ hypertree is reached.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Theoretical Performance Estimates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Generation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the SPHINCS+ private key and PK.seed requires three calls to a secure random number generator. Next we have to generate the top tree. For the leaves we need to do 2^ h/d WOTS+ key generations (len calls to PRF for generating the sk and wlen calls to F for the pk) and we have to compress the WOTS+ public key (one call to Tlen). Computing the root of the top tree requires (2^h/d − 1) calls to 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accent3"/>
                </a:solidFill>
              </a:rPr>
              <a:t>Signing</a:t>
            </a:r>
            <a:endParaRPr sz="2920"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randomization and message compression we need one call to PRFmsg, and one to Hmsg.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FORS signature requires kt calls to PRF and F. Further, we have to compute the root of k binary trees of height log t which adds k(t − 1) calls to 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we need one call to Tk. Next, we compute one HT signature which consists of d trees similar to the key generation.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we have to do d(2^h/d) times len calls to PRF and wlen calls to F as well as d(2^h/d) calls to Tlen. For computing the root of each tree we get additionally d(2h/d − 1) calls to H.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accent3"/>
                </a:solidFill>
              </a:rPr>
              <a:t>Verification</a:t>
            </a:r>
            <a:endParaRPr sz="2920"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we need to compute the message hash using Hmsg. We need to do one FORS verification which requires k calls to F (to compute the leaf nodes from the signature elements), k log t calls to H (to compute the root nodes using the leaf nodes and the authentication paths), and one call to Tk for hashing the roots.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we have to verify d XMSS signatures which takes &lt; wlen calls to F and one call to Tlen each for WOTS+ signature verification1 . It also needs dh/d calls to H for the d root computations.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classical security level, or bit security of SPHINCS+ against generic attacks can be computed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quantum security level, or bit security of SPHINCS+ against generic attacks can be computed as </a:t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50" y="2007850"/>
            <a:ext cx="5332674" cy="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425" y="3724550"/>
            <a:ext cx="5937399" cy="7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16" name="Google Shape;216;p3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SPHINCS+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 hash-based signature scheme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idea behind the working of SPHINCS+ is to </a:t>
            </a:r>
            <a:r>
              <a:rPr b="1" lang="en"/>
              <a:t>authenticate</a:t>
            </a:r>
            <a:r>
              <a:rPr lang="en"/>
              <a:t> a huge number of few-time signature (FTS) key pairs using a so-called </a:t>
            </a:r>
            <a:r>
              <a:rPr b="1" lang="en"/>
              <a:t>hypertree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FTS</a:t>
            </a:r>
            <a:r>
              <a:rPr lang="en"/>
              <a:t> schemes are signature schemes that allow a key pair to produce a small number of signatures.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new message, a </a:t>
            </a:r>
            <a:r>
              <a:rPr b="1" lang="en"/>
              <a:t>(pseudo)random</a:t>
            </a:r>
            <a:r>
              <a:rPr lang="en"/>
              <a:t> FTS key pair is chosen to sign the message. The signature consists of the </a:t>
            </a:r>
            <a:r>
              <a:rPr b="1" lang="en"/>
              <a:t>FTS signature</a:t>
            </a:r>
            <a:r>
              <a:rPr lang="en"/>
              <a:t> and the </a:t>
            </a:r>
            <a:r>
              <a:rPr b="1" lang="en"/>
              <a:t>authentication information</a:t>
            </a:r>
            <a:r>
              <a:rPr lang="en"/>
              <a:t> for that FTS key pair.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authentication information is roughly a </a:t>
            </a:r>
            <a:r>
              <a:rPr b="1" lang="en"/>
              <a:t>hypertree signature</a:t>
            </a:r>
            <a:r>
              <a:rPr lang="en"/>
              <a:t>, i.e. a signature using a certification tree of </a:t>
            </a:r>
            <a:r>
              <a:rPr b="1" lang="en"/>
              <a:t>Merkle tree signatures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SPHINCS+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 Hash-based Signature Scheme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7313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basic</a:t>
            </a:r>
            <a:r>
              <a:rPr lang="en"/>
              <a:t> idea </a:t>
            </a:r>
            <a:r>
              <a:rPr lang="en"/>
              <a:t>behind the working of SPHINCS+ is to authenticate a huge number of few-time signature (FTS) key pairs using a so-called </a:t>
            </a:r>
            <a:r>
              <a:rPr b="1" lang="en"/>
              <a:t>hypertree.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signature consists of the FTS signature and the authentication information for that FTS key pair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965013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265500" y="252818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first describe the components </a:t>
            </a:r>
            <a:r>
              <a:rPr lang="en"/>
              <a:t>comprising</a:t>
            </a:r>
            <a:r>
              <a:rPr lang="en"/>
              <a:t> the construction of SPHINCS+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777450" y="724200"/>
            <a:ext cx="3999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WOTS+: </a:t>
            </a:r>
            <a:r>
              <a:rPr lang="en"/>
              <a:t>the</a:t>
            </a:r>
            <a:r>
              <a:rPr lang="en"/>
              <a:t> OTS used in SPHINCS+.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XMSS: </a:t>
            </a:r>
            <a:r>
              <a:rPr lang="en"/>
              <a:t>the MTS used, and how it is used to do HT signatures.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FORS: </a:t>
            </a:r>
            <a:r>
              <a:rPr lang="en"/>
              <a:t>the FTS used.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Tweakable Hash Functions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tweakable hash function takes a </a:t>
            </a:r>
            <a:r>
              <a:rPr b="1" lang="en"/>
              <a:t>public seed</a:t>
            </a:r>
            <a:r>
              <a:rPr lang="en"/>
              <a:t> PK.seed and </a:t>
            </a:r>
            <a:r>
              <a:rPr b="1" lang="en"/>
              <a:t>context information</a:t>
            </a:r>
            <a:r>
              <a:rPr lang="en"/>
              <a:t> in form of an address ADRS in addition to the message 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mapping and </a:t>
            </a:r>
            <a:r>
              <a:rPr b="1" i="1" lang="en"/>
              <a:t>ln</a:t>
            </a:r>
            <a:r>
              <a:rPr lang="en"/>
              <a:t>-byte message </a:t>
            </a:r>
            <a:r>
              <a:rPr b="1" i="1" lang="en"/>
              <a:t>M</a:t>
            </a:r>
            <a:r>
              <a:rPr lang="en"/>
              <a:t> to an </a:t>
            </a:r>
            <a:r>
              <a:rPr b="1" i="1" lang="en"/>
              <a:t>n</a:t>
            </a:r>
            <a:r>
              <a:rPr lang="en"/>
              <a:t>-byte </a:t>
            </a:r>
            <a:r>
              <a:rPr b="1" lang="en"/>
              <a:t>hash value md</a:t>
            </a:r>
            <a:r>
              <a:rPr lang="en"/>
              <a:t> using an </a:t>
            </a:r>
            <a:r>
              <a:rPr i="1" lang="en"/>
              <a:t>n</a:t>
            </a:r>
            <a:r>
              <a:rPr lang="en"/>
              <a:t>-byte seed PK.seed and a 32-byte address ADRS.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tweak</a:t>
            </a:r>
            <a:r>
              <a:rPr lang="en"/>
              <a:t> (hash function address) might be interpreted as a </a:t>
            </a:r>
            <a:r>
              <a:rPr b="1" lang="en"/>
              <a:t>nonce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to make the hash function calls for each key pair and position in the virtual tree structure of SPHINCS+ </a:t>
            </a:r>
            <a:r>
              <a:rPr b="1" lang="en"/>
              <a:t>independent</a:t>
            </a:r>
            <a:r>
              <a:rPr lang="en"/>
              <a:t> from each other.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48" y="1840800"/>
            <a:ext cx="3252124" cy="6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PRF and Message Digest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SPHINCS+ makes use of a pseudorandom function PRF for </a:t>
            </a:r>
            <a:r>
              <a:rPr b="1" lang="en"/>
              <a:t>pseudorandom key generation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addition, SPHINCS+ uses a pseudorandom function PRF_msg to generate </a:t>
            </a:r>
            <a:r>
              <a:rPr b="1" lang="en"/>
              <a:t>randomness</a:t>
            </a:r>
            <a:r>
              <a:rPr lang="en"/>
              <a:t> for the </a:t>
            </a:r>
            <a:r>
              <a:rPr b="1" lang="en"/>
              <a:t>message compression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/>
              <a:t>compress</a:t>
            </a:r>
            <a:r>
              <a:rPr lang="en"/>
              <a:t> the message to be signed, SPHINCS+ uses an additional </a:t>
            </a:r>
            <a:r>
              <a:rPr b="1" lang="en"/>
              <a:t>keyed hash function</a:t>
            </a:r>
            <a:r>
              <a:rPr lang="en"/>
              <a:t> H</a:t>
            </a:r>
            <a:r>
              <a:rPr baseline="-25000" lang="en"/>
              <a:t>msg</a:t>
            </a:r>
            <a:r>
              <a:rPr lang="en"/>
              <a:t> that can process arbitrary length messages</a:t>
            </a:r>
            <a:r>
              <a:rPr lang="en"/>
              <a:t>: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763" y="1892875"/>
            <a:ext cx="193847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424" y="3156050"/>
            <a:ext cx="2780925" cy="3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2431" y="4359325"/>
            <a:ext cx="3094921" cy="3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WOTS+ One-Time Signatures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865325"/>
            <a:ext cx="8520600" cy="3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WOTS+ is a OTS scheme; while a private key can be used to sign </a:t>
            </a:r>
            <a:r>
              <a:rPr b="1" lang="en"/>
              <a:t>any message</a:t>
            </a:r>
            <a:r>
              <a:rPr lang="en"/>
              <a:t>, each private key MUST NOT be used to sign </a:t>
            </a:r>
            <a:r>
              <a:rPr b="1" lang="en"/>
              <a:t>more than a single</a:t>
            </a:r>
            <a:r>
              <a:rPr lang="en"/>
              <a:t>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Parameters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n:</a:t>
            </a:r>
            <a:r>
              <a:rPr b="1" lang="en"/>
              <a:t> </a:t>
            </a:r>
            <a:r>
              <a:rPr lang="en"/>
              <a:t> the </a:t>
            </a:r>
            <a:r>
              <a:rPr b="1" lang="en"/>
              <a:t>security parameter</a:t>
            </a:r>
            <a:r>
              <a:rPr lang="en"/>
              <a:t>; it is the message length as well as the length of a private key, public key, or signature element in bytes.</a:t>
            </a:r>
            <a:r>
              <a:rPr lang="en"/>
              <a:t> </a:t>
            </a:r>
            <a:r>
              <a:rPr lang="en"/>
              <a:t>The value of n determines the in- and output length of the tweakable hash function used for WOTS+.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w: </a:t>
            </a:r>
            <a:r>
              <a:rPr lang="en"/>
              <a:t> the </a:t>
            </a:r>
            <a:r>
              <a:rPr b="1" lang="en"/>
              <a:t>Winternitz parameter</a:t>
            </a:r>
            <a:r>
              <a:rPr lang="en"/>
              <a:t>; it is an element of the set {4, 16, 256}.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len:</a:t>
            </a:r>
            <a:r>
              <a:rPr b="1" lang="en"/>
              <a:t> </a:t>
            </a:r>
            <a:r>
              <a:rPr lang="en"/>
              <a:t>the </a:t>
            </a:r>
            <a:r>
              <a:rPr b="1" lang="en"/>
              <a:t>number</a:t>
            </a:r>
            <a:r>
              <a:rPr lang="en"/>
              <a:t> of </a:t>
            </a:r>
            <a:r>
              <a:rPr b="1" i="1" lang="en"/>
              <a:t>n</a:t>
            </a:r>
            <a:r>
              <a:rPr b="1" lang="en"/>
              <a:t>-byte-string</a:t>
            </a:r>
            <a:r>
              <a:rPr lang="en"/>
              <a:t> elements in a WOTS+ private key, public key, and signature. It is computed as len = len</a:t>
            </a:r>
            <a:r>
              <a:rPr baseline="-25000" lang="en"/>
              <a:t>1</a:t>
            </a:r>
            <a:r>
              <a:rPr lang="en"/>
              <a:t> + len</a:t>
            </a:r>
            <a:r>
              <a:rPr baseline="-25000" lang="en"/>
              <a:t>2</a:t>
            </a:r>
            <a:r>
              <a:rPr lang="en"/>
              <a:t>, with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8045"/>
          <a:stretch/>
        </p:blipFill>
        <p:spPr>
          <a:xfrm>
            <a:off x="2663000" y="4478925"/>
            <a:ext cx="3818000" cy="5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WOTS+ Key Pair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context of SPHINCS+, the WOTS+ </a:t>
            </a:r>
            <a:r>
              <a:rPr b="1" lang="en"/>
              <a:t>private key</a:t>
            </a:r>
            <a:r>
              <a:rPr lang="en"/>
              <a:t> (a length len array of n-byte strings) is derived from a </a:t>
            </a:r>
            <a:r>
              <a:rPr b="1" lang="en"/>
              <a:t>secret seed</a:t>
            </a:r>
            <a:r>
              <a:rPr lang="en"/>
              <a:t> SK.seed that is part of the SPHINCS+ private key, and a WOTS+ </a:t>
            </a:r>
            <a:r>
              <a:rPr b="1" lang="en"/>
              <a:t>key generation address</a:t>
            </a:r>
            <a:r>
              <a:rPr lang="en"/>
              <a:t> using </a:t>
            </a:r>
            <a:r>
              <a:rPr b="1" lang="en"/>
              <a:t>PRF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WOTS+ </a:t>
            </a:r>
            <a:r>
              <a:rPr b="1" lang="en"/>
              <a:t>key pair</a:t>
            </a:r>
            <a:r>
              <a:rPr lang="en"/>
              <a:t> defines a virtual structure that consists of len hash chains of length </a:t>
            </a:r>
            <a:r>
              <a:rPr i="1" lang="en"/>
              <a:t>w</a:t>
            </a:r>
            <a:r>
              <a:rPr lang="en"/>
              <a:t>. Each of the len stings of n-bytes in the private key defines the </a:t>
            </a:r>
            <a:r>
              <a:rPr b="1" lang="en"/>
              <a:t>start node</a:t>
            </a:r>
            <a:r>
              <a:rPr lang="en"/>
              <a:t> for one hash chain. The public key is the </a:t>
            </a:r>
            <a:r>
              <a:rPr b="1" lang="en"/>
              <a:t>tweakable hash</a:t>
            </a:r>
            <a:r>
              <a:rPr lang="en"/>
              <a:t> of the </a:t>
            </a:r>
            <a:r>
              <a:rPr b="1" lang="en"/>
              <a:t>end nodes</a:t>
            </a:r>
            <a:r>
              <a:rPr lang="en"/>
              <a:t> of these hash chains.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corresponding public key is derived by applying </a:t>
            </a:r>
            <a:r>
              <a:rPr b="1" lang="en"/>
              <a:t>F</a:t>
            </a:r>
            <a:r>
              <a:rPr lang="en"/>
              <a:t> </a:t>
            </a:r>
            <a:r>
              <a:rPr b="1" lang="en"/>
              <a:t>iteratively</a:t>
            </a:r>
            <a:r>
              <a:rPr lang="en"/>
              <a:t> for </a:t>
            </a:r>
            <a:r>
              <a:rPr b="1" lang="en"/>
              <a:t>w</a:t>
            </a:r>
            <a:r>
              <a:rPr lang="en"/>
              <a:t> </a:t>
            </a:r>
            <a:r>
              <a:rPr b="1" lang="en"/>
              <a:t>repetitions</a:t>
            </a:r>
            <a:r>
              <a:rPr lang="en"/>
              <a:t> to each of the n-bit values in the private key, effectively constructing len hash chains. Here, </a:t>
            </a:r>
            <a:r>
              <a:rPr b="1" lang="en"/>
              <a:t>F</a:t>
            </a:r>
            <a:r>
              <a:rPr lang="en"/>
              <a:t> is parameterized by the address of the WOTS+ key pair, as well as the height of the F invocation and its specific chain, in addition to a seed PK.seed that is part of the SPHINCS+ public key.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