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E3D8E-31DF-4466-B9DD-DB97F03B3F77}" v="425" dt="2023-06-20T11:03:38.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2E0A4-A1F6-4B09-B73F-9023CA73AC59}"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96830522-3F7B-47FC-A9A6-975F7D84F92F}">
      <dgm:prSet/>
      <dgm:spPr/>
      <dgm:t>
        <a:bodyPr/>
        <a:lstStyle/>
        <a:p>
          <a:r>
            <a:rPr lang="en-US"/>
            <a:t>What is design Pattern</a:t>
          </a:r>
        </a:p>
      </dgm:t>
    </dgm:pt>
    <dgm:pt modelId="{70376519-C42A-427D-BAE7-3310BEF7EB92}" type="parTrans" cxnId="{9EE24622-F45A-47EB-8241-2CF2227E43C6}">
      <dgm:prSet/>
      <dgm:spPr/>
      <dgm:t>
        <a:bodyPr/>
        <a:lstStyle/>
        <a:p>
          <a:endParaRPr lang="en-US"/>
        </a:p>
      </dgm:t>
    </dgm:pt>
    <dgm:pt modelId="{D5C28CC2-E087-4CAA-A309-DB987A63C15C}" type="sibTrans" cxnId="{9EE24622-F45A-47EB-8241-2CF2227E43C6}">
      <dgm:prSet/>
      <dgm:spPr/>
      <dgm:t>
        <a:bodyPr/>
        <a:lstStyle/>
        <a:p>
          <a:endParaRPr lang="en-US"/>
        </a:p>
      </dgm:t>
    </dgm:pt>
    <dgm:pt modelId="{D11D1529-5979-4633-94F6-7786995A0DC5}">
      <dgm:prSet/>
      <dgm:spPr/>
      <dgm:t>
        <a:bodyPr/>
        <a:lstStyle/>
        <a:p>
          <a:r>
            <a:rPr lang="en-US"/>
            <a:t>Behavioral design pattern and its types                      </a:t>
          </a:r>
        </a:p>
      </dgm:t>
    </dgm:pt>
    <dgm:pt modelId="{3C579584-0C2A-4319-8906-607F3A75A8C5}" type="parTrans" cxnId="{42A8424E-6F83-46FD-AAD7-0A2A73AB2A7F}">
      <dgm:prSet/>
      <dgm:spPr/>
      <dgm:t>
        <a:bodyPr/>
        <a:lstStyle/>
        <a:p>
          <a:endParaRPr lang="en-US"/>
        </a:p>
      </dgm:t>
    </dgm:pt>
    <dgm:pt modelId="{BAC3F67C-72EE-453A-BC5F-688F143B8DAA}" type="sibTrans" cxnId="{42A8424E-6F83-46FD-AAD7-0A2A73AB2A7F}">
      <dgm:prSet/>
      <dgm:spPr/>
      <dgm:t>
        <a:bodyPr/>
        <a:lstStyle/>
        <a:p>
          <a:endParaRPr lang="en-US"/>
        </a:p>
      </dgm:t>
    </dgm:pt>
    <dgm:pt modelId="{7E498853-772A-437E-892B-6CD191253ADF}">
      <dgm:prSet/>
      <dgm:spPr/>
      <dgm:t>
        <a:bodyPr/>
        <a:lstStyle/>
        <a:p>
          <a:r>
            <a:rPr lang="en-US"/>
            <a:t>Observer Pattern</a:t>
          </a:r>
        </a:p>
      </dgm:t>
    </dgm:pt>
    <dgm:pt modelId="{FBE7AB33-B82D-48E4-A7E3-21A161FBD83F}" type="parTrans" cxnId="{4C884953-0B54-4733-B268-0A23AF569392}">
      <dgm:prSet/>
      <dgm:spPr/>
      <dgm:t>
        <a:bodyPr/>
        <a:lstStyle/>
        <a:p>
          <a:endParaRPr lang="en-US"/>
        </a:p>
      </dgm:t>
    </dgm:pt>
    <dgm:pt modelId="{63910A75-6F62-43FE-A6BD-EF2D8BA61BDF}" type="sibTrans" cxnId="{4C884953-0B54-4733-B268-0A23AF569392}">
      <dgm:prSet/>
      <dgm:spPr/>
      <dgm:t>
        <a:bodyPr/>
        <a:lstStyle/>
        <a:p>
          <a:endParaRPr lang="en-US"/>
        </a:p>
      </dgm:t>
    </dgm:pt>
    <dgm:pt modelId="{6253F08B-4268-4020-BBC2-A04FEA32E4E2}">
      <dgm:prSet/>
      <dgm:spPr/>
      <dgm:t>
        <a:bodyPr/>
        <a:lstStyle/>
        <a:p>
          <a:r>
            <a:rPr lang="en-US"/>
            <a:t>State Pattern</a:t>
          </a:r>
        </a:p>
      </dgm:t>
    </dgm:pt>
    <dgm:pt modelId="{995274C2-3E8B-4915-B126-AF0F958E203B}" type="parTrans" cxnId="{488DA86A-6790-469B-911C-4E32FDA1E9C5}">
      <dgm:prSet/>
      <dgm:spPr/>
      <dgm:t>
        <a:bodyPr/>
        <a:lstStyle/>
        <a:p>
          <a:endParaRPr lang="en-US"/>
        </a:p>
      </dgm:t>
    </dgm:pt>
    <dgm:pt modelId="{AE4A584C-BF89-48BE-8F78-CE970C0746E5}" type="sibTrans" cxnId="{488DA86A-6790-469B-911C-4E32FDA1E9C5}">
      <dgm:prSet/>
      <dgm:spPr/>
      <dgm:t>
        <a:bodyPr/>
        <a:lstStyle/>
        <a:p>
          <a:endParaRPr lang="en-US"/>
        </a:p>
      </dgm:t>
    </dgm:pt>
    <dgm:pt modelId="{7E409109-2E99-4736-BC51-DF7E4F4F22E9}">
      <dgm:prSet/>
      <dgm:spPr/>
      <dgm:t>
        <a:bodyPr/>
        <a:lstStyle/>
        <a:p>
          <a:r>
            <a:rPr lang="en-US"/>
            <a:t>Chain of Responsibility Pattern</a:t>
          </a:r>
        </a:p>
      </dgm:t>
    </dgm:pt>
    <dgm:pt modelId="{153E248F-935A-4FCD-BB49-38E71C13AC4B}" type="parTrans" cxnId="{CAD0BA51-D1D6-4F72-A9C3-967BCFD3DCEC}">
      <dgm:prSet/>
      <dgm:spPr/>
      <dgm:t>
        <a:bodyPr/>
        <a:lstStyle/>
        <a:p>
          <a:endParaRPr lang="en-US"/>
        </a:p>
      </dgm:t>
    </dgm:pt>
    <dgm:pt modelId="{81568ED5-A0E0-4118-A2A5-4AC0EAD64C11}" type="sibTrans" cxnId="{CAD0BA51-D1D6-4F72-A9C3-967BCFD3DCEC}">
      <dgm:prSet/>
      <dgm:spPr/>
      <dgm:t>
        <a:bodyPr/>
        <a:lstStyle/>
        <a:p>
          <a:endParaRPr lang="en-US"/>
        </a:p>
      </dgm:t>
    </dgm:pt>
    <dgm:pt modelId="{C9AC8929-54CC-4A03-B1BD-856E75F9C662}">
      <dgm:prSet/>
      <dgm:spPr/>
      <dgm:t>
        <a:bodyPr/>
        <a:lstStyle/>
        <a:p>
          <a:r>
            <a:rPr lang="en-US"/>
            <a:t>Command Pattern</a:t>
          </a:r>
        </a:p>
      </dgm:t>
    </dgm:pt>
    <dgm:pt modelId="{F7C9D9CB-13B1-4516-B6AF-4985B6B19D9F}" type="parTrans" cxnId="{F9F0C53D-CFEE-47A5-A5F1-39895ACD2F6C}">
      <dgm:prSet/>
      <dgm:spPr/>
      <dgm:t>
        <a:bodyPr/>
        <a:lstStyle/>
        <a:p>
          <a:endParaRPr lang="en-US"/>
        </a:p>
      </dgm:t>
    </dgm:pt>
    <dgm:pt modelId="{E72D699C-D3BD-4715-839D-5C5893CDCA05}" type="sibTrans" cxnId="{F9F0C53D-CFEE-47A5-A5F1-39895ACD2F6C}">
      <dgm:prSet/>
      <dgm:spPr/>
      <dgm:t>
        <a:bodyPr/>
        <a:lstStyle/>
        <a:p>
          <a:endParaRPr lang="en-US"/>
        </a:p>
      </dgm:t>
    </dgm:pt>
    <dgm:pt modelId="{844937F6-6AD8-4A52-BF7A-D8BA99D8C818}">
      <dgm:prSet/>
      <dgm:spPr/>
      <dgm:t>
        <a:bodyPr/>
        <a:lstStyle/>
        <a:p>
          <a:r>
            <a:rPr lang="en-US"/>
            <a:t>Iterator Pattern</a:t>
          </a:r>
        </a:p>
      </dgm:t>
    </dgm:pt>
    <dgm:pt modelId="{2D0A73D8-2348-472E-9BE8-CE8106932C98}" type="parTrans" cxnId="{00116723-B2A7-4640-8CD4-4B5DD7FDFCB9}">
      <dgm:prSet/>
      <dgm:spPr/>
      <dgm:t>
        <a:bodyPr/>
        <a:lstStyle/>
        <a:p>
          <a:endParaRPr lang="en-US"/>
        </a:p>
      </dgm:t>
    </dgm:pt>
    <dgm:pt modelId="{1C118FA6-8167-4911-933C-DB3BD6C9A148}" type="sibTrans" cxnId="{00116723-B2A7-4640-8CD4-4B5DD7FDFCB9}">
      <dgm:prSet/>
      <dgm:spPr/>
      <dgm:t>
        <a:bodyPr/>
        <a:lstStyle/>
        <a:p>
          <a:endParaRPr lang="en-US"/>
        </a:p>
      </dgm:t>
    </dgm:pt>
    <dgm:pt modelId="{85655340-A0C0-41AA-B28F-5053900C6432}">
      <dgm:prSet/>
      <dgm:spPr/>
      <dgm:t>
        <a:bodyPr/>
        <a:lstStyle/>
        <a:p>
          <a:r>
            <a:rPr lang="en-US"/>
            <a:t>Strategy Pattern</a:t>
          </a:r>
        </a:p>
      </dgm:t>
    </dgm:pt>
    <dgm:pt modelId="{EC390C0D-3252-4D5A-B13A-801187852356}" type="parTrans" cxnId="{06A5153D-79EB-4F6E-9FD6-A47488C61AF5}">
      <dgm:prSet/>
      <dgm:spPr/>
      <dgm:t>
        <a:bodyPr/>
        <a:lstStyle/>
        <a:p>
          <a:endParaRPr lang="en-US"/>
        </a:p>
      </dgm:t>
    </dgm:pt>
    <dgm:pt modelId="{6639D780-A909-4EE3-A705-8FD16835D916}" type="sibTrans" cxnId="{06A5153D-79EB-4F6E-9FD6-A47488C61AF5}">
      <dgm:prSet/>
      <dgm:spPr/>
      <dgm:t>
        <a:bodyPr/>
        <a:lstStyle/>
        <a:p>
          <a:endParaRPr lang="en-US"/>
        </a:p>
      </dgm:t>
    </dgm:pt>
    <dgm:pt modelId="{32A1BC2A-5516-4B3D-AF85-B8FF2122C574}">
      <dgm:prSet/>
      <dgm:spPr/>
      <dgm:t>
        <a:bodyPr/>
        <a:lstStyle/>
        <a:p>
          <a:r>
            <a:rPr lang="en-US"/>
            <a:t>Template Pattern</a:t>
          </a:r>
        </a:p>
      </dgm:t>
    </dgm:pt>
    <dgm:pt modelId="{CEA6E4C3-BE51-43BA-BADE-7B417E71AEF5}" type="parTrans" cxnId="{208A7B3B-5401-42FA-B084-B249FBF956D4}">
      <dgm:prSet/>
      <dgm:spPr/>
      <dgm:t>
        <a:bodyPr/>
        <a:lstStyle/>
        <a:p>
          <a:endParaRPr lang="en-US"/>
        </a:p>
      </dgm:t>
    </dgm:pt>
    <dgm:pt modelId="{02A33148-1587-478B-82EC-A2B5D1F54973}" type="sibTrans" cxnId="{208A7B3B-5401-42FA-B084-B249FBF956D4}">
      <dgm:prSet/>
      <dgm:spPr/>
      <dgm:t>
        <a:bodyPr/>
        <a:lstStyle/>
        <a:p>
          <a:endParaRPr lang="en-US"/>
        </a:p>
      </dgm:t>
    </dgm:pt>
    <dgm:pt modelId="{0FB5460D-0000-4819-A4BA-F614DFD64317}">
      <dgm:prSet/>
      <dgm:spPr/>
      <dgm:t>
        <a:bodyPr/>
        <a:lstStyle/>
        <a:p>
          <a:r>
            <a:rPr lang="en-US"/>
            <a:t>Mediator Pattern</a:t>
          </a:r>
        </a:p>
      </dgm:t>
    </dgm:pt>
    <dgm:pt modelId="{61670604-4D47-4953-9099-0C7154F01EC3}" type="parTrans" cxnId="{7D08651E-C3E9-4687-AA70-E83266FC6FFB}">
      <dgm:prSet/>
      <dgm:spPr/>
      <dgm:t>
        <a:bodyPr/>
        <a:lstStyle/>
        <a:p>
          <a:endParaRPr lang="en-US"/>
        </a:p>
      </dgm:t>
    </dgm:pt>
    <dgm:pt modelId="{FEEC721D-6164-4BF3-9156-A7D9BE1AC17A}" type="sibTrans" cxnId="{7D08651E-C3E9-4687-AA70-E83266FC6FFB}">
      <dgm:prSet/>
      <dgm:spPr/>
      <dgm:t>
        <a:bodyPr/>
        <a:lstStyle/>
        <a:p>
          <a:endParaRPr lang="en-US"/>
        </a:p>
      </dgm:t>
    </dgm:pt>
    <dgm:pt modelId="{32C13FA7-B30F-468D-815F-070770DD7B23}">
      <dgm:prSet/>
      <dgm:spPr/>
      <dgm:t>
        <a:bodyPr/>
        <a:lstStyle/>
        <a:p>
          <a:r>
            <a:rPr lang="en-US"/>
            <a:t>Memento Pattern</a:t>
          </a:r>
        </a:p>
      </dgm:t>
    </dgm:pt>
    <dgm:pt modelId="{90154384-2394-4EAF-A7C0-67BA3E8D5AD6}" type="parTrans" cxnId="{43DEF338-EF65-4709-9839-11488B932791}">
      <dgm:prSet/>
      <dgm:spPr/>
      <dgm:t>
        <a:bodyPr/>
        <a:lstStyle/>
        <a:p>
          <a:endParaRPr lang="en-US"/>
        </a:p>
      </dgm:t>
    </dgm:pt>
    <dgm:pt modelId="{C1778903-1081-42CF-8ABA-11F002D75CC7}" type="sibTrans" cxnId="{43DEF338-EF65-4709-9839-11488B932791}">
      <dgm:prSet/>
      <dgm:spPr/>
      <dgm:t>
        <a:bodyPr/>
        <a:lstStyle/>
        <a:p>
          <a:endParaRPr lang="en-US"/>
        </a:p>
      </dgm:t>
    </dgm:pt>
    <dgm:pt modelId="{9C48314A-7AB9-4BE0-9CC6-90F74C1C6B47}">
      <dgm:prSet/>
      <dgm:spPr/>
      <dgm:t>
        <a:bodyPr/>
        <a:lstStyle/>
        <a:p>
          <a:r>
            <a:rPr lang="en-US"/>
            <a:t>Visitor Pattern</a:t>
          </a:r>
        </a:p>
      </dgm:t>
    </dgm:pt>
    <dgm:pt modelId="{55C4F4E2-2186-49EF-A12D-EAC8B40F4F14}" type="parTrans" cxnId="{09723A8F-B991-4401-B6F2-0FDEA93F6A45}">
      <dgm:prSet/>
      <dgm:spPr/>
      <dgm:t>
        <a:bodyPr/>
        <a:lstStyle/>
        <a:p>
          <a:endParaRPr lang="en-US"/>
        </a:p>
      </dgm:t>
    </dgm:pt>
    <dgm:pt modelId="{E2440947-3BCE-4899-961D-77C67D3B812B}" type="sibTrans" cxnId="{09723A8F-B991-4401-B6F2-0FDEA93F6A45}">
      <dgm:prSet/>
      <dgm:spPr/>
      <dgm:t>
        <a:bodyPr/>
        <a:lstStyle/>
        <a:p>
          <a:endParaRPr lang="en-US"/>
        </a:p>
      </dgm:t>
    </dgm:pt>
    <dgm:pt modelId="{975C01FF-B443-42CC-A6D3-81E79B3A990D}" type="pres">
      <dgm:prSet presAssocID="{2EA2E0A4-A1F6-4B09-B73F-9023CA73AC59}" presName="Name0" presStyleCnt="0">
        <dgm:presLayoutVars>
          <dgm:dir/>
          <dgm:resizeHandles val="exact"/>
        </dgm:presLayoutVars>
      </dgm:prSet>
      <dgm:spPr/>
    </dgm:pt>
    <dgm:pt modelId="{FDE69E88-BD08-4EA9-9C40-2848748AE783}" type="pres">
      <dgm:prSet presAssocID="{96830522-3F7B-47FC-A9A6-975F7D84F92F}" presName="node" presStyleLbl="node1" presStyleIdx="0" presStyleCnt="12">
        <dgm:presLayoutVars>
          <dgm:bulletEnabled val="1"/>
        </dgm:presLayoutVars>
      </dgm:prSet>
      <dgm:spPr/>
    </dgm:pt>
    <dgm:pt modelId="{AA3343D7-8998-4D17-890E-706D1C1C66BD}" type="pres">
      <dgm:prSet presAssocID="{D5C28CC2-E087-4CAA-A309-DB987A63C15C}" presName="sibTrans" presStyleLbl="sibTrans1D1" presStyleIdx="0" presStyleCnt="11"/>
      <dgm:spPr/>
    </dgm:pt>
    <dgm:pt modelId="{96F46E9A-3AE5-4F89-A9F8-2D15046564B8}" type="pres">
      <dgm:prSet presAssocID="{D5C28CC2-E087-4CAA-A309-DB987A63C15C}" presName="connectorText" presStyleLbl="sibTrans1D1" presStyleIdx="0" presStyleCnt="11"/>
      <dgm:spPr/>
    </dgm:pt>
    <dgm:pt modelId="{E0867AA3-4A2E-433A-8500-62CA5F763A73}" type="pres">
      <dgm:prSet presAssocID="{D11D1529-5979-4633-94F6-7786995A0DC5}" presName="node" presStyleLbl="node1" presStyleIdx="1" presStyleCnt="12">
        <dgm:presLayoutVars>
          <dgm:bulletEnabled val="1"/>
        </dgm:presLayoutVars>
      </dgm:prSet>
      <dgm:spPr/>
    </dgm:pt>
    <dgm:pt modelId="{3A8F057E-77C7-4130-8C9B-4172DB4EDC35}" type="pres">
      <dgm:prSet presAssocID="{BAC3F67C-72EE-453A-BC5F-688F143B8DAA}" presName="sibTrans" presStyleLbl="sibTrans1D1" presStyleIdx="1" presStyleCnt="11"/>
      <dgm:spPr/>
    </dgm:pt>
    <dgm:pt modelId="{E842158E-5E5E-4720-A4A5-1725208FCC80}" type="pres">
      <dgm:prSet presAssocID="{BAC3F67C-72EE-453A-BC5F-688F143B8DAA}" presName="connectorText" presStyleLbl="sibTrans1D1" presStyleIdx="1" presStyleCnt="11"/>
      <dgm:spPr/>
    </dgm:pt>
    <dgm:pt modelId="{28FF4AFD-F002-4E99-BA20-DB24E02058D9}" type="pres">
      <dgm:prSet presAssocID="{7E498853-772A-437E-892B-6CD191253ADF}" presName="node" presStyleLbl="node1" presStyleIdx="2" presStyleCnt="12">
        <dgm:presLayoutVars>
          <dgm:bulletEnabled val="1"/>
        </dgm:presLayoutVars>
      </dgm:prSet>
      <dgm:spPr/>
    </dgm:pt>
    <dgm:pt modelId="{4757E792-0937-4939-A2DA-761CD88D6194}" type="pres">
      <dgm:prSet presAssocID="{63910A75-6F62-43FE-A6BD-EF2D8BA61BDF}" presName="sibTrans" presStyleLbl="sibTrans1D1" presStyleIdx="2" presStyleCnt="11"/>
      <dgm:spPr/>
    </dgm:pt>
    <dgm:pt modelId="{2505C91A-2DE5-4F84-B6E9-4B5C40A243AF}" type="pres">
      <dgm:prSet presAssocID="{63910A75-6F62-43FE-A6BD-EF2D8BA61BDF}" presName="connectorText" presStyleLbl="sibTrans1D1" presStyleIdx="2" presStyleCnt="11"/>
      <dgm:spPr/>
    </dgm:pt>
    <dgm:pt modelId="{3C30D38F-696D-49CF-831D-DF8F32383943}" type="pres">
      <dgm:prSet presAssocID="{6253F08B-4268-4020-BBC2-A04FEA32E4E2}" presName="node" presStyleLbl="node1" presStyleIdx="3" presStyleCnt="12">
        <dgm:presLayoutVars>
          <dgm:bulletEnabled val="1"/>
        </dgm:presLayoutVars>
      </dgm:prSet>
      <dgm:spPr/>
    </dgm:pt>
    <dgm:pt modelId="{A3562EA7-2AE4-4570-9179-0E91F8C71005}" type="pres">
      <dgm:prSet presAssocID="{AE4A584C-BF89-48BE-8F78-CE970C0746E5}" presName="sibTrans" presStyleLbl="sibTrans1D1" presStyleIdx="3" presStyleCnt="11"/>
      <dgm:spPr/>
    </dgm:pt>
    <dgm:pt modelId="{442C563C-AB85-4E5B-93AC-A7DFB5DAA39D}" type="pres">
      <dgm:prSet presAssocID="{AE4A584C-BF89-48BE-8F78-CE970C0746E5}" presName="connectorText" presStyleLbl="sibTrans1D1" presStyleIdx="3" presStyleCnt="11"/>
      <dgm:spPr/>
    </dgm:pt>
    <dgm:pt modelId="{49312824-366E-4302-B468-39A7B63ADC19}" type="pres">
      <dgm:prSet presAssocID="{7E409109-2E99-4736-BC51-DF7E4F4F22E9}" presName="node" presStyleLbl="node1" presStyleIdx="4" presStyleCnt="12">
        <dgm:presLayoutVars>
          <dgm:bulletEnabled val="1"/>
        </dgm:presLayoutVars>
      </dgm:prSet>
      <dgm:spPr/>
    </dgm:pt>
    <dgm:pt modelId="{33E9CC5E-5BC1-41AD-B5B0-0BBB9BC5AC3B}" type="pres">
      <dgm:prSet presAssocID="{81568ED5-A0E0-4118-A2A5-4AC0EAD64C11}" presName="sibTrans" presStyleLbl="sibTrans1D1" presStyleIdx="4" presStyleCnt="11"/>
      <dgm:spPr/>
    </dgm:pt>
    <dgm:pt modelId="{BB2B62F7-46D9-4D34-9A4F-D819A6A2C000}" type="pres">
      <dgm:prSet presAssocID="{81568ED5-A0E0-4118-A2A5-4AC0EAD64C11}" presName="connectorText" presStyleLbl="sibTrans1D1" presStyleIdx="4" presStyleCnt="11"/>
      <dgm:spPr/>
    </dgm:pt>
    <dgm:pt modelId="{664A5F26-4ACA-4C5A-9FDF-4FBB70BD44CB}" type="pres">
      <dgm:prSet presAssocID="{C9AC8929-54CC-4A03-B1BD-856E75F9C662}" presName="node" presStyleLbl="node1" presStyleIdx="5" presStyleCnt="12">
        <dgm:presLayoutVars>
          <dgm:bulletEnabled val="1"/>
        </dgm:presLayoutVars>
      </dgm:prSet>
      <dgm:spPr/>
    </dgm:pt>
    <dgm:pt modelId="{4C2E6C38-C0D1-415B-9CBF-2D1B3938550C}" type="pres">
      <dgm:prSet presAssocID="{E72D699C-D3BD-4715-839D-5C5893CDCA05}" presName="sibTrans" presStyleLbl="sibTrans1D1" presStyleIdx="5" presStyleCnt="11"/>
      <dgm:spPr/>
    </dgm:pt>
    <dgm:pt modelId="{4E7564C4-1E08-4F80-A391-E51F15B1A5DB}" type="pres">
      <dgm:prSet presAssocID="{E72D699C-D3BD-4715-839D-5C5893CDCA05}" presName="connectorText" presStyleLbl="sibTrans1D1" presStyleIdx="5" presStyleCnt="11"/>
      <dgm:spPr/>
    </dgm:pt>
    <dgm:pt modelId="{033D7506-8A4F-47F5-AF70-15FAE2939D0C}" type="pres">
      <dgm:prSet presAssocID="{844937F6-6AD8-4A52-BF7A-D8BA99D8C818}" presName="node" presStyleLbl="node1" presStyleIdx="6" presStyleCnt="12">
        <dgm:presLayoutVars>
          <dgm:bulletEnabled val="1"/>
        </dgm:presLayoutVars>
      </dgm:prSet>
      <dgm:spPr/>
    </dgm:pt>
    <dgm:pt modelId="{A8B39261-E1C6-4FED-90C0-7626EDF2474B}" type="pres">
      <dgm:prSet presAssocID="{1C118FA6-8167-4911-933C-DB3BD6C9A148}" presName="sibTrans" presStyleLbl="sibTrans1D1" presStyleIdx="6" presStyleCnt="11"/>
      <dgm:spPr/>
    </dgm:pt>
    <dgm:pt modelId="{4A22E60C-397E-44F0-9226-679D1621376A}" type="pres">
      <dgm:prSet presAssocID="{1C118FA6-8167-4911-933C-DB3BD6C9A148}" presName="connectorText" presStyleLbl="sibTrans1D1" presStyleIdx="6" presStyleCnt="11"/>
      <dgm:spPr/>
    </dgm:pt>
    <dgm:pt modelId="{A1F80ABD-D1A9-4994-8B13-2A0E284A8DEC}" type="pres">
      <dgm:prSet presAssocID="{85655340-A0C0-41AA-B28F-5053900C6432}" presName="node" presStyleLbl="node1" presStyleIdx="7" presStyleCnt="12">
        <dgm:presLayoutVars>
          <dgm:bulletEnabled val="1"/>
        </dgm:presLayoutVars>
      </dgm:prSet>
      <dgm:spPr/>
    </dgm:pt>
    <dgm:pt modelId="{45ED9C57-A6D3-44DE-8EED-7DA19D2E92FA}" type="pres">
      <dgm:prSet presAssocID="{6639D780-A909-4EE3-A705-8FD16835D916}" presName="sibTrans" presStyleLbl="sibTrans1D1" presStyleIdx="7" presStyleCnt="11"/>
      <dgm:spPr/>
    </dgm:pt>
    <dgm:pt modelId="{525D6C48-E833-440F-9248-92D80535E0FD}" type="pres">
      <dgm:prSet presAssocID="{6639D780-A909-4EE3-A705-8FD16835D916}" presName="connectorText" presStyleLbl="sibTrans1D1" presStyleIdx="7" presStyleCnt="11"/>
      <dgm:spPr/>
    </dgm:pt>
    <dgm:pt modelId="{07CED672-2973-435F-B3D7-4E37B9839A40}" type="pres">
      <dgm:prSet presAssocID="{32A1BC2A-5516-4B3D-AF85-B8FF2122C574}" presName="node" presStyleLbl="node1" presStyleIdx="8" presStyleCnt="12">
        <dgm:presLayoutVars>
          <dgm:bulletEnabled val="1"/>
        </dgm:presLayoutVars>
      </dgm:prSet>
      <dgm:spPr/>
    </dgm:pt>
    <dgm:pt modelId="{BB3F8F03-F154-4FDE-949B-FF5F2410CE26}" type="pres">
      <dgm:prSet presAssocID="{02A33148-1587-478B-82EC-A2B5D1F54973}" presName="sibTrans" presStyleLbl="sibTrans1D1" presStyleIdx="8" presStyleCnt="11"/>
      <dgm:spPr/>
    </dgm:pt>
    <dgm:pt modelId="{BFE99495-99B3-484B-B585-FEB4251F9173}" type="pres">
      <dgm:prSet presAssocID="{02A33148-1587-478B-82EC-A2B5D1F54973}" presName="connectorText" presStyleLbl="sibTrans1D1" presStyleIdx="8" presStyleCnt="11"/>
      <dgm:spPr/>
    </dgm:pt>
    <dgm:pt modelId="{A194594D-9782-4108-B619-51BF94E70703}" type="pres">
      <dgm:prSet presAssocID="{0FB5460D-0000-4819-A4BA-F614DFD64317}" presName="node" presStyleLbl="node1" presStyleIdx="9" presStyleCnt="12">
        <dgm:presLayoutVars>
          <dgm:bulletEnabled val="1"/>
        </dgm:presLayoutVars>
      </dgm:prSet>
      <dgm:spPr/>
    </dgm:pt>
    <dgm:pt modelId="{880FD051-FA07-40E7-BB9B-004971EB1250}" type="pres">
      <dgm:prSet presAssocID="{FEEC721D-6164-4BF3-9156-A7D9BE1AC17A}" presName="sibTrans" presStyleLbl="sibTrans1D1" presStyleIdx="9" presStyleCnt="11"/>
      <dgm:spPr/>
    </dgm:pt>
    <dgm:pt modelId="{743BCA9D-7358-46C1-A61D-4299EAF406BD}" type="pres">
      <dgm:prSet presAssocID="{FEEC721D-6164-4BF3-9156-A7D9BE1AC17A}" presName="connectorText" presStyleLbl="sibTrans1D1" presStyleIdx="9" presStyleCnt="11"/>
      <dgm:spPr/>
    </dgm:pt>
    <dgm:pt modelId="{4759574C-FB37-4854-8542-0860C58D1D60}" type="pres">
      <dgm:prSet presAssocID="{32C13FA7-B30F-468D-815F-070770DD7B23}" presName="node" presStyleLbl="node1" presStyleIdx="10" presStyleCnt="12">
        <dgm:presLayoutVars>
          <dgm:bulletEnabled val="1"/>
        </dgm:presLayoutVars>
      </dgm:prSet>
      <dgm:spPr/>
    </dgm:pt>
    <dgm:pt modelId="{8D64ABCB-D636-467E-9A2D-D709A4418319}" type="pres">
      <dgm:prSet presAssocID="{C1778903-1081-42CF-8ABA-11F002D75CC7}" presName="sibTrans" presStyleLbl="sibTrans1D1" presStyleIdx="10" presStyleCnt="11"/>
      <dgm:spPr/>
    </dgm:pt>
    <dgm:pt modelId="{8377E634-3B25-4FD3-AEAE-5CAE64D32ABA}" type="pres">
      <dgm:prSet presAssocID="{C1778903-1081-42CF-8ABA-11F002D75CC7}" presName="connectorText" presStyleLbl="sibTrans1D1" presStyleIdx="10" presStyleCnt="11"/>
      <dgm:spPr/>
    </dgm:pt>
    <dgm:pt modelId="{12895E8B-0451-478A-9F65-7976351A26D4}" type="pres">
      <dgm:prSet presAssocID="{9C48314A-7AB9-4BE0-9CC6-90F74C1C6B47}" presName="node" presStyleLbl="node1" presStyleIdx="11" presStyleCnt="12">
        <dgm:presLayoutVars>
          <dgm:bulletEnabled val="1"/>
        </dgm:presLayoutVars>
      </dgm:prSet>
      <dgm:spPr/>
    </dgm:pt>
  </dgm:ptLst>
  <dgm:cxnLst>
    <dgm:cxn modelId="{90849100-D396-4356-A7E1-53F97F163FE7}" type="presOf" srcId="{2EA2E0A4-A1F6-4B09-B73F-9023CA73AC59}" destId="{975C01FF-B443-42CC-A6D3-81E79B3A990D}" srcOrd="0" destOrd="0" presId="urn:microsoft.com/office/officeart/2016/7/layout/RepeatingBendingProcessNew"/>
    <dgm:cxn modelId="{7D08651E-C3E9-4687-AA70-E83266FC6FFB}" srcId="{2EA2E0A4-A1F6-4B09-B73F-9023CA73AC59}" destId="{0FB5460D-0000-4819-A4BA-F614DFD64317}" srcOrd="9" destOrd="0" parTransId="{61670604-4D47-4953-9099-0C7154F01EC3}" sibTransId="{FEEC721D-6164-4BF3-9156-A7D9BE1AC17A}"/>
    <dgm:cxn modelId="{FD59E41E-19D9-4B74-956F-9197FDA05696}" type="presOf" srcId="{6253F08B-4268-4020-BBC2-A04FEA32E4E2}" destId="{3C30D38F-696D-49CF-831D-DF8F32383943}" srcOrd="0" destOrd="0" presId="urn:microsoft.com/office/officeart/2016/7/layout/RepeatingBendingProcessNew"/>
    <dgm:cxn modelId="{9EE24622-F45A-47EB-8241-2CF2227E43C6}" srcId="{2EA2E0A4-A1F6-4B09-B73F-9023CA73AC59}" destId="{96830522-3F7B-47FC-A9A6-975F7D84F92F}" srcOrd="0" destOrd="0" parTransId="{70376519-C42A-427D-BAE7-3310BEF7EB92}" sibTransId="{D5C28CC2-E087-4CAA-A309-DB987A63C15C}"/>
    <dgm:cxn modelId="{00116723-B2A7-4640-8CD4-4B5DD7FDFCB9}" srcId="{2EA2E0A4-A1F6-4B09-B73F-9023CA73AC59}" destId="{844937F6-6AD8-4A52-BF7A-D8BA99D8C818}" srcOrd="6" destOrd="0" parTransId="{2D0A73D8-2348-472E-9BE8-CE8106932C98}" sibTransId="{1C118FA6-8167-4911-933C-DB3BD6C9A148}"/>
    <dgm:cxn modelId="{E34BEF23-3EF9-49BB-BFA7-42D1EE55A422}" type="presOf" srcId="{AE4A584C-BF89-48BE-8F78-CE970C0746E5}" destId="{442C563C-AB85-4E5B-93AC-A7DFB5DAA39D}" srcOrd="1" destOrd="0" presId="urn:microsoft.com/office/officeart/2016/7/layout/RepeatingBendingProcessNew"/>
    <dgm:cxn modelId="{EA561A2A-027E-45FD-BA74-9AED9BE51E3E}" type="presOf" srcId="{81568ED5-A0E0-4118-A2A5-4AC0EAD64C11}" destId="{BB2B62F7-46D9-4D34-9A4F-D819A6A2C000}" srcOrd="1" destOrd="0" presId="urn:microsoft.com/office/officeart/2016/7/layout/RepeatingBendingProcessNew"/>
    <dgm:cxn modelId="{0174FE2A-1C08-4660-93E9-4A2C38D9A969}" type="presOf" srcId="{D11D1529-5979-4633-94F6-7786995A0DC5}" destId="{E0867AA3-4A2E-433A-8500-62CA5F763A73}" srcOrd="0" destOrd="0" presId="urn:microsoft.com/office/officeart/2016/7/layout/RepeatingBendingProcessNew"/>
    <dgm:cxn modelId="{67679033-2546-49BE-9ACC-06507606B2DC}" type="presOf" srcId="{D5C28CC2-E087-4CAA-A309-DB987A63C15C}" destId="{96F46E9A-3AE5-4F89-A9F8-2D15046564B8}" srcOrd="1" destOrd="0" presId="urn:microsoft.com/office/officeart/2016/7/layout/RepeatingBendingProcessNew"/>
    <dgm:cxn modelId="{43DEF338-EF65-4709-9839-11488B932791}" srcId="{2EA2E0A4-A1F6-4B09-B73F-9023CA73AC59}" destId="{32C13FA7-B30F-468D-815F-070770DD7B23}" srcOrd="10" destOrd="0" parTransId="{90154384-2394-4EAF-A7C0-67BA3E8D5AD6}" sibTransId="{C1778903-1081-42CF-8ABA-11F002D75CC7}"/>
    <dgm:cxn modelId="{208A7B3B-5401-42FA-B084-B249FBF956D4}" srcId="{2EA2E0A4-A1F6-4B09-B73F-9023CA73AC59}" destId="{32A1BC2A-5516-4B3D-AF85-B8FF2122C574}" srcOrd="8" destOrd="0" parTransId="{CEA6E4C3-BE51-43BA-BADE-7B417E71AEF5}" sibTransId="{02A33148-1587-478B-82EC-A2B5D1F54973}"/>
    <dgm:cxn modelId="{0537D13B-5B40-4B13-A31F-B731BF47A8EC}" type="presOf" srcId="{AE4A584C-BF89-48BE-8F78-CE970C0746E5}" destId="{A3562EA7-2AE4-4570-9179-0E91F8C71005}" srcOrd="0" destOrd="0" presId="urn:microsoft.com/office/officeart/2016/7/layout/RepeatingBendingProcessNew"/>
    <dgm:cxn modelId="{06A5153D-79EB-4F6E-9FD6-A47488C61AF5}" srcId="{2EA2E0A4-A1F6-4B09-B73F-9023CA73AC59}" destId="{85655340-A0C0-41AA-B28F-5053900C6432}" srcOrd="7" destOrd="0" parTransId="{EC390C0D-3252-4D5A-B13A-801187852356}" sibTransId="{6639D780-A909-4EE3-A705-8FD16835D916}"/>
    <dgm:cxn modelId="{F9F0C53D-CFEE-47A5-A5F1-39895ACD2F6C}" srcId="{2EA2E0A4-A1F6-4B09-B73F-9023CA73AC59}" destId="{C9AC8929-54CC-4A03-B1BD-856E75F9C662}" srcOrd="5" destOrd="0" parTransId="{F7C9D9CB-13B1-4516-B6AF-4985B6B19D9F}" sibTransId="{E72D699C-D3BD-4715-839D-5C5893CDCA05}"/>
    <dgm:cxn modelId="{F82E3A42-E1CC-4D59-8466-6626A705DFDF}" type="presOf" srcId="{E72D699C-D3BD-4715-839D-5C5893CDCA05}" destId="{4C2E6C38-C0D1-415B-9CBF-2D1B3938550C}" srcOrd="0" destOrd="0" presId="urn:microsoft.com/office/officeart/2016/7/layout/RepeatingBendingProcessNew"/>
    <dgm:cxn modelId="{C87A6C45-938C-4A6E-8171-62DE73C3B6E6}" type="presOf" srcId="{9C48314A-7AB9-4BE0-9CC6-90F74C1C6B47}" destId="{12895E8B-0451-478A-9F65-7976351A26D4}" srcOrd="0" destOrd="0" presId="urn:microsoft.com/office/officeart/2016/7/layout/RepeatingBendingProcessNew"/>
    <dgm:cxn modelId="{FE076047-7B13-43E9-8A06-35DBFEF57FC8}" type="presOf" srcId="{FEEC721D-6164-4BF3-9156-A7D9BE1AC17A}" destId="{743BCA9D-7358-46C1-A61D-4299EAF406BD}" srcOrd="1" destOrd="0" presId="urn:microsoft.com/office/officeart/2016/7/layout/RepeatingBendingProcessNew"/>
    <dgm:cxn modelId="{7D411E68-2544-40EA-BAA5-5FABCCC1661C}" type="presOf" srcId="{32A1BC2A-5516-4B3D-AF85-B8FF2122C574}" destId="{07CED672-2973-435F-B3D7-4E37B9839A40}" srcOrd="0" destOrd="0" presId="urn:microsoft.com/office/officeart/2016/7/layout/RepeatingBendingProcessNew"/>
    <dgm:cxn modelId="{488DA86A-6790-469B-911C-4E32FDA1E9C5}" srcId="{2EA2E0A4-A1F6-4B09-B73F-9023CA73AC59}" destId="{6253F08B-4268-4020-BBC2-A04FEA32E4E2}" srcOrd="3" destOrd="0" parTransId="{995274C2-3E8B-4915-B126-AF0F958E203B}" sibTransId="{AE4A584C-BF89-48BE-8F78-CE970C0746E5}"/>
    <dgm:cxn modelId="{42A8424E-6F83-46FD-AAD7-0A2A73AB2A7F}" srcId="{2EA2E0A4-A1F6-4B09-B73F-9023CA73AC59}" destId="{D11D1529-5979-4633-94F6-7786995A0DC5}" srcOrd="1" destOrd="0" parTransId="{3C579584-0C2A-4319-8906-607F3A75A8C5}" sibTransId="{BAC3F67C-72EE-453A-BC5F-688F143B8DAA}"/>
    <dgm:cxn modelId="{17CAF46F-6C0D-4740-99B6-26A21C90AF56}" type="presOf" srcId="{BAC3F67C-72EE-453A-BC5F-688F143B8DAA}" destId="{3A8F057E-77C7-4130-8C9B-4172DB4EDC35}" srcOrd="0" destOrd="0" presId="urn:microsoft.com/office/officeart/2016/7/layout/RepeatingBendingProcessNew"/>
    <dgm:cxn modelId="{74736F50-8B95-429F-B4AC-AC1BFAC15AF3}" type="presOf" srcId="{85655340-A0C0-41AA-B28F-5053900C6432}" destId="{A1F80ABD-D1A9-4994-8B13-2A0E284A8DEC}" srcOrd="0" destOrd="0" presId="urn:microsoft.com/office/officeart/2016/7/layout/RepeatingBendingProcessNew"/>
    <dgm:cxn modelId="{CAD0BA51-D1D6-4F72-A9C3-967BCFD3DCEC}" srcId="{2EA2E0A4-A1F6-4B09-B73F-9023CA73AC59}" destId="{7E409109-2E99-4736-BC51-DF7E4F4F22E9}" srcOrd="4" destOrd="0" parTransId="{153E248F-935A-4FCD-BB49-38E71C13AC4B}" sibTransId="{81568ED5-A0E0-4118-A2A5-4AC0EAD64C11}"/>
    <dgm:cxn modelId="{4C884953-0B54-4733-B268-0A23AF569392}" srcId="{2EA2E0A4-A1F6-4B09-B73F-9023CA73AC59}" destId="{7E498853-772A-437E-892B-6CD191253ADF}" srcOrd="2" destOrd="0" parTransId="{FBE7AB33-B82D-48E4-A7E3-21A161FBD83F}" sibTransId="{63910A75-6F62-43FE-A6BD-EF2D8BA61BDF}"/>
    <dgm:cxn modelId="{704C0976-223C-410B-9169-3C80991D237C}" type="presOf" srcId="{32C13FA7-B30F-468D-815F-070770DD7B23}" destId="{4759574C-FB37-4854-8542-0860C58D1D60}" srcOrd="0" destOrd="0" presId="urn:microsoft.com/office/officeart/2016/7/layout/RepeatingBendingProcessNew"/>
    <dgm:cxn modelId="{4A07AC57-B3CB-4EF4-A290-D1D9A24F0573}" type="presOf" srcId="{7E498853-772A-437E-892B-6CD191253ADF}" destId="{28FF4AFD-F002-4E99-BA20-DB24E02058D9}" srcOrd="0" destOrd="0" presId="urn:microsoft.com/office/officeart/2016/7/layout/RepeatingBendingProcessNew"/>
    <dgm:cxn modelId="{746EFA57-4A0A-4D77-AEC7-91D3DEAFB988}" type="presOf" srcId="{6639D780-A909-4EE3-A705-8FD16835D916}" destId="{45ED9C57-A6D3-44DE-8EED-7DA19D2E92FA}" srcOrd="0" destOrd="0" presId="urn:microsoft.com/office/officeart/2016/7/layout/RepeatingBendingProcessNew"/>
    <dgm:cxn modelId="{05AB7679-CBB7-480F-AD3D-19A21AAFF434}" type="presOf" srcId="{7E409109-2E99-4736-BC51-DF7E4F4F22E9}" destId="{49312824-366E-4302-B468-39A7B63ADC19}" srcOrd="0" destOrd="0" presId="urn:microsoft.com/office/officeart/2016/7/layout/RepeatingBendingProcessNew"/>
    <dgm:cxn modelId="{E03FE585-21C1-4142-B9E1-2889F5D50370}" type="presOf" srcId="{96830522-3F7B-47FC-A9A6-975F7D84F92F}" destId="{FDE69E88-BD08-4EA9-9C40-2848748AE783}" srcOrd="0" destOrd="0" presId="urn:microsoft.com/office/officeart/2016/7/layout/RepeatingBendingProcessNew"/>
    <dgm:cxn modelId="{4772E28C-9731-42D9-BF34-4F4BA7DE0693}" type="presOf" srcId="{D5C28CC2-E087-4CAA-A309-DB987A63C15C}" destId="{AA3343D7-8998-4D17-890E-706D1C1C66BD}" srcOrd="0" destOrd="0" presId="urn:microsoft.com/office/officeart/2016/7/layout/RepeatingBendingProcessNew"/>
    <dgm:cxn modelId="{09723A8F-B991-4401-B6F2-0FDEA93F6A45}" srcId="{2EA2E0A4-A1F6-4B09-B73F-9023CA73AC59}" destId="{9C48314A-7AB9-4BE0-9CC6-90F74C1C6B47}" srcOrd="11" destOrd="0" parTransId="{55C4F4E2-2186-49EF-A12D-EAC8B40F4F14}" sibTransId="{E2440947-3BCE-4899-961D-77C67D3B812B}"/>
    <dgm:cxn modelId="{9F617191-1821-4825-8109-892E19196DEE}" type="presOf" srcId="{BAC3F67C-72EE-453A-BC5F-688F143B8DAA}" destId="{E842158E-5E5E-4720-A4A5-1725208FCC80}" srcOrd="1" destOrd="0" presId="urn:microsoft.com/office/officeart/2016/7/layout/RepeatingBendingProcessNew"/>
    <dgm:cxn modelId="{856BC091-2073-471B-8FAE-D0432A74969B}" type="presOf" srcId="{1C118FA6-8167-4911-933C-DB3BD6C9A148}" destId="{A8B39261-E1C6-4FED-90C0-7626EDF2474B}" srcOrd="0" destOrd="0" presId="urn:microsoft.com/office/officeart/2016/7/layout/RepeatingBendingProcessNew"/>
    <dgm:cxn modelId="{2A69AEA8-362A-4D49-9EAE-9ED182E1B8CA}" type="presOf" srcId="{63910A75-6F62-43FE-A6BD-EF2D8BA61BDF}" destId="{4757E792-0937-4939-A2DA-761CD88D6194}" srcOrd="0" destOrd="0" presId="urn:microsoft.com/office/officeart/2016/7/layout/RepeatingBendingProcessNew"/>
    <dgm:cxn modelId="{DFEABEAE-8112-4E17-A28C-8A3B17D2E7F0}" type="presOf" srcId="{C1778903-1081-42CF-8ABA-11F002D75CC7}" destId="{8D64ABCB-D636-467E-9A2D-D709A4418319}" srcOrd="0" destOrd="0" presId="urn:microsoft.com/office/officeart/2016/7/layout/RepeatingBendingProcessNew"/>
    <dgm:cxn modelId="{6225D1AE-9E4A-4266-974E-7688E5CE21E6}" type="presOf" srcId="{02A33148-1587-478B-82EC-A2B5D1F54973}" destId="{BFE99495-99B3-484B-B585-FEB4251F9173}" srcOrd="1" destOrd="0" presId="urn:microsoft.com/office/officeart/2016/7/layout/RepeatingBendingProcessNew"/>
    <dgm:cxn modelId="{B1E5FBB5-1F4A-4DD2-A75C-207E5E379454}" type="presOf" srcId="{1C118FA6-8167-4911-933C-DB3BD6C9A148}" destId="{4A22E60C-397E-44F0-9226-679D1621376A}" srcOrd="1" destOrd="0" presId="urn:microsoft.com/office/officeart/2016/7/layout/RepeatingBendingProcessNew"/>
    <dgm:cxn modelId="{275E4BBF-B7CD-42E2-9A5B-462CF99F0486}" type="presOf" srcId="{C1778903-1081-42CF-8ABA-11F002D75CC7}" destId="{8377E634-3B25-4FD3-AEAE-5CAE64D32ABA}" srcOrd="1" destOrd="0" presId="urn:microsoft.com/office/officeart/2016/7/layout/RepeatingBendingProcessNew"/>
    <dgm:cxn modelId="{95500FC3-C2A4-499C-9BDD-2594ED398193}" type="presOf" srcId="{E72D699C-D3BD-4715-839D-5C5893CDCA05}" destId="{4E7564C4-1E08-4F80-A391-E51F15B1A5DB}" srcOrd="1" destOrd="0" presId="urn:microsoft.com/office/officeart/2016/7/layout/RepeatingBendingProcessNew"/>
    <dgm:cxn modelId="{AF8A45C7-CDC9-4FC4-BF35-28FAA7B6AF38}" type="presOf" srcId="{FEEC721D-6164-4BF3-9156-A7D9BE1AC17A}" destId="{880FD051-FA07-40E7-BB9B-004971EB1250}" srcOrd="0" destOrd="0" presId="urn:microsoft.com/office/officeart/2016/7/layout/RepeatingBendingProcessNew"/>
    <dgm:cxn modelId="{56337FC8-D38C-4429-A4EB-54E886A60309}" type="presOf" srcId="{C9AC8929-54CC-4A03-B1BD-856E75F9C662}" destId="{664A5F26-4ACA-4C5A-9FDF-4FBB70BD44CB}" srcOrd="0" destOrd="0" presId="urn:microsoft.com/office/officeart/2016/7/layout/RepeatingBendingProcessNew"/>
    <dgm:cxn modelId="{FD1BA4D9-D4BB-41D6-88F6-44CE31DA9826}" type="presOf" srcId="{02A33148-1587-478B-82EC-A2B5D1F54973}" destId="{BB3F8F03-F154-4FDE-949B-FF5F2410CE26}" srcOrd="0" destOrd="0" presId="urn:microsoft.com/office/officeart/2016/7/layout/RepeatingBendingProcessNew"/>
    <dgm:cxn modelId="{558822E2-B8D3-45D9-9ACB-130AB26EB71C}" type="presOf" srcId="{0FB5460D-0000-4819-A4BA-F614DFD64317}" destId="{A194594D-9782-4108-B619-51BF94E70703}" srcOrd="0" destOrd="0" presId="urn:microsoft.com/office/officeart/2016/7/layout/RepeatingBendingProcessNew"/>
    <dgm:cxn modelId="{628B3CE8-F97B-4994-8729-0749816D1324}" type="presOf" srcId="{81568ED5-A0E0-4118-A2A5-4AC0EAD64C11}" destId="{33E9CC5E-5BC1-41AD-B5B0-0BBB9BC5AC3B}" srcOrd="0" destOrd="0" presId="urn:microsoft.com/office/officeart/2016/7/layout/RepeatingBendingProcessNew"/>
    <dgm:cxn modelId="{592DE2F0-F406-4A2C-AFED-0700752C3A19}" type="presOf" srcId="{844937F6-6AD8-4A52-BF7A-D8BA99D8C818}" destId="{033D7506-8A4F-47F5-AF70-15FAE2939D0C}" srcOrd="0" destOrd="0" presId="urn:microsoft.com/office/officeart/2016/7/layout/RepeatingBendingProcessNew"/>
    <dgm:cxn modelId="{ECCF50F7-770A-4F8A-8877-1B06311336C3}" type="presOf" srcId="{6639D780-A909-4EE3-A705-8FD16835D916}" destId="{525D6C48-E833-440F-9248-92D80535E0FD}" srcOrd="1" destOrd="0" presId="urn:microsoft.com/office/officeart/2016/7/layout/RepeatingBendingProcessNew"/>
    <dgm:cxn modelId="{F13A11FD-3BF8-49C3-965C-C4E032D5A7E7}" type="presOf" srcId="{63910A75-6F62-43FE-A6BD-EF2D8BA61BDF}" destId="{2505C91A-2DE5-4F84-B6E9-4B5C40A243AF}" srcOrd="1" destOrd="0" presId="urn:microsoft.com/office/officeart/2016/7/layout/RepeatingBendingProcessNew"/>
    <dgm:cxn modelId="{87139042-4D13-4518-9564-F8B4D45BE4E0}" type="presParOf" srcId="{975C01FF-B443-42CC-A6D3-81E79B3A990D}" destId="{FDE69E88-BD08-4EA9-9C40-2848748AE783}" srcOrd="0" destOrd="0" presId="urn:microsoft.com/office/officeart/2016/7/layout/RepeatingBendingProcessNew"/>
    <dgm:cxn modelId="{F6733C0A-2A49-4851-A313-C0BC1B8C791B}" type="presParOf" srcId="{975C01FF-B443-42CC-A6D3-81E79B3A990D}" destId="{AA3343D7-8998-4D17-890E-706D1C1C66BD}" srcOrd="1" destOrd="0" presId="urn:microsoft.com/office/officeart/2016/7/layout/RepeatingBendingProcessNew"/>
    <dgm:cxn modelId="{73ADD0A0-821D-4E89-8281-F6E66BE772B0}" type="presParOf" srcId="{AA3343D7-8998-4D17-890E-706D1C1C66BD}" destId="{96F46E9A-3AE5-4F89-A9F8-2D15046564B8}" srcOrd="0" destOrd="0" presId="urn:microsoft.com/office/officeart/2016/7/layout/RepeatingBendingProcessNew"/>
    <dgm:cxn modelId="{D19B6304-02BC-47A6-8E5A-94FCE0C1EE82}" type="presParOf" srcId="{975C01FF-B443-42CC-A6D3-81E79B3A990D}" destId="{E0867AA3-4A2E-433A-8500-62CA5F763A73}" srcOrd="2" destOrd="0" presId="urn:microsoft.com/office/officeart/2016/7/layout/RepeatingBendingProcessNew"/>
    <dgm:cxn modelId="{2A43E0AF-A3B8-4A34-BA9B-8B3D775E6653}" type="presParOf" srcId="{975C01FF-B443-42CC-A6D3-81E79B3A990D}" destId="{3A8F057E-77C7-4130-8C9B-4172DB4EDC35}" srcOrd="3" destOrd="0" presId="urn:microsoft.com/office/officeart/2016/7/layout/RepeatingBendingProcessNew"/>
    <dgm:cxn modelId="{8B1F97D6-9BAD-42ED-BCB1-830758950EFD}" type="presParOf" srcId="{3A8F057E-77C7-4130-8C9B-4172DB4EDC35}" destId="{E842158E-5E5E-4720-A4A5-1725208FCC80}" srcOrd="0" destOrd="0" presId="urn:microsoft.com/office/officeart/2016/7/layout/RepeatingBendingProcessNew"/>
    <dgm:cxn modelId="{1E43BCBC-0354-4E19-BD94-4C5350E3653D}" type="presParOf" srcId="{975C01FF-B443-42CC-A6D3-81E79B3A990D}" destId="{28FF4AFD-F002-4E99-BA20-DB24E02058D9}" srcOrd="4" destOrd="0" presId="urn:microsoft.com/office/officeart/2016/7/layout/RepeatingBendingProcessNew"/>
    <dgm:cxn modelId="{2C619ACC-720E-4932-963C-8E615173869B}" type="presParOf" srcId="{975C01FF-B443-42CC-A6D3-81E79B3A990D}" destId="{4757E792-0937-4939-A2DA-761CD88D6194}" srcOrd="5" destOrd="0" presId="urn:microsoft.com/office/officeart/2016/7/layout/RepeatingBendingProcessNew"/>
    <dgm:cxn modelId="{335399DE-9F30-4DE7-B63C-D167E08ECBB5}" type="presParOf" srcId="{4757E792-0937-4939-A2DA-761CD88D6194}" destId="{2505C91A-2DE5-4F84-B6E9-4B5C40A243AF}" srcOrd="0" destOrd="0" presId="urn:microsoft.com/office/officeart/2016/7/layout/RepeatingBendingProcessNew"/>
    <dgm:cxn modelId="{E92740B8-BCDD-4741-9E95-9265E382CA73}" type="presParOf" srcId="{975C01FF-B443-42CC-A6D3-81E79B3A990D}" destId="{3C30D38F-696D-49CF-831D-DF8F32383943}" srcOrd="6" destOrd="0" presId="urn:microsoft.com/office/officeart/2016/7/layout/RepeatingBendingProcessNew"/>
    <dgm:cxn modelId="{D8771055-5DF2-43FC-B90F-08767D340578}" type="presParOf" srcId="{975C01FF-B443-42CC-A6D3-81E79B3A990D}" destId="{A3562EA7-2AE4-4570-9179-0E91F8C71005}" srcOrd="7" destOrd="0" presId="urn:microsoft.com/office/officeart/2016/7/layout/RepeatingBendingProcessNew"/>
    <dgm:cxn modelId="{69782810-31D6-45C9-BB26-8F76322E700A}" type="presParOf" srcId="{A3562EA7-2AE4-4570-9179-0E91F8C71005}" destId="{442C563C-AB85-4E5B-93AC-A7DFB5DAA39D}" srcOrd="0" destOrd="0" presId="urn:microsoft.com/office/officeart/2016/7/layout/RepeatingBendingProcessNew"/>
    <dgm:cxn modelId="{4CB5E1AB-FB00-4EDF-80F8-CFB39A4D00A6}" type="presParOf" srcId="{975C01FF-B443-42CC-A6D3-81E79B3A990D}" destId="{49312824-366E-4302-B468-39A7B63ADC19}" srcOrd="8" destOrd="0" presId="urn:microsoft.com/office/officeart/2016/7/layout/RepeatingBendingProcessNew"/>
    <dgm:cxn modelId="{AE8FED7D-D645-45F7-B882-93F8AD928FCD}" type="presParOf" srcId="{975C01FF-B443-42CC-A6D3-81E79B3A990D}" destId="{33E9CC5E-5BC1-41AD-B5B0-0BBB9BC5AC3B}" srcOrd="9" destOrd="0" presId="urn:microsoft.com/office/officeart/2016/7/layout/RepeatingBendingProcessNew"/>
    <dgm:cxn modelId="{5AA171FF-6354-476B-8818-0E40F1CFB2C9}" type="presParOf" srcId="{33E9CC5E-5BC1-41AD-B5B0-0BBB9BC5AC3B}" destId="{BB2B62F7-46D9-4D34-9A4F-D819A6A2C000}" srcOrd="0" destOrd="0" presId="urn:microsoft.com/office/officeart/2016/7/layout/RepeatingBendingProcessNew"/>
    <dgm:cxn modelId="{19619328-88F8-46F1-BD43-13F8FEEC6043}" type="presParOf" srcId="{975C01FF-B443-42CC-A6D3-81E79B3A990D}" destId="{664A5F26-4ACA-4C5A-9FDF-4FBB70BD44CB}" srcOrd="10" destOrd="0" presId="urn:microsoft.com/office/officeart/2016/7/layout/RepeatingBendingProcessNew"/>
    <dgm:cxn modelId="{A1B04A4F-8283-45B2-847C-26D16B9D55C1}" type="presParOf" srcId="{975C01FF-B443-42CC-A6D3-81E79B3A990D}" destId="{4C2E6C38-C0D1-415B-9CBF-2D1B3938550C}" srcOrd="11" destOrd="0" presId="urn:microsoft.com/office/officeart/2016/7/layout/RepeatingBendingProcessNew"/>
    <dgm:cxn modelId="{96F0FF5D-6D49-41EB-9DA8-EFEE4341E26E}" type="presParOf" srcId="{4C2E6C38-C0D1-415B-9CBF-2D1B3938550C}" destId="{4E7564C4-1E08-4F80-A391-E51F15B1A5DB}" srcOrd="0" destOrd="0" presId="urn:microsoft.com/office/officeart/2016/7/layout/RepeatingBendingProcessNew"/>
    <dgm:cxn modelId="{1775E7E0-4D28-4DF3-9DD1-81E4BF250799}" type="presParOf" srcId="{975C01FF-B443-42CC-A6D3-81E79B3A990D}" destId="{033D7506-8A4F-47F5-AF70-15FAE2939D0C}" srcOrd="12" destOrd="0" presId="urn:microsoft.com/office/officeart/2016/7/layout/RepeatingBendingProcessNew"/>
    <dgm:cxn modelId="{7AB195B8-3148-410E-B3E0-08813B42FAC1}" type="presParOf" srcId="{975C01FF-B443-42CC-A6D3-81E79B3A990D}" destId="{A8B39261-E1C6-4FED-90C0-7626EDF2474B}" srcOrd="13" destOrd="0" presId="urn:microsoft.com/office/officeart/2016/7/layout/RepeatingBendingProcessNew"/>
    <dgm:cxn modelId="{6AFE72C8-D6E4-4FA1-B957-5BBE6B237BC9}" type="presParOf" srcId="{A8B39261-E1C6-4FED-90C0-7626EDF2474B}" destId="{4A22E60C-397E-44F0-9226-679D1621376A}" srcOrd="0" destOrd="0" presId="urn:microsoft.com/office/officeart/2016/7/layout/RepeatingBendingProcessNew"/>
    <dgm:cxn modelId="{A2470D67-6715-4556-B45B-F741DB2DDAED}" type="presParOf" srcId="{975C01FF-B443-42CC-A6D3-81E79B3A990D}" destId="{A1F80ABD-D1A9-4994-8B13-2A0E284A8DEC}" srcOrd="14" destOrd="0" presId="urn:microsoft.com/office/officeart/2016/7/layout/RepeatingBendingProcessNew"/>
    <dgm:cxn modelId="{E3B2B230-53A9-4022-B0E7-B074E665E023}" type="presParOf" srcId="{975C01FF-B443-42CC-A6D3-81E79B3A990D}" destId="{45ED9C57-A6D3-44DE-8EED-7DA19D2E92FA}" srcOrd="15" destOrd="0" presId="urn:microsoft.com/office/officeart/2016/7/layout/RepeatingBendingProcessNew"/>
    <dgm:cxn modelId="{1886FFA0-566C-46AE-94DE-81A93A9E258E}" type="presParOf" srcId="{45ED9C57-A6D3-44DE-8EED-7DA19D2E92FA}" destId="{525D6C48-E833-440F-9248-92D80535E0FD}" srcOrd="0" destOrd="0" presId="urn:microsoft.com/office/officeart/2016/7/layout/RepeatingBendingProcessNew"/>
    <dgm:cxn modelId="{4B9D8FED-12D0-45BB-9F35-CA12A3D955A7}" type="presParOf" srcId="{975C01FF-B443-42CC-A6D3-81E79B3A990D}" destId="{07CED672-2973-435F-B3D7-4E37B9839A40}" srcOrd="16" destOrd="0" presId="urn:microsoft.com/office/officeart/2016/7/layout/RepeatingBendingProcessNew"/>
    <dgm:cxn modelId="{D35A7596-A385-4B5F-BCD8-3FEC81CFC7EC}" type="presParOf" srcId="{975C01FF-B443-42CC-A6D3-81E79B3A990D}" destId="{BB3F8F03-F154-4FDE-949B-FF5F2410CE26}" srcOrd="17" destOrd="0" presId="urn:microsoft.com/office/officeart/2016/7/layout/RepeatingBendingProcessNew"/>
    <dgm:cxn modelId="{9E98F2AD-6B8B-4867-A982-8AAB664A9818}" type="presParOf" srcId="{BB3F8F03-F154-4FDE-949B-FF5F2410CE26}" destId="{BFE99495-99B3-484B-B585-FEB4251F9173}" srcOrd="0" destOrd="0" presId="urn:microsoft.com/office/officeart/2016/7/layout/RepeatingBendingProcessNew"/>
    <dgm:cxn modelId="{E4B06DDC-66D1-4337-BDD8-3447450D9BA0}" type="presParOf" srcId="{975C01FF-B443-42CC-A6D3-81E79B3A990D}" destId="{A194594D-9782-4108-B619-51BF94E70703}" srcOrd="18" destOrd="0" presId="urn:microsoft.com/office/officeart/2016/7/layout/RepeatingBendingProcessNew"/>
    <dgm:cxn modelId="{848DCAF5-538F-4165-9723-20CB50F003F2}" type="presParOf" srcId="{975C01FF-B443-42CC-A6D3-81E79B3A990D}" destId="{880FD051-FA07-40E7-BB9B-004971EB1250}" srcOrd="19" destOrd="0" presId="urn:microsoft.com/office/officeart/2016/7/layout/RepeatingBendingProcessNew"/>
    <dgm:cxn modelId="{C7162B76-BCB6-4A76-93B6-0E1230598479}" type="presParOf" srcId="{880FD051-FA07-40E7-BB9B-004971EB1250}" destId="{743BCA9D-7358-46C1-A61D-4299EAF406BD}" srcOrd="0" destOrd="0" presId="urn:microsoft.com/office/officeart/2016/7/layout/RepeatingBendingProcessNew"/>
    <dgm:cxn modelId="{3A2CD418-714B-440A-8B68-4C757CF76AEB}" type="presParOf" srcId="{975C01FF-B443-42CC-A6D3-81E79B3A990D}" destId="{4759574C-FB37-4854-8542-0860C58D1D60}" srcOrd="20" destOrd="0" presId="urn:microsoft.com/office/officeart/2016/7/layout/RepeatingBendingProcessNew"/>
    <dgm:cxn modelId="{88B1C171-EDFE-433B-A3EC-B9A9A772E012}" type="presParOf" srcId="{975C01FF-B443-42CC-A6D3-81E79B3A990D}" destId="{8D64ABCB-D636-467E-9A2D-D709A4418319}" srcOrd="21" destOrd="0" presId="urn:microsoft.com/office/officeart/2016/7/layout/RepeatingBendingProcessNew"/>
    <dgm:cxn modelId="{9B7A1C8F-EAC2-4A5A-BC7D-BE7A64D663FF}" type="presParOf" srcId="{8D64ABCB-D636-467E-9A2D-D709A4418319}" destId="{8377E634-3B25-4FD3-AEAE-5CAE64D32ABA}" srcOrd="0" destOrd="0" presId="urn:microsoft.com/office/officeart/2016/7/layout/RepeatingBendingProcessNew"/>
    <dgm:cxn modelId="{4AE5CBE4-6F52-4290-B0E6-79B7373FF377}" type="presParOf" srcId="{975C01FF-B443-42CC-A6D3-81E79B3A990D}" destId="{12895E8B-0451-478A-9F65-7976351A26D4}"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A45F6-E10D-4C59-BED3-6E7A4B6AA9C7}"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D64152BC-DD57-438B-A526-E1B37A2C731B}">
      <dgm:prSet/>
      <dgm:spPr/>
      <dgm:t>
        <a:bodyPr/>
        <a:lstStyle/>
        <a:p>
          <a:r>
            <a:rPr lang="en-US"/>
            <a:t>Observer Pattern</a:t>
          </a:r>
        </a:p>
      </dgm:t>
    </dgm:pt>
    <dgm:pt modelId="{FBB475E4-B69B-439B-B136-805660CFCC13}" type="parTrans" cxnId="{D53FD7D5-9198-4F19-A824-F6D3952EA4AA}">
      <dgm:prSet/>
      <dgm:spPr/>
      <dgm:t>
        <a:bodyPr/>
        <a:lstStyle/>
        <a:p>
          <a:endParaRPr lang="en-US"/>
        </a:p>
      </dgm:t>
    </dgm:pt>
    <dgm:pt modelId="{F3CAF9BD-D09E-4F6A-8814-DBDC03C70F3F}" type="sibTrans" cxnId="{D53FD7D5-9198-4F19-A824-F6D3952EA4AA}">
      <dgm:prSet/>
      <dgm:spPr/>
      <dgm:t>
        <a:bodyPr/>
        <a:lstStyle/>
        <a:p>
          <a:endParaRPr lang="en-US"/>
        </a:p>
      </dgm:t>
    </dgm:pt>
    <dgm:pt modelId="{161143F0-6310-4855-81AB-DC10A11B1106}">
      <dgm:prSet/>
      <dgm:spPr/>
      <dgm:t>
        <a:bodyPr/>
        <a:lstStyle/>
        <a:p>
          <a:r>
            <a:rPr lang="en-US"/>
            <a:t>State Pattern</a:t>
          </a:r>
        </a:p>
      </dgm:t>
    </dgm:pt>
    <dgm:pt modelId="{3C2423F2-9A43-43D2-BF90-EDC394B42215}" type="parTrans" cxnId="{328E38F9-9A3A-406B-A5C0-604E1292B224}">
      <dgm:prSet/>
      <dgm:spPr/>
      <dgm:t>
        <a:bodyPr/>
        <a:lstStyle/>
        <a:p>
          <a:endParaRPr lang="en-US"/>
        </a:p>
      </dgm:t>
    </dgm:pt>
    <dgm:pt modelId="{2D7BED8A-A05A-46CB-B8F6-8978810A4B43}" type="sibTrans" cxnId="{328E38F9-9A3A-406B-A5C0-604E1292B224}">
      <dgm:prSet/>
      <dgm:spPr/>
      <dgm:t>
        <a:bodyPr/>
        <a:lstStyle/>
        <a:p>
          <a:endParaRPr lang="en-US"/>
        </a:p>
      </dgm:t>
    </dgm:pt>
    <dgm:pt modelId="{06296899-23BF-4C4C-88FF-88BC0EAFF665}">
      <dgm:prSet/>
      <dgm:spPr/>
      <dgm:t>
        <a:bodyPr/>
        <a:lstStyle/>
        <a:p>
          <a:r>
            <a:rPr lang="en-US"/>
            <a:t>Chain of Responsibility Pattern</a:t>
          </a:r>
        </a:p>
      </dgm:t>
    </dgm:pt>
    <dgm:pt modelId="{87C38F8E-1EF1-4820-A65C-B1BBCA94FBFC}" type="parTrans" cxnId="{93BC65D4-ED66-47C2-AD04-9F0A232A5ED7}">
      <dgm:prSet/>
      <dgm:spPr/>
      <dgm:t>
        <a:bodyPr/>
        <a:lstStyle/>
        <a:p>
          <a:endParaRPr lang="en-US"/>
        </a:p>
      </dgm:t>
    </dgm:pt>
    <dgm:pt modelId="{4767B5FC-C9E1-465D-972D-1CADCB2D81EF}" type="sibTrans" cxnId="{93BC65D4-ED66-47C2-AD04-9F0A232A5ED7}">
      <dgm:prSet/>
      <dgm:spPr/>
      <dgm:t>
        <a:bodyPr/>
        <a:lstStyle/>
        <a:p>
          <a:endParaRPr lang="en-US"/>
        </a:p>
      </dgm:t>
    </dgm:pt>
    <dgm:pt modelId="{6BE05470-ED9B-4F9D-ABBE-9CDE174E8769}">
      <dgm:prSet/>
      <dgm:spPr/>
      <dgm:t>
        <a:bodyPr/>
        <a:lstStyle/>
        <a:p>
          <a:r>
            <a:rPr lang="en-US"/>
            <a:t>Command Pattern</a:t>
          </a:r>
        </a:p>
      </dgm:t>
    </dgm:pt>
    <dgm:pt modelId="{0F4A0672-1BA1-4C20-9E35-F4E05A5DFFCF}" type="parTrans" cxnId="{9FB37663-33D7-456C-8952-0202B3780353}">
      <dgm:prSet/>
      <dgm:spPr/>
      <dgm:t>
        <a:bodyPr/>
        <a:lstStyle/>
        <a:p>
          <a:endParaRPr lang="en-US"/>
        </a:p>
      </dgm:t>
    </dgm:pt>
    <dgm:pt modelId="{51153F41-6674-4D15-93E2-33B75F5307C5}" type="sibTrans" cxnId="{9FB37663-33D7-456C-8952-0202B3780353}">
      <dgm:prSet/>
      <dgm:spPr/>
      <dgm:t>
        <a:bodyPr/>
        <a:lstStyle/>
        <a:p>
          <a:endParaRPr lang="en-US"/>
        </a:p>
      </dgm:t>
    </dgm:pt>
    <dgm:pt modelId="{1A34AEA9-413E-4D88-A1F5-1AAE2DAA02A7}">
      <dgm:prSet/>
      <dgm:spPr/>
      <dgm:t>
        <a:bodyPr/>
        <a:lstStyle/>
        <a:p>
          <a:r>
            <a:rPr lang="en-US"/>
            <a:t>Iterator Pattern</a:t>
          </a:r>
        </a:p>
      </dgm:t>
    </dgm:pt>
    <dgm:pt modelId="{A41FE9F5-5089-48C8-B9AD-04DAE7F87F86}" type="parTrans" cxnId="{5597454F-138E-4705-BAFC-0780A735A808}">
      <dgm:prSet/>
      <dgm:spPr/>
      <dgm:t>
        <a:bodyPr/>
        <a:lstStyle/>
        <a:p>
          <a:endParaRPr lang="en-US"/>
        </a:p>
      </dgm:t>
    </dgm:pt>
    <dgm:pt modelId="{A2EA66FF-2C1A-4D68-A9D3-8D07EC72B15B}" type="sibTrans" cxnId="{5597454F-138E-4705-BAFC-0780A735A808}">
      <dgm:prSet/>
      <dgm:spPr/>
      <dgm:t>
        <a:bodyPr/>
        <a:lstStyle/>
        <a:p>
          <a:endParaRPr lang="en-US"/>
        </a:p>
      </dgm:t>
    </dgm:pt>
    <dgm:pt modelId="{2A8E0271-AABC-480E-ABBD-830FC687D8D2}">
      <dgm:prSet/>
      <dgm:spPr/>
      <dgm:t>
        <a:bodyPr/>
        <a:lstStyle/>
        <a:p>
          <a:r>
            <a:rPr lang="en-US"/>
            <a:t>Strategy Pattern</a:t>
          </a:r>
        </a:p>
      </dgm:t>
    </dgm:pt>
    <dgm:pt modelId="{2E1CD2A7-5BF0-4344-B6CF-FB2ACE4C72A8}" type="parTrans" cxnId="{63D70056-C90B-4176-AFED-36E3FB8A60B5}">
      <dgm:prSet/>
      <dgm:spPr/>
      <dgm:t>
        <a:bodyPr/>
        <a:lstStyle/>
        <a:p>
          <a:endParaRPr lang="en-US"/>
        </a:p>
      </dgm:t>
    </dgm:pt>
    <dgm:pt modelId="{9828AA59-0464-4CEC-A3E2-1788089F4793}" type="sibTrans" cxnId="{63D70056-C90B-4176-AFED-36E3FB8A60B5}">
      <dgm:prSet/>
      <dgm:spPr/>
      <dgm:t>
        <a:bodyPr/>
        <a:lstStyle/>
        <a:p>
          <a:endParaRPr lang="en-US"/>
        </a:p>
      </dgm:t>
    </dgm:pt>
    <dgm:pt modelId="{EA859A3A-3E5E-431A-BD26-A181CF1B0A73}">
      <dgm:prSet/>
      <dgm:spPr/>
      <dgm:t>
        <a:bodyPr/>
        <a:lstStyle/>
        <a:p>
          <a:r>
            <a:rPr lang="en-US"/>
            <a:t>Template Pattern</a:t>
          </a:r>
        </a:p>
      </dgm:t>
    </dgm:pt>
    <dgm:pt modelId="{07F4F60A-35E5-42A5-A231-3DB7862BF898}" type="parTrans" cxnId="{FB83E2BF-A714-4896-9BD6-09C954AFED37}">
      <dgm:prSet/>
      <dgm:spPr/>
      <dgm:t>
        <a:bodyPr/>
        <a:lstStyle/>
        <a:p>
          <a:endParaRPr lang="en-US"/>
        </a:p>
      </dgm:t>
    </dgm:pt>
    <dgm:pt modelId="{DB3284AE-63E7-404A-8C49-51AB87D92646}" type="sibTrans" cxnId="{FB83E2BF-A714-4896-9BD6-09C954AFED37}">
      <dgm:prSet/>
      <dgm:spPr/>
      <dgm:t>
        <a:bodyPr/>
        <a:lstStyle/>
        <a:p>
          <a:endParaRPr lang="en-US"/>
        </a:p>
      </dgm:t>
    </dgm:pt>
    <dgm:pt modelId="{A036D806-EA8F-47D9-BD6E-96530968C9DA}">
      <dgm:prSet/>
      <dgm:spPr/>
      <dgm:t>
        <a:bodyPr/>
        <a:lstStyle/>
        <a:p>
          <a:r>
            <a:rPr lang="en-US"/>
            <a:t>Mediator Pattern</a:t>
          </a:r>
        </a:p>
      </dgm:t>
    </dgm:pt>
    <dgm:pt modelId="{7D86E5CB-B2FD-4772-98C1-01887FBF5D1C}" type="parTrans" cxnId="{746F39E2-3D85-44A3-9E26-00B227E17F17}">
      <dgm:prSet/>
      <dgm:spPr/>
      <dgm:t>
        <a:bodyPr/>
        <a:lstStyle/>
        <a:p>
          <a:endParaRPr lang="en-US"/>
        </a:p>
      </dgm:t>
    </dgm:pt>
    <dgm:pt modelId="{A5D208A9-E914-4D04-AE77-67A9BEAB153C}" type="sibTrans" cxnId="{746F39E2-3D85-44A3-9E26-00B227E17F17}">
      <dgm:prSet/>
      <dgm:spPr/>
      <dgm:t>
        <a:bodyPr/>
        <a:lstStyle/>
        <a:p>
          <a:endParaRPr lang="en-US"/>
        </a:p>
      </dgm:t>
    </dgm:pt>
    <dgm:pt modelId="{7B1500D6-840C-44A1-A993-2581962ABA0C}">
      <dgm:prSet/>
      <dgm:spPr/>
      <dgm:t>
        <a:bodyPr/>
        <a:lstStyle/>
        <a:p>
          <a:r>
            <a:rPr lang="en-US"/>
            <a:t>Memento Pattern</a:t>
          </a:r>
        </a:p>
      </dgm:t>
    </dgm:pt>
    <dgm:pt modelId="{9A8F5732-872B-4C67-906B-A1A2B9FE6AEB}" type="parTrans" cxnId="{7F8F578F-EB50-4E54-9668-9DA5B3C80C40}">
      <dgm:prSet/>
      <dgm:spPr/>
      <dgm:t>
        <a:bodyPr/>
        <a:lstStyle/>
        <a:p>
          <a:endParaRPr lang="en-US"/>
        </a:p>
      </dgm:t>
    </dgm:pt>
    <dgm:pt modelId="{8C5872E1-F04F-41CA-8B94-5A52219658FE}" type="sibTrans" cxnId="{7F8F578F-EB50-4E54-9668-9DA5B3C80C40}">
      <dgm:prSet/>
      <dgm:spPr/>
      <dgm:t>
        <a:bodyPr/>
        <a:lstStyle/>
        <a:p>
          <a:endParaRPr lang="en-US"/>
        </a:p>
      </dgm:t>
    </dgm:pt>
    <dgm:pt modelId="{6A8E3966-A199-4AF4-992B-D85623C681CF}">
      <dgm:prSet/>
      <dgm:spPr/>
      <dgm:t>
        <a:bodyPr/>
        <a:lstStyle/>
        <a:p>
          <a:r>
            <a:rPr lang="en-US"/>
            <a:t>Visitor Pattern</a:t>
          </a:r>
        </a:p>
      </dgm:t>
    </dgm:pt>
    <dgm:pt modelId="{10DC8B1A-C634-4C5F-9CF2-BD9D481773C6}" type="parTrans" cxnId="{65AB6AD3-CCC0-4188-B74A-FE10CAFD4A2B}">
      <dgm:prSet/>
      <dgm:spPr/>
      <dgm:t>
        <a:bodyPr/>
        <a:lstStyle/>
        <a:p>
          <a:endParaRPr lang="en-US"/>
        </a:p>
      </dgm:t>
    </dgm:pt>
    <dgm:pt modelId="{5E6FE43D-AB95-444C-9A3B-44E1EE106BB8}" type="sibTrans" cxnId="{65AB6AD3-CCC0-4188-B74A-FE10CAFD4A2B}">
      <dgm:prSet/>
      <dgm:spPr/>
      <dgm:t>
        <a:bodyPr/>
        <a:lstStyle/>
        <a:p>
          <a:endParaRPr lang="en-US"/>
        </a:p>
      </dgm:t>
    </dgm:pt>
    <dgm:pt modelId="{749EECC4-5CDB-4DF2-B956-849B97048B9A}" type="pres">
      <dgm:prSet presAssocID="{EE6A45F6-E10D-4C59-BED3-6E7A4B6AA9C7}" presName="Name0" presStyleCnt="0">
        <dgm:presLayoutVars>
          <dgm:dir/>
          <dgm:resizeHandles val="exact"/>
        </dgm:presLayoutVars>
      </dgm:prSet>
      <dgm:spPr/>
    </dgm:pt>
    <dgm:pt modelId="{1ECD2D10-5159-4BE0-90B1-049D4EEDBD12}" type="pres">
      <dgm:prSet presAssocID="{EE6A45F6-E10D-4C59-BED3-6E7A4B6AA9C7}" presName="cycle" presStyleCnt="0"/>
      <dgm:spPr/>
    </dgm:pt>
    <dgm:pt modelId="{0D248E4C-9CC5-45EB-B5EA-789048D03E12}" type="pres">
      <dgm:prSet presAssocID="{D64152BC-DD57-438B-A526-E1B37A2C731B}" presName="nodeFirstNode" presStyleLbl="node1" presStyleIdx="0" presStyleCnt="10">
        <dgm:presLayoutVars>
          <dgm:bulletEnabled val="1"/>
        </dgm:presLayoutVars>
      </dgm:prSet>
      <dgm:spPr/>
    </dgm:pt>
    <dgm:pt modelId="{7604B0AF-3D24-446A-990E-136451242A07}" type="pres">
      <dgm:prSet presAssocID="{F3CAF9BD-D09E-4F6A-8814-DBDC03C70F3F}" presName="sibTransFirstNode" presStyleLbl="bgShp" presStyleIdx="0" presStyleCnt="1"/>
      <dgm:spPr/>
    </dgm:pt>
    <dgm:pt modelId="{E5EF06C0-6380-431D-BACA-8ED928679E14}" type="pres">
      <dgm:prSet presAssocID="{161143F0-6310-4855-81AB-DC10A11B1106}" presName="nodeFollowingNodes" presStyleLbl="node1" presStyleIdx="1" presStyleCnt="10">
        <dgm:presLayoutVars>
          <dgm:bulletEnabled val="1"/>
        </dgm:presLayoutVars>
      </dgm:prSet>
      <dgm:spPr/>
    </dgm:pt>
    <dgm:pt modelId="{9330FC97-5B58-4DAE-B8D3-3A6A8EC86BFA}" type="pres">
      <dgm:prSet presAssocID="{06296899-23BF-4C4C-88FF-88BC0EAFF665}" presName="nodeFollowingNodes" presStyleLbl="node1" presStyleIdx="2" presStyleCnt="10">
        <dgm:presLayoutVars>
          <dgm:bulletEnabled val="1"/>
        </dgm:presLayoutVars>
      </dgm:prSet>
      <dgm:spPr/>
    </dgm:pt>
    <dgm:pt modelId="{EEF5B7A9-126A-4EF3-B8B2-85AE8520B829}" type="pres">
      <dgm:prSet presAssocID="{6BE05470-ED9B-4F9D-ABBE-9CDE174E8769}" presName="nodeFollowingNodes" presStyleLbl="node1" presStyleIdx="3" presStyleCnt="10">
        <dgm:presLayoutVars>
          <dgm:bulletEnabled val="1"/>
        </dgm:presLayoutVars>
      </dgm:prSet>
      <dgm:spPr/>
    </dgm:pt>
    <dgm:pt modelId="{B505433C-E401-4BF7-A5E4-A0E5D0218416}" type="pres">
      <dgm:prSet presAssocID="{1A34AEA9-413E-4D88-A1F5-1AAE2DAA02A7}" presName="nodeFollowingNodes" presStyleLbl="node1" presStyleIdx="4" presStyleCnt="10">
        <dgm:presLayoutVars>
          <dgm:bulletEnabled val="1"/>
        </dgm:presLayoutVars>
      </dgm:prSet>
      <dgm:spPr/>
    </dgm:pt>
    <dgm:pt modelId="{9C5E4CAA-4AC3-4F71-8C6D-577F7756C944}" type="pres">
      <dgm:prSet presAssocID="{2A8E0271-AABC-480E-ABBD-830FC687D8D2}" presName="nodeFollowingNodes" presStyleLbl="node1" presStyleIdx="5" presStyleCnt="10">
        <dgm:presLayoutVars>
          <dgm:bulletEnabled val="1"/>
        </dgm:presLayoutVars>
      </dgm:prSet>
      <dgm:spPr/>
    </dgm:pt>
    <dgm:pt modelId="{1CC23BD1-5361-4DA5-AC66-4EEFD5E4AE7C}" type="pres">
      <dgm:prSet presAssocID="{EA859A3A-3E5E-431A-BD26-A181CF1B0A73}" presName="nodeFollowingNodes" presStyleLbl="node1" presStyleIdx="6" presStyleCnt="10">
        <dgm:presLayoutVars>
          <dgm:bulletEnabled val="1"/>
        </dgm:presLayoutVars>
      </dgm:prSet>
      <dgm:spPr/>
    </dgm:pt>
    <dgm:pt modelId="{3C5DE5C1-2B67-403A-8C7E-2B713D5625CB}" type="pres">
      <dgm:prSet presAssocID="{A036D806-EA8F-47D9-BD6E-96530968C9DA}" presName="nodeFollowingNodes" presStyleLbl="node1" presStyleIdx="7" presStyleCnt="10">
        <dgm:presLayoutVars>
          <dgm:bulletEnabled val="1"/>
        </dgm:presLayoutVars>
      </dgm:prSet>
      <dgm:spPr/>
    </dgm:pt>
    <dgm:pt modelId="{AD5D71FC-DEF0-4C1E-BAC1-33C1443EE6F4}" type="pres">
      <dgm:prSet presAssocID="{7B1500D6-840C-44A1-A993-2581962ABA0C}" presName="nodeFollowingNodes" presStyleLbl="node1" presStyleIdx="8" presStyleCnt="10">
        <dgm:presLayoutVars>
          <dgm:bulletEnabled val="1"/>
        </dgm:presLayoutVars>
      </dgm:prSet>
      <dgm:spPr/>
    </dgm:pt>
    <dgm:pt modelId="{82B9DE94-CDA3-4E97-A4A0-E290245C31DA}" type="pres">
      <dgm:prSet presAssocID="{6A8E3966-A199-4AF4-992B-D85623C681CF}" presName="nodeFollowingNodes" presStyleLbl="node1" presStyleIdx="9" presStyleCnt="10">
        <dgm:presLayoutVars>
          <dgm:bulletEnabled val="1"/>
        </dgm:presLayoutVars>
      </dgm:prSet>
      <dgm:spPr/>
    </dgm:pt>
  </dgm:ptLst>
  <dgm:cxnLst>
    <dgm:cxn modelId="{5D071F00-3562-4B06-BA44-F90DA8742584}" type="presOf" srcId="{F3CAF9BD-D09E-4F6A-8814-DBDC03C70F3F}" destId="{7604B0AF-3D24-446A-990E-136451242A07}" srcOrd="0" destOrd="0" presId="urn:microsoft.com/office/officeart/2005/8/layout/cycle3"/>
    <dgm:cxn modelId="{E3EBAB03-9EB6-4B2A-98DF-6BD427D3346A}" type="presOf" srcId="{EA859A3A-3E5E-431A-BD26-A181CF1B0A73}" destId="{1CC23BD1-5361-4DA5-AC66-4EEFD5E4AE7C}" srcOrd="0" destOrd="0" presId="urn:microsoft.com/office/officeart/2005/8/layout/cycle3"/>
    <dgm:cxn modelId="{95BD4510-7584-4E5B-8881-B2B37EEA0001}" type="presOf" srcId="{161143F0-6310-4855-81AB-DC10A11B1106}" destId="{E5EF06C0-6380-431D-BACA-8ED928679E14}" srcOrd="0" destOrd="0" presId="urn:microsoft.com/office/officeart/2005/8/layout/cycle3"/>
    <dgm:cxn modelId="{9FB37663-33D7-456C-8952-0202B3780353}" srcId="{EE6A45F6-E10D-4C59-BED3-6E7A4B6AA9C7}" destId="{6BE05470-ED9B-4F9D-ABBE-9CDE174E8769}" srcOrd="3" destOrd="0" parTransId="{0F4A0672-1BA1-4C20-9E35-F4E05A5DFFCF}" sibTransId="{51153F41-6674-4D15-93E2-33B75F5307C5}"/>
    <dgm:cxn modelId="{1B394A6D-4CB3-4CF8-B1BB-EF83A92CCA56}" type="presOf" srcId="{2A8E0271-AABC-480E-ABBD-830FC687D8D2}" destId="{9C5E4CAA-4AC3-4F71-8C6D-577F7756C944}" srcOrd="0" destOrd="0" presId="urn:microsoft.com/office/officeart/2005/8/layout/cycle3"/>
    <dgm:cxn modelId="{5597454F-138E-4705-BAFC-0780A735A808}" srcId="{EE6A45F6-E10D-4C59-BED3-6E7A4B6AA9C7}" destId="{1A34AEA9-413E-4D88-A1F5-1AAE2DAA02A7}" srcOrd="4" destOrd="0" parTransId="{A41FE9F5-5089-48C8-B9AD-04DAE7F87F86}" sibTransId="{A2EA66FF-2C1A-4D68-A9D3-8D07EC72B15B}"/>
    <dgm:cxn modelId="{63D70056-C90B-4176-AFED-36E3FB8A60B5}" srcId="{EE6A45F6-E10D-4C59-BED3-6E7A4B6AA9C7}" destId="{2A8E0271-AABC-480E-ABBD-830FC687D8D2}" srcOrd="5" destOrd="0" parTransId="{2E1CD2A7-5BF0-4344-B6CF-FB2ACE4C72A8}" sibTransId="{9828AA59-0464-4CEC-A3E2-1788089F4793}"/>
    <dgm:cxn modelId="{7F8F578F-EB50-4E54-9668-9DA5B3C80C40}" srcId="{EE6A45F6-E10D-4C59-BED3-6E7A4B6AA9C7}" destId="{7B1500D6-840C-44A1-A993-2581962ABA0C}" srcOrd="8" destOrd="0" parTransId="{9A8F5732-872B-4C67-906B-A1A2B9FE6AEB}" sibTransId="{8C5872E1-F04F-41CA-8B94-5A52219658FE}"/>
    <dgm:cxn modelId="{59E05798-564E-4D4F-B394-540CCBCFB162}" type="presOf" srcId="{7B1500D6-840C-44A1-A993-2581962ABA0C}" destId="{AD5D71FC-DEF0-4C1E-BAC1-33C1443EE6F4}" srcOrd="0" destOrd="0" presId="urn:microsoft.com/office/officeart/2005/8/layout/cycle3"/>
    <dgm:cxn modelId="{54D42FA8-AB33-428D-90AB-9657D7411498}" type="presOf" srcId="{1A34AEA9-413E-4D88-A1F5-1AAE2DAA02A7}" destId="{B505433C-E401-4BF7-A5E4-A0E5D0218416}" srcOrd="0" destOrd="0" presId="urn:microsoft.com/office/officeart/2005/8/layout/cycle3"/>
    <dgm:cxn modelId="{2C500FAB-FD81-43BF-8D9F-7B2AAE023D41}" type="presOf" srcId="{D64152BC-DD57-438B-A526-E1B37A2C731B}" destId="{0D248E4C-9CC5-45EB-B5EA-789048D03E12}" srcOrd="0" destOrd="0" presId="urn:microsoft.com/office/officeart/2005/8/layout/cycle3"/>
    <dgm:cxn modelId="{BA1D93B0-7EF4-443B-87E7-6983BFC8C89E}" type="presOf" srcId="{6BE05470-ED9B-4F9D-ABBE-9CDE174E8769}" destId="{EEF5B7A9-126A-4EF3-B8B2-85AE8520B829}" srcOrd="0" destOrd="0" presId="urn:microsoft.com/office/officeart/2005/8/layout/cycle3"/>
    <dgm:cxn modelId="{F87507B3-B06D-48EA-B8A5-669AD3DEACB3}" type="presOf" srcId="{06296899-23BF-4C4C-88FF-88BC0EAFF665}" destId="{9330FC97-5B58-4DAE-B8D3-3A6A8EC86BFA}" srcOrd="0" destOrd="0" presId="urn:microsoft.com/office/officeart/2005/8/layout/cycle3"/>
    <dgm:cxn modelId="{FB83E2BF-A714-4896-9BD6-09C954AFED37}" srcId="{EE6A45F6-E10D-4C59-BED3-6E7A4B6AA9C7}" destId="{EA859A3A-3E5E-431A-BD26-A181CF1B0A73}" srcOrd="6" destOrd="0" parTransId="{07F4F60A-35E5-42A5-A231-3DB7862BF898}" sibTransId="{DB3284AE-63E7-404A-8C49-51AB87D92646}"/>
    <dgm:cxn modelId="{3D7428D3-2519-4B81-AA73-ABC874B0559F}" type="presOf" srcId="{A036D806-EA8F-47D9-BD6E-96530968C9DA}" destId="{3C5DE5C1-2B67-403A-8C7E-2B713D5625CB}" srcOrd="0" destOrd="0" presId="urn:microsoft.com/office/officeart/2005/8/layout/cycle3"/>
    <dgm:cxn modelId="{65AB6AD3-CCC0-4188-B74A-FE10CAFD4A2B}" srcId="{EE6A45F6-E10D-4C59-BED3-6E7A4B6AA9C7}" destId="{6A8E3966-A199-4AF4-992B-D85623C681CF}" srcOrd="9" destOrd="0" parTransId="{10DC8B1A-C634-4C5F-9CF2-BD9D481773C6}" sibTransId="{5E6FE43D-AB95-444C-9A3B-44E1EE106BB8}"/>
    <dgm:cxn modelId="{93BC65D4-ED66-47C2-AD04-9F0A232A5ED7}" srcId="{EE6A45F6-E10D-4C59-BED3-6E7A4B6AA9C7}" destId="{06296899-23BF-4C4C-88FF-88BC0EAFF665}" srcOrd="2" destOrd="0" parTransId="{87C38F8E-1EF1-4820-A65C-B1BBCA94FBFC}" sibTransId="{4767B5FC-C9E1-465D-972D-1CADCB2D81EF}"/>
    <dgm:cxn modelId="{D53FD7D5-9198-4F19-A824-F6D3952EA4AA}" srcId="{EE6A45F6-E10D-4C59-BED3-6E7A4B6AA9C7}" destId="{D64152BC-DD57-438B-A526-E1B37A2C731B}" srcOrd="0" destOrd="0" parTransId="{FBB475E4-B69B-439B-B136-805660CFCC13}" sibTransId="{F3CAF9BD-D09E-4F6A-8814-DBDC03C70F3F}"/>
    <dgm:cxn modelId="{F8F7B8DA-8AF3-4838-8B3E-4DEC15776B4A}" type="presOf" srcId="{EE6A45F6-E10D-4C59-BED3-6E7A4B6AA9C7}" destId="{749EECC4-5CDB-4DF2-B956-849B97048B9A}" srcOrd="0" destOrd="0" presId="urn:microsoft.com/office/officeart/2005/8/layout/cycle3"/>
    <dgm:cxn modelId="{746F39E2-3D85-44A3-9E26-00B227E17F17}" srcId="{EE6A45F6-E10D-4C59-BED3-6E7A4B6AA9C7}" destId="{A036D806-EA8F-47D9-BD6E-96530968C9DA}" srcOrd="7" destOrd="0" parTransId="{7D86E5CB-B2FD-4772-98C1-01887FBF5D1C}" sibTransId="{A5D208A9-E914-4D04-AE77-67A9BEAB153C}"/>
    <dgm:cxn modelId="{CF87E1F3-0F53-4341-8B5C-0C485A1E93C2}" type="presOf" srcId="{6A8E3966-A199-4AF4-992B-D85623C681CF}" destId="{82B9DE94-CDA3-4E97-A4A0-E290245C31DA}" srcOrd="0" destOrd="0" presId="urn:microsoft.com/office/officeart/2005/8/layout/cycle3"/>
    <dgm:cxn modelId="{328E38F9-9A3A-406B-A5C0-604E1292B224}" srcId="{EE6A45F6-E10D-4C59-BED3-6E7A4B6AA9C7}" destId="{161143F0-6310-4855-81AB-DC10A11B1106}" srcOrd="1" destOrd="0" parTransId="{3C2423F2-9A43-43D2-BF90-EDC394B42215}" sibTransId="{2D7BED8A-A05A-46CB-B8F6-8978810A4B43}"/>
    <dgm:cxn modelId="{D569D799-4E0B-43FA-9E36-A01F80FE5541}" type="presParOf" srcId="{749EECC4-5CDB-4DF2-B956-849B97048B9A}" destId="{1ECD2D10-5159-4BE0-90B1-049D4EEDBD12}" srcOrd="0" destOrd="0" presId="urn:microsoft.com/office/officeart/2005/8/layout/cycle3"/>
    <dgm:cxn modelId="{E7E3FE30-9CC2-4C54-A38B-8964B5A16D57}" type="presParOf" srcId="{1ECD2D10-5159-4BE0-90B1-049D4EEDBD12}" destId="{0D248E4C-9CC5-45EB-B5EA-789048D03E12}" srcOrd="0" destOrd="0" presId="urn:microsoft.com/office/officeart/2005/8/layout/cycle3"/>
    <dgm:cxn modelId="{5BEBA5AD-1548-4868-ADC8-8CF55D6DDD0D}" type="presParOf" srcId="{1ECD2D10-5159-4BE0-90B1-049D4EEDBD12}" destId="{7604B0AF-3D24-446A-990E-136451242A07}" srcOrd="1" destOrd="0" presId="urn:microsoft.com/office/officeart/2005/8/layout/cycle3"/>
    <dgm:cxn modelId="{EC891206-BF65-4BC9-B23D-C70C39484031}" type="presParOf" srcId="{1ECD2D10-5159-4BE0-90B1-049D4EEDBD12}" destId="{E5EF06C0-6380-431D-BACA-8ED928679E14}" srcOrd="2" destOrd="0" presId="urn:microsoft.com/office/officeart/2005/8/layout/cycle3"/>
    <dgm:cxn modelId="{AF828307-C982-4520-B39C-EE9A847AAFA8}" type="presParOf" srcId="{1ECD2D10-5159-4BE0-90B1-049D4EEDBD12}" destId="{9330FC97-5B58-4DAE-B8D3-3A6A8EC86BFA}" srcOrd="3" destOrd="0" presId="urn:microsoft.com/office/officeart/2005/8/layout/cycle3"/>
    <dgm:cxn modelId="{3D5A92EA-FC75-43BC-BC13-D10DB5280F42}" type="presParOf" srcId="{1ECD2D10-5159-4BE0-90B1-049D4EEDBD12}" destId="{EEF5B7A9-126A-4EF3-B8B2-85AE8520B829}" srcOrd="4" destOrd="0" presId="urn:microsoft.com/office/officeart/2005/8/layout/cycle3"/>
    <dgm:cxn modelId="{5BDDDB1E-F6E9-4E05-98CC-F8709041AAFD}" type="presParOf" srcId="{1ECD2D10-5159-4BE0-90B1-049D4EEDBD12}" destId="{B505433C-E401-4BF7-A5E4-A0E5D0218416}" srcOrd="5" destOrd="0" presId="urn:microsoft.com/office/officeart/2005/8/layout/cycle3"/>
    <dgm:cxn modelId="{17703C65-8DE5-442E-BAB8-092D1E06F650}" type="presParOf" srcId="{1ECD2D10-5159-4BE0-90B1-049D4EEDBD12}" destId="{9C5E4CAA-4AC3-4F71-8C6D-577F7756C944}" srcOrd="6" destOrd="0" presId="urn:microsoft.com/office/officeart/2005/8/layout/cycle3"/>
    <dgm:cxn modelId="{666CD038-5B2F-43C0-95F9-355AE64AC006}" type="presParOf" srcId="{1ECD2D10-5159-4BE0-90B1-049D4EEDBD12}" destId="{1CC23BD1-5361-4DA5-AC66-4EEFD5E4AE7C}" srcOrd="7" destOrd="0" presId="urn:microsoft.com/office/officeart/2005/8/layout/cycle3"/>
    <dgm:cxn modelId="{EDECE60A-D6E7-4AE8-A738-573882281D7E}" type="presParOf" srcId="{1ECD2D10-5159-4BE0-90B1-049D4EEDBD12}" destId="{3C5DE5C1-2B67-403A-8C7E-2B713D5625CB}" srcOrd="8" destOrd="0" presId="urn:microsoft.com/office/officeart/2005/8/layout/cycle3"/>
    <dgm:cxn modelId="{310CFC89-D228-4A01-845F-044837F3B16E}" type="presParOf" srcId="{1ECD2D10-5159-4BE0-90B1-049D4EEDBD12}" destId="{AD5D71FC-DEF0-4C1E-BAC1-33C1443EE6F4}" srcOrd="9" destOrd="0" presId="urn:microsoft.com/office/officeart/2005/8/layout/cycle3"/>
    <dgm:cxn modelId="{FEA1762B-277B-4920-880E-DFD4AAA9CB67}" type="presParOf" srcId="{1ECD2D10-5159-4BE0-90B1-049D4EEDBD12}" destId="{82B9DE94-CDA3-4E97-A4A0-E290245C31DA}" srcOrd="1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9C644-ECEC-4FAF-A140-6F91599F11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4DACA5-69E3-4939-818B-47ECAC030315}">
      <dgm:prSet/>
      <dgm:spPr/>
      <dgm:t>
        <a:bodyPr/>
        <a:lstStyle/>
        <a:p>
          <a:pPr>
            <a:lnSpc>
              <a:spcPct val="100000"/>
            </a:lnSpc>
          </a:pPr>
          <a:r>
            <a:rPr lang="en-US" dirty="0"/>
            <a:t>What is a behavioral design pattern?</a:t>
          </a:r>
        </a:p>
      </dgm:t>
    </dgm:pt>
    <dgm:pt modelId="{957A2C70-E64A-490C-B6B0-4256C6EF3AA8}" type="parTrans" cxnId="{071AA125-178D-42D2-8BEB-4290A918CF5B}">
      <dgm:prSet/>
      <dgm:spPr/>
      <dgm:t>
        <a:bodyPr/>
        <a:lstStyle/>
        <a:p>
          <a:endParaRPr lang="en-US"/>
        </a:p>
      </dgm:t>
    </dgm:pt>
    <dgm:pt modelId="{30121DB3-3C8E-436F-90C6-93D1D1B995AE}" type="sibTrans" cxnId="{071AA125-178D-42D2-8BEB-4290A918CF5B}">
      <dgm:prSet/>
      <dgm:spPr/>
      <dgm:t>
        <a:bodyPr/>
        <a:lstStyle/>
        <a:p>
          <a:endParaRPr lang="en-US"/>
        </a:p>
      </dgm:t>
    </dgm:pt>
    <dgm:pt modelId="{FD1FB835-383C-416F-8585-227E70D463E1}">
      <dgm:prSet/>
      <dgm:spPr/>
      <dgm:t>
        <a:bodyPr/>
        <a:lstStyle/>
        <a:p>
          <a:pPr>
            <a:lnSpc>
              <a:spcPct val="100000"/>
            </a:lnSpc>
          </a:pPr>
          <a:r>
            <a:rPr lang="en-US" dirty="0"/>
            <a:t>How each behavioral design pattern differs from one another and the specific use case in which a pattern is applied.</a:t>
          </a:r>
        </a:p>
      </dgm:t>
    </dgm:pt>
    <dgm:pt modelId="{37B83171-A378-498E-B8A0-6DF1600BBC0E}" type="parTrans" cxnId="{B19D775B-9CE4-4F14-A4B2-6E2ACF2EF5AD}">
      <dgm:prSet/>
      <dgm:spPr/>
      <dgm:t>
        <a:bodyPr/>
        <a:lstStyle/>
        <a:p>
          <a:endParaRPr lang="en-US"/>
        </a:p>
      </dgm:t>
    </dgm:pt>
    <dgm:pt modelId="{7FD8BC32-9554-45E5-B5F9-8C6834198CDC}" type="sibTrans" cxnId="{B19D775B-9CE4-4F14-A4B2-6E2ACF2EF5AD}">
      <dgm:prSet/>
      <dgm:spPr/>
      <dgm:t>
        <a:bodyPr/>
        <a:lstStyle/>
        <a:p>
          <a:endParaRPr lang="en-US"/>
        </a:p>
      </dgm:t>
    </dgm:pt>
    <dgm:pt modelId="{8F0C59DB-D073-4C26-B9A1-4B0B638C918F}">
      <dgm:prSet/>
      <dgm:spPr/>
      <dgm:t>
        <a:bodyPr/>
        <a:lstStyle/>
        <a:p>
          <a:pPr>
            <a:lnSpc>
              <a:spcPct val="100000"/>
            </a:lnSpc>
          </a:pPr>
          <a:r>
            <a:rPr lang="en-US" dirty="0"/>
            <a:t>Finally, we have discussed the problems that are solved by behavioral design patterns and why it is efficient in building an object-oriented application.</a:t>
          </a:r>
        </a:p>
      </dgm:t>
    </dgm:pt>
    <dgm:pt modelId="{4372BC4E-EB38-4BB4-AFF2-F7375877E43C}" type="parTrans" cxnId="{33C26997-DDB9-47AA-9630-48DE9591DC0A}">
      <dgm:prSet/>
      <dgm:spPr/>
      <dgm:t>
        <a:bodyPr/>
        <a:lstStyle/>
        <a:p>
          <a:endParaRPr lang="en-US"/>
        </a:p>
      </dgm:t>
    </dgm:pt>
    <dgm:pt modelId="{A78F025B-FAF4-46D2-A4F6-183D13A44493}" type="sibTrans" cxnId="{33C26997-DDB9-47AA-9630-48DE9591DC0A}">
      <dgm:prSet/>
      <dgm:spPr/>
      <dgm:t>
        <a:bodyPr/>
        <a:lstStyle/>
        <a:p>
          <a:endParaRPr lang="en-US"/>
        </a:p>
      </dgm:t>
    </dgm:pt>
    <dgm:pt modelId="{DC0C42B2-A2DB-4B95-8BE5-94E1A48606FA}">
      <dgm:prSet phldr="0"/>
      <dgm:spPr/>
      <dgm:t>
        <a:bodyPr/>
        <a:lstStyle/>
        <a:p>
          <a:pPr rtl="0">
            <a:lnSpc>
              <a:spcPct val="100000"/>
            </a:lnSpc>
          </a:pPr>
          <a:r>
            <a:rPr lang="en-US" dirty="0"/>
            <a:t>behavioral design patterns are a powerful tool for managing and organizing the behavior of objects in an application. These patterns provide a common vocabulary for discussing and solving common problems related to object interaction and communication</a:t>
          </a:r>
          <a:endParaRPr lang="en-US" dirty="0">
            <a:latin typeface="Calibri Light" panose="020F0302020204030204"/>
          </a:endParaRPr>
        </a:p>
      </dgm:t>
    </dgm:pt>
    <dgm:pt modelId="{49DF6726-38B8-45EA-9DA0-919E356A976E}" type="parTrans" cxnId="{BB3D2C6B-A3A8-47FE-AAF1-88339193204C}">
      <dgm:prSet/>
      <dgm:spPr/>
    </dgm:pt>
    <dgm:pt modelId="{D2F8CF9B-59D6-4799-81C2-7D426F9D752F}" type="sibTrans" cxnId="{BB3D2C6B-A3A8-47FE-AAF1-88339193204C}">
      <dgm:prSet/>
      <dgm:spPr/>
    </dgm:pt>
    <dgm:pt modelId="{F3D7CC32-78B3-40F6-A928-F4F79CF89933}" type="pres">
      <dgm:prSet presAssocID="{6D69C644-ECEC-4FAF-A140-6F91599F1101}" presName="root" presStyleCnt="0">
        <dgm:presLayoutVars>
          <dgm:dir/>
          <dgm:resizeHandles val="exact"/>
        </dgm:presLayoutVars>
      </dgm:prSet>
      <dgm:spPr/>
    </dgm:pt>
    <dgm:pt modelId="{386EF243-1E87-42AA-AE7E-46373F8C974E}" type="pres">
      <dgm:prSet presAssocID="{EF4DACA5-69E3-4939-818B-47ECAC030315}" presName="compNode" presStyleCnt="0"/>
      <dgm:spPr/>
    </dgm:pt>
    <dgm:pt modelId="{6074263F-FF73-4D79-AF77-0367FD5E40EC}" type="pres">
      <dgm:prSet presAssocID="{EF4DACA5-69E3-4939-818B-47ECAC030315}" presName="bgRect" presStyleLbl="bgShp" presStyleIdx="0" presStyleCnt="4"/>
      <dgm:spPr/>
    </dgm:pt>
    <dgm:pt modelId="{5FA87F54-F168-4E37-81F5-46E3DB0A5482}" type="pres">
      <dgm:prSet presAssocID="{EF4DACA5-69E3-4939-818B-47ECAC0303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0B11485-A184-406D-B1C8-0F97E7933AEC}" type="pres">
      <dgm:prSet presAssocID="{EF4DACA5-69E3-4939-818B-47ECAC030315}" presName="spaceRect" presStyleCnt="0"/>
      <dgm:spPr/>
    </dgm:pt>
    <dgm:pt modelId="{3E829AC4-BF8E-4F09-B528-D2A4973EE7F7}" type="pres">
      <dgm:prSet presAssocID="{EF4DACA5-69E3-4939-818B-47ECAC030315}" presName="parTx" presStyleLbl="revTx" presStyleIdx="0" presStyleCnt="4">
        <dgm:presLayoutVars>
          <dgm:chMax val="0"/>
          <dgm:chPref val="0"/>
        </dgm:presLayoutVars>
      </dgm:prSet>
      <dgm:spPr/>
    </dgm:pt>
    <dgm:pt modelId="{4F6184E4-6C8B-404A-AB73-94EF3269F00D}" type="pres">
      <dgm:prSet presAssocID="{30121DB3-3C8E-436F-90C6-93D1D1B995AE}" presName="sibTrans" presStyleCnt="0"/>
      <dgm:spPr/>
    </dgm:pt>
    <dgm:pt modelId="{1D96A582-AE8B-4D5F-A20F-0407AE0B3F4B}" type="pres">
      <dgm:prSet presAssocID="{FD1FB835-383C-416F-8585-227E70D463E1}" presName="compNode" presStyleCnt="0"/>
      <dgm:spPr/>
    </dgm:pt>
    <dgm:pt modelId="{8AB1CC0B-58C3-4D90-A75D-07B0B527A87A}" type="pres">
      <dgm:prSet presAssocID="{FD1FB835-383C-416F-8585-227E70D463E1}" presName="bgRect" presStyleLbl="bgShp" presStyleIdx="1" presStyleCnt="4"/>
      <dgm:spPr/>
    </dgm:pt>
    <dgm:pt modelId="{3F6F5376-1EF6-40F7-8130-449EC6744404}" type="pres">
      <dgm:prSet presAssocID="{FD1FB835-383C-416F-8585-227E70D463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95B6A88-C368-4779-9417-34CEAB0BDBA9}" type="pres">
      <dgm:prSet presAssocID="{FD1FB835-383C-416F-8585-227E70D463E1}" presName="spaceRect" presStyleCnt="0"/>
      <dgm:spPr/>
    </dgm:pt>
    <dgm:pt modelId="{66F25B46-B69B-4398-B60A-F7B33339163A}" type="pres">
      <dgm:prSet presAssocID="{FD1FB835-383C-416F-8585-227E70D463E1}" presName="parTx" presStyleLbl="revTx" presStyleIdx="1" presStyleCnt="4">
        <dgm:presLayoutVars>
          <dgm:chMax val="0"/>
          <dgm:chPref val="0"/>
        </dgm:presLayoutVars>
      </dgm:prSet>
      <dgm:spPr/>
    </dgm:pt>
    <dgm:pt modelId="{88FE9D66-FAFE-4CA9-8CD3-C42276201C58}" type="pres">
      <dgm:prSet presAssocID="{7FD8BC32-9554-45E5-B5F9-8C6834198CDC}" presName="sibTrans" presStyleCnt="0"/>
      <dgm:spPr/>
    </dgm:pt>
    <dgm:pt modelId="{35913868-497A-4684-B6C9-A0ACA9EE04E4}" type="pres">
      <dgm:prSet presAssocID="{8F0C59DB-D073-4C26-B9A1-4B0B638C918F}" presName="compNode" presStyleCnt="0"/>
      <dgm:spPr/>
    </dgm:pt>
    <dgm:pt modelId="{9D6B9789-B4AD-4E07-B7DC-F2216C3B9F18}" type="pres">
      <dgm:prSet presAssocID="{8F0C59DB-D073-4C26-B9A1-4B0B638C918F}" presName="bgRect" presStyleLbl="bgShp" presStyleIdx="2" presStyleCnt="4"/>
      <dgm:spPr/>
    </dgm:pt>
    <dgm:pt modelId="{8DEEA10D-01A4-4122-8721-E783B53A3666}" type="pres">
      <dgm:prSet presAssocID="{8F0C59DB-D073-4C26-B9A1-4B0B638C91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1180052-74DE-46A0-9E25-6178351B0E81}" type="pres">
      <dgm:prSet presAssocID="{8F0C59DB-D073-4C26-B9A1-4B0B638C918F}" presName="spaceRect" presStyleCnt="0"/>
      <dgm:spPr/>
    </dgm:pt>
    <dgm:pt modelId="{698E5FB5-C669-44C5-A05B-D94ED465B838}" type="pres">
      <dgm:prSet presAssocID="{8F0C59DB-D073-4C26-B9A1-4B0B638C918F}" presName="parTx" presStyleLbl="revTx" presStyleIdx="2" presStyleCnt="4">
        <dgm:presLayoutVars>
          <dgm:chMax val="0"/>
          <dgm:chPref val="0"/>
        </dgm:presLayoutVars>
      </dgm:prSet>
      <dgm:spPr/>
    </dgm:pt>
    <dgm:pt modelId="{0881BBE9-263B-407B-AC01-BCD27AC43415}" type="pres">
      <dgm:prSet presAssocID="{A78F025B-FAF4-46D2-A4F6-183D13A44493}" presName="sibTrans" presStyleCnt="0"/>
      <dgm:spPr/>
    </dgm:pt>
    <dgm:pt modelId="{9402710A-B88E-4FA3-B5E1-64997FA1C444}" type="pres">
      <dgm:prSet presAssocID="{DC0C42B2-A2DB-4B95-8BE5-94E1A48606FA}" presName="compNode" presStyleCnt="0"/>
      <dgm:spPr/>
    </dgm:pt>
    <dgm:pt modelId="{2B2673B2-835B-4EFA-94BC-255469E9F34C}" type="pres">
      <dgm:prSet presAssocID="{DC0C42B2-A2DB-4B95-8BE5-94E1A48606FA}" presName="bgRect" presStyleLbl="bgShp" presStyleIdx="3" presStyleCnt="4"/>
      <dgm:spPr/>
    </dgm:pt>
    <dgm:pt modelId="{08945911-908C-48C9-9C68-1EC19B6F4A34}" type="pres">
      <dgm:prSet presAssocID="{DC0C42B2-A2DB-4B95-8BE5-94E1A48606FA}" presName="iconRect" presStyleLbl="node1" presStyleIdx="3" presStyleCnt="4"/>
      <dgm:spPr/>
    </dgm:pt>
    <dgm:pt modelId="{A63D49BC-4D83-4FF0-8B1F-9ED4CFBAD676}" type="pres">
      <dgm:prSet presAssocID="{DC0C42B2-A2DB-4B95-8BE5-94E1A48606FA}" presName="spaceRect" presStyleCnt="0"/>
      <dgm:spPr/>
    </dgm:pt>
    <dgm:pt modelId="{04E8CDF5-8D22-4189-AA32-1D423D806B39}" type="pres">
      <dgm:prSet presAssocID="{DC0C42B2-A2DB-4B95-8BE5-94E1A48606FA}" presName="parTx" presStyleLbl="revTx" presStyleIdx="3" presStyleCnt="4">
        <dgm:presLayoutVars>
          <dgm:chMax val="0"/>
          <dgm:chPref val="0"/>
        </dgm:presLayoutVars>
      </dgm:prSet>
      <dgm:spPr/>
    </dgm:pt>
  </dgm:ptLst>
  <dgm:cxnLst>
    <dgm:cxn modelId="{BBE1A516-3308-4982-ACC6-F2FDC73DEE36}" type="presOf" srcId="{6D69C644-ECEC-4FAF-A140-6F91599F1101}" destId="{F3D7CC32-78B3-40F6-A928-F4F79CF89933}" srcOrd="0" destOrd="0" presId="urn:microsoft.com/office/officeart/2018/2/layout/IconVerticalSolidList"/>
    <dgm:cxn modelId="{071AA125-178D-42D2-8BEB-4290A918CF5B}" srcId="{6D69C644-ECEC-4FAF-A140-6F91599F1101}" destId="{EF4DACA5-69E3-4939-818B-47ECAC030315}" srcOrd="0" destOrd="0" parTransId="{957A2C70-E64A-490C-B6B0-4256C6EF3AA8}" sibTransId="{30121DB3-3C8E-436F-90C6-93D1D1B995AE}"/>
    <dgm:cxn modelId="{B19D775B-9CE4-4F14-A4B2-6E2ACF2EF5AD}" srcId="{6D69C644-ECEC-4FAF-A140-6F91599F1101}" destId="{FD1FB835-383C-416F-8585-227E70D463E1}" srcOrd="1" destOrd="0" parTransId="{37B83171-A378-498E-B8A0-6DF1600BBC0E}" sibTransId="{7FD8BC32-9554-45E5-B5F9-8C6834198CDC}"/>
    <dgm:cxn modelId="{1E9C335C-6BA1-4E39-AEA3-9BFB3C9EE03E}" type="presOf" srcId="{EF4DACA5-69E3-4939-818B-47ECAC030315}" destId="{3E829AC4-BF8E-4F09-B528-D2A4973EE7F7}" srcOrd="0" destOrd="0" presId="urn:microsoft.com/office/officeart/2018/2/layout/IconVerticalSolidList"/>
    <dgm:cxn modelId="{BB3D2C6B-A3A8-47FE-AAF1-88339193204C}" srcId="{6D69C644-ECEC-4FAF-A140-6F91599F1101}" destId="{DC0C42B2-A2DB-4B95-8BE5-94E1A48606FA}" srcOrd="3" destOrd="0" parTransId="{49DF6726-38B8-45EA-9DA0-919E356A976E}" sibTransId="{D2F8CF9B-59D6-4799-81C2-7D426F9D752F}"/>
    <dgm:cxn modelId="{33C26997-DDB9-47AA-9630-48DE9591DC0A}" srcId="{6D69C644-ECEC-4FAF-A140-6F91599F1101}" destId="{8F0C59DB-D073-4C26-B9A1-4B0B638C918F}" srcOrd="2" destOrd="0" parTransId="{4372BC4E-EB38-4BB4-AFF2-F7375877E43C}" sibTransId="{A78F025B-FAF4-46D2-A4F6-183D13A44493}"/>
    <dgm:cxn modelId="{109337E4-01BC-4D2F-B776-2AE68412B86F}" type="presOf" srcId="{FD1FB835-383C-416F-8585-227E70D463E1}" destId="{66F25B46-B69B-4398-B60A-F7B33339163A}" srcOrd="0" destOrd="0" presId="urn:microsoft.com/office/officeart/2018/2/layout/IconVerticalSolidList"/>
    <dgm:cxn modelId="{B8112FFA-0541-4E57-A072-EBA57C386D0B}" type="presOf" srcId="{8F0C59DB-D073-4C26-B9A1-4B0B638C918F}" destId="{698E5FB5-C669-44C5-A05B-D94ED465B838}" srcOrd="0" destOrd="0" presId="urn:microsoft.com/office/officeart/2018/2/layout/IconVerticalSolidList"/>
    <dgm:cxn modelId="{771AB4FE-1D40-4F90-8F56-4CFA054CEAEF}" type="presOf" srcId="{DC0C42B2-A2DB-4B95-8BE5-94E1A48606FA}" destId="{04E8CDF5-8D22-4189-AA32-1D423D806B39}" srcOrd="0" destOrd="0" presId="urn:microsoft.com/office/officeart/2018/2/layout/IconVerticalSolidList"/>
    <dgm:cxn modelId="{22E5D7E3-1568-4A3C-BC21-791C5B47810D}" type="presParOf" srcId="{F3D7CC32-78B3-40F6-A928-F4F79CF89933}" destId="{386EF243-1E87-42AA-AE7E-46373F8C974E}" srcOrd="0" destOrd="0" presId="urn:microsoft.com/office/officeart/2018/2/layout/IconVerticalSolidList"/>
    <dgm:cxn modelId="{96156F1B-AB15-4BD8-87C4-B3DDDAEB55B9}" type="presParOf" srcId="{386EF243-1E87-42AA-AE7E-46373F8C974E}" destId="{6074263F-FF73-4D79-AF77-0367FD5E40EC}" srcOrd="0" destOrd="0" presId="urn:microsoft.com/office/officeart/2018/2/layout/IconVerticalSolidList"/>
    <dgm:cxn modelId="{468576A1-FDA9-494B-9E66-73CFE199A991}" type="presParOf" srcId="{386EF243-1E87-42AA-AE7E-46373F8C974E}" destId="{5FA87F54-F168-4E37-81F5-46E3DB0A5482}" srcOrd="1" destOrd="0" presId="urn:microsoft.com/office/officeart/2018/2/layout/IconVerticalSolidList"/>
    <dgm:cxn modelId="{8CE48907-938D-46DC-A749-3F87B243611E}" type="presParOf" srcId="{386EF243-1E87-42AA-AE7E-46373F8C974E}" destId="{90B11485-A184-406D-B1C8-0F97E7933AEC}" srcOrd="2" destOrd="0" presId="urn:microsoft.com/office/officeart/2018/2/layout/IconVerticalSolidList"/>
    <dgm:cxn modelId="{1D3325EC-624B-4720-82E4-BC688A87B46B}" type="presParOf" srcId="{386EF243-1E87-42AA-AE7E-46373F8C974E}" destId="{3E829AC4-BF8E-4F09-B528-D2A4973EE7F7}" srcOrd="3" destOrd="0" presId="urn:microsoft.com/office/officeart/2018/2/layout/IconVerticalSolidList"/>
    <dgm:cxn modelId="{230421CC-3E59-4C4A-802D-AB860EB592E8}" type="presParOf" srcId="{F3D7CC32-78B3-40F6-A928-F4F79CF89933}" destId="{4F6184E4-6C8B-404A-AB73-94EF3269F00D}" srcOrd="1" destOrd="0" presId="urn:microsoft.com/office/officeart/2018/2/layout/IconVerticalSolidList"/>
    <dgm:cxn modelId="{1FFD82C6-2BBA-4174-86D5-D57F03A42A7D}" type="presParOf" srcId="{F3D7CC32-78B3-40F6-A928-F4F79CF89933}" destId="{1D96A582-AE8B-4D5F-A20F-0407AE0B3F4B}" srcOrd="2" destOrd="0" presId="urn:microsoft.com/office/officeart/2018/2/layout/IconVerticalSolidList"/>
    <dgm:cxn modelId="{AAF35BBD-0923-4BE0-ADE5-A17EBA15BBF0}" type="presParOf" srcId="{1D96A582-AE8B-4D5F-A20F-0407AE0B3F4B}" destId="{8AB1CC0B-58C3-4D90-A75D-07B0B527A87A}" srcOrd="0" destOrd="0" presId="urn:microsoft.com/office/officeart/2018/2/layout/IconVerticalSolidList"/>
    <dgm:cxn modelId="{D3D51826-C58F-46AE-823A-C772CDA8E491}" type="presParOf" srcId="{1D96A582-AE8B-4D5F-A20F-0407AE0B3F4B}" destId="{3F6F5376-1EF6-40F7-8130-449EC6744404}" srcOrd="1" destOrd="0" presId="urn:microsoft.com/office/officeart/2018/2/layout/IconVerticalSolidList"/>
    <dgm:cxn modelId="{C7F1784E-28FF-45F4-AA1A-19C934D8FD8C}" type="presParOf" srcId="{1D96A582-AE8B-4D5F-A20F-0407AE0B3F4B}" destId="{F95B6A88-C368-4779-9417-34CEAB0BDBA9}" srcOrd="2" destOrd="0" presId="urn:microsoft.com/office/officeart/2018/2/layout/IconVerticalSolidList"/>
    <dgm:cxn modelId="{5D1FE7E8-97C1-453E-AEFD-586E8AC44DDB}" type="presParOf" srcId="{1D96A582-AE8B-4D5F-A20F-0407AE0B3F4B}" destId="{66F25B46-B69B-4398-B60A-F7B33339163A}" srcOrd="3" destOrd="0" presId="urn:microsoft.com/office/officeart/2018/2/layout/IconVerticalSolidList"/>
    <dgm:cxn modelId="{4F1870D3-30D3-4E1E-B402-6953C327B6D2}" type="presParOf" srcId="{F3D7CC32-78B3-40F6-A928-F4F79CF89933}" destId="{88FE9D66-FAFE-4CA9-8CD3-C42276201C58}" srcOrd="3" destOrd="0" presId="urn:microsoft.com/office/officeart/2018/2/layout/IconVerticalSolidList"/>
    <dgm:cxn modelId="{9A735B57-DEA0-442D-9553-3A4B7F966141}" type="presParOf" srcId="{F3D7CC32-78B3-40F6-A928-F4F79CF89933}" destId="{35913868-497A-4684-B6C9-A0ACA9EE04E4}" srcOrd="4" destOrd="0" presId="urn:microsoft.com/office/officeart/2018/2/layout/IconVerticalSolidList"/>
    <dgm:cxn modelId="{5E7711A7-E244-43BB-BD44-39C11EE016B9}" type="presParOf" srcId="{35913868-497A-4684-B6C9-A0ACA9EE04E4}" destId="{9D6B9789-B4AD-4E07-B7DC-F2216C3B9F18}" srcOrd="0" destOrd="0" presId="urn:microsoft.com/office/officeart/2018/2/layout/IconVerticalSolidList"/>
    <dgm:cxn modelId="{6CCC918B-86CD-4848-968C-09E612DBF512}" type="presParOf" srcId="{35913868-497A-4684-B6C9-A0ACA9EE04E4}" destId="{8DEEA10D-01A4-4122-8721-E783B53A3666}" srcOrd="1" destOrd="0" presId="urn:microsoft.com/office/officeart/2018/2/layout/IconVerticalSolidList"/>
    <dgm:cxn modelId="{1EF60D4B-F536-413D-9333-EC0B88DBB521}" type="presParOf" srcId="{35913868-497A-4684-B6C9-A0ACA9EE04E4}" destId="{11180052-74DE-46A0-9E25-6178351B0E81}" srcOrd="2" destOrd="0" presId="urn:microsoft.com/office/officeart/2018/2/layout/IconVerticalSolidList"/>
    <dgm:cxn modelId="{A3C02570-74D0-479E-AB58-6D607C855AEF}" type="presParOf" srcId="{35913868-497A-4684-B6C9-A0ACA9EE04E4}" destId="{698E5FB5-C669-44C5-A05B-D94ED465B838}" srcOrd="3" destOrd="0" presId="urn:microsoft.com/office/officeart/2018/2/layout/IconVerticalSolidList"/>
    <dgm:cxn modelId="{442F7AF2-F4D3-402A-858D-7B0FA12A339B}" type="presParOf" srcId="{F3D7CC32-78B3-40F6-A928-F4F79CF89933}" destId="{0881BBE9-263B-407B-AC01-BCD27AC43415}" srcOrd="5" destOrd="0" presId="urn:microsoft.com/office/officeart/2018/2/layout/IconVerticalSolidList"/>
    <dgm:cxn modelId="{A453EAE6-4AE2-45CD-B668-299E31871786}" type="presParOf" srcId="{F3D7CC32-78B3-40F6-A928-F4F79CF89933}" destId="{9402710A-B88E-4FA3-B5E1-64997FA1C444}" srcOrd="6" destOrd="0" presId="urn:microsoft.com/office/officeart/2018/2/layout/IconVerticalSolidList"/>
    <dgm:cxn modelId="{A323C872-6BF9-49FF-8833-DD0C1AD7BFB2}" type="presParOf" srcId="{9402710A-B88E-4FA3-B5E1-64997FA1C444}" destId="{2B2673B2-835B-4EFA-94BC-255469E9F34C}" srcOrd="0" destOrd="0" presId="urn:microsoft.com/office/officeart/2018/2/layout/IconVerticalSolidList"/>
    <dgm:cxn modelId="{CC9AF9F8-EAE2-4C55-AC15-ED37A30D53BC}" type="presParOf" srcId="{9402710A-B88E-4FA3-B5E1-64997FA1C444}" destId="{08945911-908C-48C9-9C68-1EC19B6F4A34}" srcOrd="1" destOrd="0" presId="urn:microsoft.com/office/officeart/2018/2/layout/IconVerticalSolidList"/>
    <dgm:cxn modelId="{D6E93280-241A-4CBF-B7B8-66B9191FB015}" type="presParOf" srcId="{9402710A-B88E-4FA3-B5E1-64997FA1C444}" destId="{A63D49BC-4D83-4FF0-8B1F-9ED4CFBAD676}" srcOrd="2" destOrd="0" presId="urn:microsoft.com/office/officeart/2018/2/layout/IconVerticalSolidList"/>
    <dgm:cxn modelId="{75935720-56D8-4D90-9A53-A71113F378EF}" type="presParOf" srcId="{9402710A-B88E-4FA3-B5E1-64997FA1C444}" destId="{04E8CDF5-8D22-4189-AA32-1D423D806B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343D7-8998-4D17-890E-706D1C1C66BD}">
      <dsp:nvSpPr>
        <dsp:cNvPr id="0" name=""/>
        <dsp:cNvSpPr/>
      </dsp:nvSpPr>
      <dsp:spPr>
        <a:xfrm>
          <a:off x="1484136" y="804765"/>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44" y="848781"/>
        <a:ext cx="17042" cy="3408"/>
      </dsp:txXfrm>
    </dsp:sp>
    <dsp:sp modelId="{FDE69E88-BD08-4EA9-9C40-2848748AE783}">
      <dsp:nvSpPr>
        <dsp:cNvPr id="0" name=""/>
        <dsp:cNvSpPr/>
      </dsp:nvSpPr>
      <dsp:spPr>
        <a:xfrm>
          <a:off x="3936" y="405885"/>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What is design Pattern</a:t>
          </a:r>
        </a:p>
      </dsp:txBody>
      <dsp:txXfrm>
        <a:off x="3936" y="405885"/>
        <a:ext cx="1481999" cy="889199"/>
      </dsp:txXfrm>
    </dsp:sp>
    <dsp:sp modelId="{3A8F057E-77C7-4130-8C9B-4172DB4EDC35}">
      <dsp:nvSpPr>
        <dsp:cNvPr id="0" name=""/>
        <dsp:cNvSpPr/>
      </dsp:nvSpPr>
      <dsp:spPr>
        <a:xfrm>
          <a:off x="3306995" y="804765"/>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3604" y="848781"/>
        <a:ext cx="17042" cy="3408"/>
      </dsp:txXfrm>
    </dsp:sp>
    <dsp:sp modelId="{E0867AA3-4A2E-433A-8500-62CA5F763A73}">
      <dsp:nvSpPr>
        <dsp:cNvPr id="0" name=""/>
        <dsp:cNvSpPr/>
      </dsp:nvSpPr>
      <dsp:spPr>
        <a:xfrm>
          <a:off x="1826796" y="405885"/>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Behavioral design pattern and its types                      </a:t>
          </a:r>
        </a:p>
      </dsp:txBody>
      <dsp:txXfrm>
        <a:off x="1826796" y="405885"/>
        <a:ext cx="1481999" cy="889199"/>
      </dsp:txXfrm>
    </dsp:sp>
    <dsp:sp modelId="{4757E792-0937-4939-A2DA-761CD88D6194}">
      <dsp:nvSpPr>
        <dsp:cNvPr id="0" name=""/>
        <dsp:cNvSpPr/>
      </dsp:nvSpPr>
      <dsp:spPr>
        <a:xfrm>
          <a:off x="744936" y="1293285"/>
          <a:ext cx="3645718" cy="310259"/>
        </a:xfrm>
        <a:custGeom>
          <a:avLst/>
          <a:gdLst/>
          <a:ahLst/>
          <a:cxnLst/>
          <a:rect l="0" t="0" r="0" b="0"/>
          <a:pathLst>
            <a:path>
              <a:moveTo>
                <a:pt x="3645718" y="0"/>
              </a:moveTo>
              <a:lnTo>
                <a:pt x="3645718" y="172229"/>
              </a:lnTo>
              <a:lnTo>
                <a:pt x="0" y="172229"/>
              </a:lnTo>
              <a:lnTo>
                <a:pt x="0" y="31025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6255" y="1446711"/>
        <a:ext cx="183080" cy="3408"/>
      </dsp:txXfrm>
    </dsp:sp>
    <dsp:sp modelId="{28FF4AFD-F002-4E99-BA20-DB24E02058D9}">
      <dsp:nvSpPr>
        <dsp:cNvPr id="0" name=""/>
        <dsp:cNvSpPr/>
      </dsp:nvSpPr>
      <dsp:spPr>
        <a:xfrm>
          <a:off x="3649655" y="405885"/>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Observer Pattern</a:t>
          </a:r>
        </a:p>
      </dsp:txBody>
      <dsp:txXfrm>
        <a:off x="3649655" y="405885"/>
        <a:ext cx="1481999" cy="889199"/>
      </dsp:txXfrm>
    </dsp:sp>
    <dsp:sp modelId="{A3562EA7-2AE4-4570-9179-0E91F8C71005}">
      <dsp:nvSpPr>
        <dsp:cNvPr id="0" name=""/>
        <dsp:cNvSpPr/>
      </dsp:nvSpPr>
      <dsp:spPr>
        <a:xfrm>
          <a:off x="1484136" y="2034825"/>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44" y="2078840"/>
        <a:ext cx="17042" cy="3408"/>
      </dsp:txXfrm>
    </dsp:sp>
    <dsp:sp modelId="{3C30D38F-696D-49CF-831D-DF8F32383943}">
      <dsp:nvSpPr>
        <dsp:cNvPr id="0" name=""/>
        <dsp:cNvSpPr/>
      </dsp:nvSpPr>
      <dsp:spPr>
        <a:xfrm>
          <a:off x="3936" y="1635945"/>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State Pattern</a:t>
          </a:r>
        </a:p>
      </dsp:txBody>
      <dsp:txXfrm>
        <a:off x="3936" y="1635945"/>
        <a:ext cx="1481999" cy="889199"/>
      </dsp:txXfrm>
    </dsp:sp>
    <dsp:sp modelId="{33E9CC5E-5BC1-41AD-B5B0-0BBB9BC5AC3B}">
      <dsp:nvSpPr>
        <dsp:cNvPr id="0" name=""/>
        <dsp:cNvSpPr/>
      </dsp:nvSpPr>
      <dsp:spPr>
        <a:xfrm>
          <a:off x="3306995" y="2034825"/>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3604" y="2078840"/>
        <a:ext cx="17042" cy="3408"/>
      </dsp:txXfrm>
    </dsp:sp>
    <dsp:sp modelId="{49312824-366E-4302-B468-39A7B63ADC19}">
      <dsp:nvSpPr>
        <dsp:cNvPr id="0" name=""/>
        <dsp:cNvSpPr/>
      </dsp:nvSpPr>
      <dsp:spPr>
        <a:xfrm>
          <a:off x="1826796" y="1635945"/>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Chain of Responsibility Pattern</a:t>
          </a:r>
        </a:p>
      </dsp:txBody>
      <dsp:txXfrm>
        <a:off x="1826796" y="1635945"/>
        <a:ext cx="1481999" cy="889199"/>
      </dsp:txXfrm>
    </dsp:sp>
    <dsp:sp modelId="{4C2E6C38-C0D1-415B-9CBF-2D1B3938550C}">
      <dsp:nvSpPr>
        <dsp:cNvPr id="0" name=""/>
        <dsp:cNvSpPr/>
      </dsp:nvSpPr>
      <dsp:spPr>
        <a:xfrm>
          <a:off x="744936" y="2523345"/>
          <a:ext cx="3645718" cy="310259"/>
        </a:xfrm>
        <a:custGeom>
          <a:avLst/>
          <a:gdLst/>
          <a:ahLst/>
          <a:cxnLst/>
          <a:rect l="0" t="0" r="0" b="0"/>
          <a:pathLst>
            <a:path>
              <a:moveTo>
                <a:pt x="3645718" y="0"/>
              </a:moveTo>
              <a:lnTo>
                <a:pt x="3645718" y="172229"/>
              </a:lnTo>
              <a:lnTo>
                <a:pt x="0" y="172229"/>
              </a:lnTo>
              <a:lnTo>
                <a:pt x="0" y="31025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6255" y="2676770"/>
        <a:ext cx="183080" cy="3408"/>
      </dsp:txXfrm>
    </dsp:sp>
    <dsp:sp modelId="{664A5F26-4ACA-4C5A-9FDF-4FBB70BD44CB}">
      <dsp:nvSpPr>
        <dsp:cNvPr id="0" name=""/>
        <dsp:cNvSpPr/>
      </dsp:nvSpPr>
      <dsp:spPr>
        <a:xfrm>
          <a:off x="3649655" y="1635945"/>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Command Pattern</a:t>
          </a:r>
        </a:p>
      </dsp:txBody>
      <dsp:txXfrm>
        <a:off x="3649655" y="1635945"/>
        <a:ext cx="1481999" cy="889199"/>
      </dsp:txXfrm>
    </dsp:sp>
    <dsp:sp modelId="{A8B39261-E1C6-4FED-90C0-7626EDF2474B}">
      <dsp:nvSpPr>
        <dsp:cNvPr id="0" name=""/>
        <dsp:cNvSpPr/>
      </dsp:nvSpPr>
      <dsp:spPr>
        <a:xfrm>
          <a:off x="1484136" y="3264884"/>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44" y="3308900"/>
        <a:ext cx="17042" cy="3408"/>
      </dsp:txXfrm>
    </dsp:sp>
    <dsp:sp modelId="{033D7506-8A4F-47F5-AF70-15FAE2939D0C}">
      <dsp:nvSpPr>
        <dsp:cNvPr id="0" name=""/>
        <dsp:cNvSpPr/>
      </dsp:nvSpPr>
      <dsp:spPr>
        <a:xfrm>
          <a:off x="3936" y="2866004"/>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Iterator Pattern</a:t>
          </a:r>
        </a:p>
      </dsp:txBody>
      <dsp:txXfrm>
        <a:off x="3936" y="2866004"/>
        <a:ext cx="1481999" cy="889199"/>
      </dsp:txXfrm>
    </dsp:sp>
    <dsp:sp modelId="{45ED9C57-A6D3-44DE-8EED-7DA19D2E92FA}">
      <dsp:nvSpPr>
        <dsp:cNvPr id="0" name=""/>
        <dsp:cNvSpPr/>
      </dsp:nvSpPr>
      <dsp:spPr>
        <a:xfrm>
          <a:off x="3306995" y="3264884"/>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3604" y="3308900"/>
        <a:ext cx="17042" cy="3408"/>
      </dsp:txXfrm>
    </dsp:sp>
    <dsp:sp modelId="{A1F80ABD-D1A9-4994-8B13-2A0E284A8DEC}">
      <dsp:nvSpPr>
        <dsp:cNvPr id="0" name=""/>
        <dsp:cNvSpPr/>
      </dsp:nvSpPr>
      <dsp:spPr>
        <a:xfrm>
          <a:off x="1826796" y="2866004"/>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Strategy Pattern</a:t>
          </a:r>
        </a:p>
      </dsp:txBody>
      <dsp:txXfrm>
        <a:off x="1826796" y="2866004"/>
        <a:ext cx="1481999" cy="889199"/>
      </dsp:txXfrm>
    </dsp:sp>
    <dsp:sp modelId="{BB3F8F03-F154-4FDE-949B-FF5F2410CE26}">
      <dsp:nvSpPr>
        <dsp:cNvPr id="0" name=""/>
        <dsp:cNvSpPr/>
      </dsp:nvSpPr>
      <dsp:spPr>
        <a:xfrm>
          <a:off x="744936" y="3753404"/>
          <a:ext cx="3645718" cy="310259"/>
        </a:xfrm>
        <a:custGeom>
          <a:avLst/>
          <a:gdLst/>
          <a:ahLst/>
          <a:cxnLst/>
          <a:rect l="0" t="0" r="0" b="0"/>
          <a:pathLst>
            <a:path>
              <a:moveTo>
                <a:pt x="3645718" y="0"/>
              </a:moveTo>
              <a:lnTo>
                <a:pt x="3645718" y="172229"/>
              </a:lnTo>
              <a:lnTo>
                <a:pt x="0" y="172229"/>
              </a:lnTo>
              <a:lnTo>
                <a:pt x="0" y="31025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6255" y="3906830"/>
        <a:ext cx="183080" cy="3408"/>
      </dsp:txXfrm>
    </dsp:sp>
    <dsp:sp modelId="{07CED672-2973-435F-B3D7-4E37B9839A40}">
      <dsp:nvSpPr>
        <dsp:cNvPr id="0" name=""/>
        <dsp:cNvSpPr/>
      </dsp:nvSpPr>
      <dsp:spPr>
        <a:xfrm>
          <a:off x="3649655" y="2866004"/>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Template Pattern</a:t>
          </a:r>
        </a:p>
      </dsp:txBody>
      <dsp:txXfrm>
        <a:off x="3649655" y="2866004"/>
        <a:ext cx="1481999" cy="889199"/>
      </dsp:txXfrm>
    </dsp:sp>
    <dsp:sp modelId="{880FD051-FA07-40E7-BB9B-004971EB1250}">
      <dsp:nvSpPr>
        <dsp:cNvPr id="0" name=""/>
        <dsp:cNvSpPr/>
      </dsp:nvSpPr>
      <dsp:spPr>
        <a:xfrm>
          <a:off x="1484136" y="4494944"/>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44" y="4538960"/>
        <a:ext cx="17042" cy="3408"/>
      </dsp:txXfrm>
    </dsp:sp>
    <dsp:sp modelId="{A194594D-9782-4108-B619-51BF94E70703}">
      <dsp:nvSpPr>
        <dsp:cNvPr id="0" name=""/>
        <dsp:cNvSpPr/>
      </dsp:nvSpPr>
      <dsp:spPr>
        <a:xfrm>
          <a:off x="3936" y="4096064"/>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Mediator Pattern</a:t>
          </a:r>
        </a:p>
      </dsp:txBody>
      <dsp:txXfrm>
        <a:off x="3936" y="4096064"/>
        <a:ext cx="1481999" cy="889199"/>
      </dsp:txXfrm>
    </dsp:sp>
    <dsp:sp modelId="{8D64ABCB-D636-467E-9A2D-D709A4418319}">
      <dsp:nvSpPr>
        <dsp:cNvPr id="0" name=""/>
        <dsp:cNvSpPr/>
      </dsp:nvSpPr>
      <dsp:spPr>
        <a:xfrm>
          <a:off x="3306995" y="4494944"/>
          <a:ext cx="310259" cy="91440"/>
        </a:xfrm>
        <a:custGeom>
          <a:avLst/>
          <a:gdLst/>
          <a:ahLst/>
          <a:cxnLst/>
          <a:rect l="0" t="0" r="0" b="0"/>
          <a:pathLst>
            <a:path>
              <a:moveTo>
                <a:pt x="0" y="45720"/>
              </a:moveTo>
              <a:lnTo>
                <a:pt x="31025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3604" y="4538960"/>
        <a:ext cx="17042" cy="3408"/>
      </dsp:txXfrm>
    </dsp:sp>
    <dsp:sp modelId="{4759574C-FB37-4854-8542-0860C58D1D60}">
      <dsp:nvSpPr>
        <dsp:cNvPr id="0" name=""/>
        <dsp:cNvSpPr/>
      </dsp:nvSpPr>
      <dsp:spPr>
        <a:xfrm>
          <a:off x="1826796" y="4096064"/>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Memento Pattern</a:t>
          </a:r>
        </a:p>
      </dsp:txBody>
      <dsp:txXfrm>
        <a:off x="1826796" y="4096064"/>
        <a:ext cx="1481999" cy="889199"/>
      </dsp:txXfrm>
    </dsp:sp>
    <dsp:sp modelId="{12895E8B-0451-478A-9F65-7976351A26D4}">
      <dsp:nvSpPr>
        <dsp:cNvPr id="0" name=""/>
        <dsp:cNvSpPr/>
      </dsp:nvSpPr>
      <dsp:spPr>
        <a:xfrm>
          <a:off x="3649655" y="4096064"/>
          <a:ext cx="1481999" cy="889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619" tIns="76227" rIns="72619" bIns="76227" numCol="1" spcCol="1270" anchor="ctr" anchorCtr="0">
          <a:noAutofit/>
        </a:bodyPr>
        <a:lstStyle/>
        <a:p>
          <a:pPr marL="0" lvl="0" indent="0" algn="ctr" defTabSz="622300">
            <a:lnSpc>
              <a:spcPct val="90000"/>
            </a:lnSpc>
            <a:spcBef>
              <a:spcPct val="0"/>
            </a:spcBef>
            <a:spcAft>
              <a:spcPct val="35000"/>
            </a:spcAft>
            <a:buNone/>
          </a:pPr>
          <a:r>
            <a:rPr lang="en-US" sz="1400" kern="1200"/>
            <a:t>Visitor Pattern</a:t>
          </a:r>
        </a:p>
      </dsp:txBody>
      <dsp:txXfrm>
        <a:off x="3649655" y="4096064"/>
        <a:ext cx="1481999" cy="889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4B0AF-3D24-446A-990E-136451242A07}">
      <dsp:nvSpPr>
        <dsp:cNvPr id="0" name=""/>
        <dsp:cNvSpPr/>
      </dsp:nvSpPr>
      <dsp:spPr>
        <a:xfrm>
          <a:off x="116995" y="60908"/>
          <a:ext cx="5577137" cy="5577137"/>
        </a:xfrm>
        <a:prstGeom prst="circularArrow">
          <a:avLst>
            <a:gd name="adj1" fmla="val 5544"/>
            <a:gd name="adj2" fmla="val 330680"/>
            <a:gd name="adj3" fmla="val 14877500"/>
            <a:gd name="adj4" fmla="val 16745690"/>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48E4C-9CC5-45EB-B5EA-789048D03E12}">
      <dsp:nvSpPr>
        <dsp:cNvPr id="0" name=""/>
        <dsp:cNvSpPr/>
      </dsp:nvSpPr>
      <dsp:spPr>
        <a:xfrm>
          <a:off x="2263587" y="139810"/>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Observer Pattern</a:t>
          </a:r>
        </a:p>
      </dsp:txBody>
      <dsp:txXfrm>
        <a:off x="2294926" y="171149"/>
        <a:ext cx="1221274" cy="579298"/>
      </dsp:txXfrm>
    </dsp:sp>
    <dsp:sp modelId="{E5EF06C0-6380-431D-BACA-8ED928679E14}">
      <dsp:nvSpPr>
        <dsp:cNvPr id="0" name=""/>
        <dsp:cNvSpPr/>
      </dsp:nvSpPr>
      <dsp:spPr>
        <a:xfrm>
          <a:off x="3661523" y="594027"/>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State Pattern</a:t>
          </a:r>
        </a:p>
      </dsp:txBody>
      <dsp:txXfrm>
        <a:off x="3692862" y="625366"/>
        <a:ext cx="1221274" cy="579298"/>
      </dsp:txXfrm>
    </dsp:sp>
    <dsp:sp modelId="{9330FC97-5B58-4DAE-B8D3-3A6A8EC86BFA}">
      <dsp:nvSpPr>
        <dsp:cNvPr id="0" name=""/>
        <dsp:cNvSpPr/>
      </dsp:nvSpPr>
      <dsp:spPr>
        <a:xfrm>
          <a:off x="4525495" y="1783182"/>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Chain of Responsibility Pattern</a:t>
          </a:r>
        </a:p>
      </dsp:txBody>
      <dsp:txXfrm>
        <a:off x="4556834" y="1814521"/>
        <a:ext cx="1221274" cy="579298"/>
      </dsp:txXfrm>
    </dsp:sp>
    <dsp:sp modelId="{EEF5B7A9-126A-4EF3-B8B2-85AE8520B829}">
      <dsp:nvSpPr>
        <dsp:cNvPr id="0" name=""/>
        <dsp:cNvSpPr/>
      </dsp:nvSpPr>
      <dsp:spPr>
        <a:xfrm>
          <a:off x="4525495" y="3253059"/>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Command Pattern</a:t>
          </a:r>
        </a:p>
      </dsp:txBody>
      <dsp:txXfrm>
        <a:off x="4556834" y="3284398"/>
        <a:ext cx="1221274" cy="579298"/>
      </dsp:txXfrm>
    </dsp:sp>
    <dsp:sp modelId="{B505433C-E401-4BF7-A5E4-A0E5D0218416}">
      <dsp:nvSpPr>
        <dsp:cNvPr id="0" name=""/>
        <dsp:cNvSpPr/>
      </dsp:nvSpPr>
      <dsp:spPr>
        <a:xfrm>
          <a:off x="3661523" y="4442214"/>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Iterator Pattern</a:t>
          </a:r>
        </a:p>
      </dsp:txBody>
      <dsp:txXfrm>
        <a:off x="3692862" y="4473553"/>
        <a:ext cx="1221274" cy="579298"/>
      </dsp:txXfrm>
    </dsp:sp>
    <dsp:sp modelId="{9C5E4CAA-4AC3-4F71-8C6D-577F7756C944}">
      <dsp:nvSpPr>
        <dsp:cNvPr id="0" name=""/>
        <dsp:cNvSpPr/>
      </dsp:nvSpPr>
      <dsp:spPr>
        <a:xfrm>
          <a:off x="2263587" y="4896431"/>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Strategy Pattern</a:t>
          </a:r>
        </a:p>
      </dsp:txBody>
      <dsp:txXfrm>
        <a:off x="2294926" y="4927770"/>
        <a:ext cx="1221274" cy="579298"/>
      </dsp:txXfrm>
    </dsp:sp>
    <dsp:sp modelId="{1CC23BD1-5361-4DA5-AC66-4EEFD5E4AE7C}">
      <dsp:nvSpPr>
        <dsp:cNvPr id="0" name=""/>
        <dsp:cNvSpPr/>
      </dsp:nvSpPr>
      <dsp:spPr>
        <a:xfrm>
          <a:off x="865651" y="4442214"/>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 Pattern</a:t>
          </a:r>
        </a:p>
      </dsp:txBody>
      <dsp:txXfrm>
        <a:off x="896990" y="4473553"/>
        <a:ext cx="1221274" cy="579298"/>
      </dsp:txXfrm>
    </dsp:sp>
    <dsp:sp modelId="{3C5DE5C1-2B67-403A-8C7E-2B713D5625CB}">
      <dsp:nvSpPr>
        <dsp:cNvPr id="0" name=""/>
        <dsp:cNvSpPr/>
      </dsp:nvSpPr>
      <dsp:spPr>
        <a:xfrm>
          <a:off x="1680" y="3253059"/>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Mediator Pattern</a:t>
          </a:r>
        </a:p>
      </dsp:txBody>
      <dsp:txXfrm>
        <a:off x="33019" y="3284398"/>
        <a:ext cx="1221274" cy="579298"/>
      </dsp:txXfrm>
    </dsp:sp>
    <dsp:sp modelId="{AD5D71FC-DEF0-4C1E-BAC1-33C1443EE6F4}">
      <dsp:nvSpPr>
        <dsp:cNvPr id="0" name=""/>
        <dsp:cNvSpPr/>
      </dsp:nvSpPr>
      <dsp:spPr>
        <a:xfrm>
          <a:off x="1680" y="1783182"/>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Memento Pattern</a:t>
          </a:r>
        </a:p>
      </dsp:txBody>
      <dsp:txXfrm>
        <a:off x="33019" y="1814521"/>
        <a:ext cx="1221274" cy="579298"/>
      </dsp:txXfrm>
    </dsp:sp>
    <dsp:sp modelId="{82B9DE94-CDA3-4E97-A4A0-E290245C31DA}">
      <dsp:nvSpPr>
        <dsp:cNvPr id="0" name=""/>
        <dsp:cNvSpPr/>
      </dsp:nvSpPr>
      <dsp:spPr>
        <a:xfrm>
          <a:off x="865651" y="594027"/>
          <a:ext cx="1283952" cy="641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Visitor Pattern</a:t>
          </a:r>
        </a:p>
      </dsp:txBody>
      <dsp:txXfrm>
        <a:off x="896990" y="625366"/>
        <a:ext cx="1221274" cy="579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4263F-FF73-4D79-AF77-0367FD5E40EC}">
      <dsp:nvSpPr>
        <dsp:cNvPr id="0" name=""/>
        <dsp:cNvSpPr/>
      </dsp:nvSpPr>
      <dsp:spPr>
        <a:xfrm>
          <a:off x="0" y="5046"/>
          <a:ext cx="6245265" cy="989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87F54-F168-4E37-81F5-46E3DB0A5482}">
      <dsp:nvSpPr>
        <dsp:cNvPr id="0" name=""/>
        <dsp:cNvSpPr/>
      </dsp:nvSpPr>
      <dsp:spPr>
        <a:xfrm>
          <a:off x="299208" y="227598"/>
          <a:ext cx="544547" cy="544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29AC4-BF8E-4F09-B528-D2A4973EE7F7}">
      <dsp:nvSpPr>
        <dsp:cNvPr id="0" name=""/>
        <dsp:cNvSpPr/>
      </dsp:nvSpPr>
      <dsp:spPr>
        <a:xfrm>
          <a:off x="1142965" y="5046"/>
          <a:ext cx="4999612" cy="1174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10" tIns="124310" rIns="124310" bIns="124310" numCol="1" spcCol="1270" anchor="ctr" anchorCtr="0">
          <a:noAutofit/>
        </a:bodyPr>
        <a:lstStyle/>
        <a:p>
          <a:pPr marL="0" lvl="0" indent="0" algn="l" defTabSz="622300">
            <a:lnSpc>
              <a:spcPct val="100000"/>
            </a:lnSpc>
            <a:spcBef>
              <a:spcPct val="0"/>
            </a:spcBef>
            <a:spcAft>
              <a:spcPct val="35000"/>
            </a:spcAft>
            <a:buNone/>
          </a:pPr>
          <a:r>
            <a:rPr lang="en-US" sz="1400" kern="1200" dirty="0"/>
            <a:t>What is a behavioral design pattern?</a:t>
          </a:r>
        </a:p>
      </dsp:txBody>
      <dsp:txXfrm>
        <a:off x="1142965" y="5046"/>
        <a:ext cx="4999612" cy="1174579"/>
      </dsp:txXfrm>
    </dsp:sp>
    <dsp:sp modelId="{8AB1CC0B-58C3-4D90-A75D-07B0B527A87A}">
      <dsp:nvSpPr>
        <dsp:cNvPr id="0" name=""/>
        <dsp:cNvSpPr/>
      </dsp:nvSpPr>
      <dsp:spPr>
        <a:xfrm>
          <a:off x="0" y="1473271"/>
          <a:ext cx="6245265" cy="989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6F5376-1EF6-40F7-8130-449EC6744404}">
      <dsp:nvSpPr>
        <dsp:cNvPr id="0" name=""/>
        <dsp:cNvSpPr/>
      </dsp:nvSpPr>
      <dsp:spPr>
        <a:xfrm>
          <a:off x="299208" y="1695823"/>
          <a:ext cx="544547" cy="544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25B46-B69B-4398-B60A-F7B33339163A}">
      <dsp:nvSpPr>
        <dsp:cNvPr id="0" name=""/>
        <dsp:cNvSpPr/>
      </dsp:nvSpPr>
      <dsp:spPr>
        <a:xfrm>
          <a:off x="1142965" y="1473271"/>
          <a:ext cx="4999612" cy="1174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10" tIns="124310" rIns="124310" bIns="124310" numCol="1" spcCol="1270" anchor="ctr" anchorCtr="0">
          <a:noAutofit/>
        </a:bodyPr>
        <a:lstStyle/>
        <a:p>
          <a:pPr marL="0" lvl="0" indent="0" algn="l" defTabSz="622300">
            <a:lnSpc>
              <a:spcPct val="100000"/>
            </a:lnSpc>
            <a:spcBef>
              <a:spcPct val="0"/>
            </a:spcBef>
            <a:spcAft>
              <a:spcPct val="35000"/>
            </a:spcAft>
            <a:buNone/>
          </a:pPr>
          <a:r>
            <a:rPr lang="en-US" sz="1400" kern="1200" dirty="0"/>
            <a:t>How each behavioral design pattern differs from one another and the specific use case in which a pattern is applied.</a:t>
          </a:r>
        </a:p>
      </dsp:txBody>
      <dsp:txXfrm>
        <a:off x="1142965" y="1473271"/>
        <a:ext cx="4999612" cy="1174579"/>
      </dsp:txXfrm>
    </dsp:sp>
    <dsp:sp modelId="{9D6B9789-B4AD-4E07-B7DC-F2216C3B9F18}">
      <dsp:nvSpPr>
        <dsp:cNvPr id="0" name=""/>
        <dsp:cNvSpPr/>
      </dsp:nvSpPr>
      <dsp:spPr>
        <a:xfrm>
          <a:off x="0" y="2941495"/>
          <a:ext cx="6245265" cy="989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EA10D-01A4-4122-8721-E783B53A3666}">
      <dsp:nvSpPr>
        <dsp:cNvPr id="0" name=""/>
        <dsp:cNvSpPr/>
      </dsp:nvSpPr>
      <dsp:spPr>
        <a:xfrm>
          <a:off x="299208" y="3164047"/>
          <a:ext cx="544547" cy="544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E5FB5-C669-44C5-A05B-D94ED465B838}">
      <dsp:nvSpPr>
        <dsp:cNvPr id="0" name=""/>
        <dsp:cNvSpPr/>
      </dsp:nvSpPr>
      <dsp:spPr>
        <a:xfrm>
          <a:off x="1142965" y="2941495"/>
          <a:ext cx="4999612" cy="1174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10" tIns="124310" rIns="124310" bIns="124310" numCol="1" spcCol="1270" anchor="ctr" anchorCtr="0">
          <a:noAutofit/>
        </a:bodyPr>
        <a:lstStyle/>
        <a:p>
          <a:pPr marL="0" lvl="0" indent="0" algn="l" defTabSz="622300">
            <a:lnSpc>
              <a:spcPct val="100000"/>
            </a:lnSpc>
            <a:spcBef>
              <a:spcPct val="0"/>
            </a:spcBef>
            <a:spcAft>
              <a:spcPct val="35000"/>
            </a:spcAft>
            <a:buNone/>
          </a:pPr>
          <a:r>
            <a:rPr lang="en-US" sz="1400" kern="1200" dirty="0"/>
            <a:t>Finally, we have discussed the problems that are solved by behavioral design patterns and why it is efficient in building an object-oriented application.</a:t>
          </a:r>
        </a:p>
      </dsp:txBody>
      <dsp:txXfrm>
        <a:off x="1142965" y="2941495"/>
        <a:ext cx="4999612" cy="1174579"/>
      </dsp:txXfrm>
    </dsp:sp>
    <dsp:sp modelId="{2B2673B2-835B-4EFA-94BC-255469E9F34C}">
      <dsp:nvSpPr>
        <dsp:cNvPr id="0" name=""/>
        <dsp:cNvSpPr/>
      </dsp:nvSpPr>
      <dsp:spPr>
        <a:xfrm>
          <a:off x="0" y="4409720"/>
          <a:ext cx="6245265" cy="989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45911-908C-48C9-9C68-1EC19B6F4A34}">
      <dsp:nvSpPr>
        <dsp:cNvPr id="0" name=""/>
        <dsp:cNvSpPr/>
      </dsp:nvSpPr>
      <dsp:spPr>
        <a:xfrm>
          <a:off x="299501" y="4632272"/>
          <a:ext cx="544547" cy="544015"/>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8CDF5-8D22-4189-AA32-1D423D806B39}">
      <dsp:nvSpPr>
        <dsp:cNvPr id="0" name=""/>
        <dsp:cNvSpPr/>
      </dsp:nvSpPr>
      <dsp:spPr>
        <a:xfrm>
          <a:off x="1143550" y="4409720"/>
          <a:ext cx="4887299" cy="1174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10" tIns="124310" rIns="124310" bIns="124310" numCol="1" spcCol="1270" anchor="ctr" anchorCtr="0">
          <a:noAutofit/>
        </a:bodyPr>
        <a:lstStyle/>
        <a:p>
          <a:pPr marL="0" lvl="0" indent="0" algn="l" defTabSz="622300" rtl="0">
            <a:lnSpc>
              <a:spcPct val="100000"/>
            </a:lnSpc>
            <a:spcBef>
              <a:spcPct val="0"/>
            </a:spcBef>
            <a:spcAft>
              <a:spcPct val="35000"/>
            </a:spcAft>
            <a:buNone/>
          </a:pPr>
          <a:r>
            <a:rPr lang="en-US" sz="1400" kern="1200" dirty="0"/>
            <a:t>behavioral design patterns are a powerful tool for managing and organizing the behavior of objects in an application. These patterns provide a common vocabulary for discussing and solving common problems related to object interaction and communication</a:t>
          </a:r>
          <a:endParaRPr lang="en-US" sz="1400" kern="1200" dirty="0">
            <a:latin typeface="Calibri Light" panose="020F0302020204030204"/>
          </a:endParaRPr>
        </a:p>
      </dsp:txBody>
      <dsp:txXfrm>
        <a:off x="1143550" y="4409720"/>
        <a:ext cx="4887299" cy="117457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888305" y="940758"/>
            <a:ext cx="7842576" cy="2719133"/>
          </a:xfrm>
        </p:spPr>
        <p:txBody>
          <a:bodyPr anchor="ctr">
            <a:normAutofit/>
          </a:bodyPr>
          <a:lstStyle/>
          <a:p>
            <a:pPr algn="l"/>
            <a:r>
              <a:rPr lang="en-US" sz="4400">
                <a:solidFill>
                  <a:schemeClr val="tx1">
                    <a:lumMod val="85000"/>
                    <a:lumOff val="15000"/>
                  </a:schemeClr>
                </a:solidFill>
                <a:ea typeface="+mj-lt"/>
                <a:cs typeface="+mj-lt"/>
              </a:rPr>
              <a:t>Behavioral</a:t>
            </a:r>
            <a:r>
              <a:rPr lang="en-US" sz="4400">
                <a:solidFill>
                  <a:schemeClr val="tx1">
                    <a:lumMod val="85000"/>
                    <a:lumOff val="15000"/>
                  </a:schemeClr>
                </a:solidFill>
              </a:rPr>
              <a:t> Design Patterns</a:t>
            </a:r>
            <a:endParaRPr lang="en-US" sz="4400">
              <a:solidFill>
                <a:schemeClr val="tx1">
                  <a:lumMod val="85000"/>
                  <a:lumOff val="15000"/>
                </a:schemeClr>
              </a:solidFill>
              <a:ea typeface="+mj-lt"/>
              <a:cs typeface="+mj-lt"/>
            </a:endParaRPr>
          </a:p>
          <a:p>
            <a:pPr algn="l"/>
            <a:endParaRPr lang="en-US" sz="4400">
              <a:solidFill>
                <a:schemeClr val="tx1">
                  <a:lumMod val="85000"/>
                  <a:lumOff val="15000"/>
                </a:schemeClr>
              </a:solidFill>
              <a:cs typeface="Calibri Light"/>
            </a:endParaRPr>
          </a:p>
        </p:txBody>
      </p:sp>
      <p:sp>
        <p:nvSpPr>
          <p:cNvPr id="3" name="Subtitle 2"/>
          <p:cNvSpPr>
            <a:spLocks noGrp="1"/>
          </p:cNvSpPr>
          <p:nvPr>
            <p:ph type="subTitle" idx="1"/>
          </p:nvPr>
        </p:nvSpPr>
        <p:spPr>
          <a:xfrm>
            <a:off x="3729160" y="5163670"/>
            <a:ext cx="7320504" cy="1087718"/>
          </a:xfrm>
        </p:spPr>
        <p:txBody>
          <a:bodyPr anchor="ctr">
            <a:normAutofit/>
          </a:bodyPr>
          <a:lstStyle/>
          <a:p>
            <a:pPr algn="r"/>
            <a:r>
              <a:rPr lang="en-US" sz="1800" dirty="0">
                <a:solidFill>
                  <a:schemeClr val="tx1">
                    <a:lumMod val="85000"/>
                    <a:lumOff val="15000"/>
                  </a:schemeClr>
                </a:solidFill>
                <a:cs typeface="Calibri"/>
              </a:rPr>
              <a:t>.</a:t>
            </a:r>
            <a:endParaRPr lang="en-US" sz="1800" dirty="0">
              <a:solidFill>
                <a:schemeClr val="tx1">
                  <a:lumMod val="85000"/>
                  <a:lumOff val="15000"/>
                </a:scheme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139EB8-718B-7EC8-0EAF-A81AB84D267A}"/>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Chain of Responsibility Pattern</a:t>
            </a:r>
          </a:p>
          <a:p>
            <a:br>
              <a:rPr lang="en-US" sz="2400">
                <a:solidFill>
                  <a:schemeClr val="tx1">
                    <a:lumMod val="85000"/>
                    <a:lumOff val="15000"/>
                  </a:schemeClr>
                </a:solidFill>
              </a:rPr>
            </a:br>
            <a:endParaRPr lang="en-US" sz="24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19B94E9-F150-8390-0007-A2258413B634}"/>
              </a:ext>
            </a:extLst>
          </p:cNvPr>
          <p:cNvSpPr>
            <a:spLocks noGrp="1"/>
          </p:cNvSpPr>
          <p:nvPr>
            <p:ph idx="1"/>
          </p:nvPr>
        </p:nvSpPr>
        <p:spPr>
          <a:xfrm>
            <a:off x="1957987" y="2431765"/>
            <a:ext cx="8276026" cy="3320031"/>
          </a:xfrm>
        </p:spPr>
        <p:txBody>
          <a:bodyPr vert="horz" lIns="91440" tIns="45720" rIns="91440" bIns="45720" rtlCol="0" anchor="ctr">
            <a:noAutofit/>
          </a:bodyPr>
          <a:lstStyle/>
          <a:p>
            <a:r>
              <a:rPr lang="en-US" sz="1800" dirty="0">
                <a:solidFill>
                  <a:schemeClr val="tx1">
                    <a:lumMod val="85000"/>
                    <a:lumOff val="15000"/>
                  </a:schemeClr>
                </a:solidFill>
                <a:ea typeface="+mn-lt"/>
                <a:cs typeface="+mn-lt"/>
              </a:rPr>
              <a:t>It is a behavioral design pattern that allows us to pass a request between a chain of objects. Each object in the chain contains its processing logic that performs some action and decides the next object from the chain to delegate the work. It is used in decoupling the sender from the receiver.</a:t>
            </a:r>
            <a:endParaRPr lang="en-US" sz="1800" dirty="0">
              <a:solidFill>
                <a:schemeClr val="tx1">
                  <a:lumMod val="85000"/>
                  <a:lumOff val="15000"/>
                </a:schemeClr>
              </a:solidFill>
              <a:cs typeface="Calibri" panose="020F0502020204030204"/>
            </a:endParaRPr>
          </a:p>
          <a:p>
            <a:endParaRPr lang="en-US" sz="1800" dirty="0">
              <a:solidFill>
                <a:schemeClr val="tx1">
                  <a:lumMod val="85000"/>
                  <a:lumOff val="15000"/>
                </a:schemeClr>
              </a:solidFill>
              <a:ea typeface="+mn-lt"/>
              <a:cs typeface="+mn-lt"/>
            </a:endParaRPr>
          </a:p>
          <a:p>
            <a:r>
              <a:rPr lang="en-US" sz="1800" b="1" dirty="0">
                <a:solidFill>
                  <a:schemeClr val="tx1">
                    <a:lumMod val="85000"/>
                    <a:lumOff val="15000"/>
                  </a:schemeClr>
                </a:solidFill>
                <a:ea typeface="+mn-lt"/>
                <a:cs typeface="+mn-lt"/>
              </a:rPr>
              <a:t>When to use Chain of Responsibility Pattern</a:t>
            </a:r>
            <a:endParaRPr lang="en-US" sz="1800" dirty="0">
              <a:solidFill>
                <a:schemeClr val="tx1">
                  <a:lumMod val="85000"/>
                  <a:lumOff val="15000"/>
                </a:schemeClr>
              </a:solidFill>
              <a:cs typeface="Calibri"/>
            </a:endParaRPr>
          </a:p>
          <a:p>
            <a:endParaRPr lang="en-US" sz="1800" b="1" dirty="0">
              <a:solidFill>
                <a:schemeClr val="tx1">
                  <a:lumMod val="85000"/>
                  <a:lumOff val="15000"/>
                </a:schemeClr>
              </a:solidFill>
              <a:ea typeface="+mn-lt"/>
              <a:cs typeface="+mn-lt"/>
            </a:endParaRPr>
          </a:p>
          <a:p>
            <a:r>
              <a:rPr lang="en-US" sz="1800" dirty="0">
                <a:solidFill>
                  <a:schemeClr val="tx1">
                    <a:lumMod val="85000"/>
                    <a:lumOff val="15000"/>
                  </a:schemeClr>
                </a:solidFill>
                <a:ea typeface="+mn-lt"/>
                <a:cs typeface="+mn-lt"/>
              </a:rPr>
              <a:t>When we wish to decouple the request's sender from its receiver.</a:t>
            </a:r>
            <a:endParaRPr lang="en-US" sz="1800" dirty="0">
              <a:solidFill>
                <a:schemeClr val="tx1">
                  <a:lumMod val="85000"/>
                  <a:lumOff val="15000"/>
                </a:schemeClr>
              </a:solidFill>
              <a:cs typeface="Calibri"/>
            </a:endParaRPr>
          </a:p>
          <a:p>
            <a:r>
              <a:rPr lang="en-US" sz="1800" dirty="0">
                <a:solidFill>
                  <a:schemeClr val="tx1">
                    <a:lumMod val="85000"/>
                    <a:lumOff val="15000"/>
                  </a:schemeClr>
                </a:solidFill>
                <a:ea typeface="+mn-lt"/>
                <a:cs typeface="+mn-lt"/>
              </a:rPr>
              <a:t>When the request provided to the application can be handled by passing it to a series of objects.</a:t>
            </a:r>
            <a:endParaRPr lang="en-US" sz="1800" dirty="0">
              <a:solidFill>
                <a:schemeClr val="tx1">
                  <a:lumMod val="85000"/>
                  <a:lumOff val="15000"/>
                </a:schemeClr>
              </a:solidFill>
              <a:cs typeface="Calibri"/>
            </a:endParaRPr>
          </a:p>
          <a:p>
            <a:r>
              <a:rPr lang="en-US" sz="1800" dirty="0">
                <a:solidFill>
                  <a:schemeClr val="tx1">
                    <a:lumMod val="85000"/>
                    <a:lumOff val="15000"/>
                  </a:schemeClr>
                </a:solidFill>
                <a:ea typeface="+mn-lt"/>
                <a:cs typeface="+mn-lt"/>
              </a:rPr>
              <a:t>When we need to enhance the flexibility of the duties assigned to objects.</a:t>
            </a:r>
            <a:endParaRPr lang="en-US" sz="1800" dirty="0">
              <a:solidFill>
                <a:schemeClr val="tx1">
                  <a:lumMod val="85000"/>
                  <a:lumOff val="15000"/>
                </a:schemeClr>
              </a:solidFill>
            </a:endParaRPr>
          </a:p>
          <a:p>
            <a:endParaRPr lang="en-US" sz="16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45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4AAC199-B93C-2F69-8D86-E4BBFD37160A}"/>
              </a:ext>
            </a:extLst>
          </p:cNvPr>
          <p:cNvPicPr>
            <a:picLocks noGrp="1" noChangeAspect="1"/>
          </p:cNvPicPr>
          <p:nvPr>
            <p:ph idx="1"/>
          </p:nvPr>
        </p:nvPicPr>
        <p:blipFill rotWithShape="1">
          <a:blip r:embed="rId2"/>
          <a:srcRect l="2947" r="-2" b="-2"/>
          <a:stretch/>
        </p:blipFill>
        <p:spPr>
          <a:xfrm>
            <a:off x="3645257" y="10"/>
            <a:ext cx="8546743" cy="6686272"/>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0C4AFCBF-FAC0-D8EC-7DD3-F1A13332F994}"/>
              </a:ext>
            </a:extLst>
          </p:cNvPr>
          <p:cNvSpPr>
            <a:spLocks noGrp="1"/>
          </p:cNvSpPr>
          <p:nvPr>
            <p:ph type="title"/>
          </p:nvPr>
        </p:nvSpPr>
        <p:spPr>
          <a:xfrm>
            <a:off x="661916" y="2852381"/>
            <a:ext cx="3161940" cy="2640247"/>
          </a:xfrm>
        </p:spPr>
        <p:txBody>
          <a:bodyPr vert="horz" lIns="91440" tIns="45720" rIns="91440" bIns="45720" rtlCol="0" anchor="b">
            <a:normAutofit/>
          </a:bodyPr>
          <a:lstStyle/>
          <a:p>
            <a:r>
              <a:rPr lang="en-US" sz="3600">
                <a:solidFill>
                  <a:schemeClr val="tx1">
                    <a:lumMod val="85000"/>
                    <a:lumOff val="15000"/>
                  </a:schemeClr>
                </a:solidFill>
              </a:rPr>
              <a:t>Chain of Responsibility Pattern</a:t>
            </a:r>
          </a:p>
          <a:p>
            <a:endParaRPr lang="en-US" sz="3600">
              <a:solidFill>
                <a:schemeClr val="tx1">
                  <a:lumMod val="85000"/>
                  <a:lumOff val="15000"/>
                </a:schemeClr>
              </a:solidFill>
            </a:endParaRPr>
          </a:p>
        </p:txBody>
      </p:sp>
    </p:spTree>
    <p:extLst>
      <p:ext uri="{BB962C8B-B14F-4D97-AF65-F5344CB8AC3E}">
        <p14:creationId xmlns:p14="http://schemas.microsoft.com/office/powerpoint/2010/main" val="170980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2371E4-43A6-ECB2-2A10-8EA904978B13}"/>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Command Pattern</a:t>
            </a:r>
          </a:p>
          <a:p>
            <a:br>
              <a:rPr lang="en-US" sz="2400">
                <a:solidFill>
                  <a:schemeClr val="tx1">
                    <a:lumMod val="85000"/>
                    <a:lumOff val="15000"/>
                  </a:schemeClr>
                </a:solidFill>
              </a:rPr>
            </a:br>
            <a:endParaRPr lang="en-US" sz="24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2EFB96D-A296-7752-F258-F2A0F881E54C}"/>
              </a:ext>
            </a:extLst>
          </p:cNvPr>
          <p:cNvSpPr>
            <a:spLocks noGrp="1"/>
          </p:cNvSpPr>
          <p:nvPr>
            <p:ph idx="1"/>
          </p:nvPr>
        </p:nvSpPr>
        <p:spPr>
          <a:xfrm>
            <a:off x="1957987" y="2174188"/>
            <a:ext cx="8276026" cy="3749326"/>
          </a:xfrm>
        </p:spPr>
        <p:txBody>
          <a:bodyPr vert="horz" lIns="91440" tIns="45720" rIns="91440" bIns="45720" rtlCol="0" anchor="ctr">
            <a:noAutofit/>
          </a:bodyPr>
          <a:lstStyle/>
          <a:p>
            <a:r>
              <a:rPr lang="en-US" sz="1600" dirty="0">
                <a:solidFill>
                  <a:schemeClr val="tx1">
                    <a:lumMod val="85000"/>
                    <a:lumOff val="15000"/>
                  </a:schemeClr>
                </a:solidFill>
                <a:ea typeface="+mn-lt"/>
                <a:cs typeface="+mn-lt"/>
              </a:rPr>
              <a:t>It is a data-driven behavioral pattern that turns a request into a stand-alone object known as a </a:t>
            </a:r>
            <a:r>
              <a:rPr lang="en-US" sz="1600" b="1" dirty="0">
                <a:solidFill>
                  <a:schemeClr val="tx1">
                    <a:lumMod val="85000"/>
                    <a:lumOff val="15000"/>
                  </a:schemeClr>
                </a:solidFill>
                <a:ea typeface="+mn-lt"/>
                <a:cs typeface="+mn-lt"/>
              </a:rPr>
              <a:t>command</a:t>
            </a:r>
            <a:r>
              <a:rPr lang="en-US" sz="1600" dirty="0">
                <a:solidFill>
                  <a:schemeClr val="tx1">
                    <a:lumMod val="85000"/>
                    <a:lumOff val="15000"/>
                  </a:schemeClr>
                </a:solidFill>
                <a:ea typeface="+mn-lt"/>
                <a:cs typeface="+mn-lt"/>
              </a:rPr>
              <a:t>. It encapsulates all the information that is required to act i.e., it wraps the action and its required parameters together in an object. It is used to separate the object that invokes the operation from the object that operates.</a:t>
            </a:r>
            <a:endParaRPr lang="en-US" sz="1600" dirty="0">
              <a:solidFill>
                <a:schemeClr val="tx1">
                  <a:lumMod val="85000"/>
                  <a:lumOff val="15000"/>
                </a:schemeClr>
              </a:solidFill>
              <a:cs typeface="Calibri" panose="020F0502020204030204"/>
            </a:endParaRPr>
          </a:p>
          <a:p>
            <a:endParaRPr lang="en-US" sz="1600" dirty="0">
              <a:solidFill>
                <a:schemeClr val="tx1">
                  <a:lumMod val="85000"/>
                  <a:lumOff val="15000"/>
                </a:schemeClr>
              </a:solidFill>
              <a:ea typeface="+mn-lt"/>
              <a:cs typeface="+mn-lt"/>
            </a:endParaRPr>
          </a:p>
          <a:p>
            <a:r>
              <a:rPr lang="en-US" sz="1600" b="1" dirty="0">
                <a:solidFill>
                  <a:schemeClr val="tx1">
                    <a:lumMod val="85000"/>
                    <a:lumOff val="15000"/>
                  </a:schemeClr>
                </a:solidFill>
                <a:ea typeface="+mn-lt"/>
                <a:cs typeface="+mn-lt"/>
              </a:rPr>
              <a:t>When to use Command Pattern</a:t>
            </a:r>
            <a:endParaRPr lang="en-US" sz="1600" dirty="0">
              <a:solidFill>
                <a:schemeClr val="tx1">
                  <a:lumMod val="85000"/>
                  <a:lumOff val="15000"/>
                </a:schemeClr>
              </a:solidFill>
              <a:cs typeface="Calibri"/>
            </a:endParaRPr>
          </a:p>
          <a:p>
            <a:endParaRPr lang="en-US" sz="1600" b="1" dirty="0">
              <a:solidFill>
                <a:schemeClr val="tx1">
                  <a:lumMod val="85000"/>
                  <a:lumOff val="15000"/>
                </a:schemeClr>
              </a:solidFill>
              <a:ea typeface="+mn-lt"/>
              <a:cs typeface="+mn-lt"/>
            </a:endParaRPr>
          </a:p>
          <a:p>
            <a:r>
              <a:rPr lang="en-US" sz="1600" dirty="0">
                <a:solidFill>
                  <a:schemeClr val="tx1">
                    <a:lumMod val="85000"/>
                    <a:lumOff val="15000"/>
                  </a:schemeClr>
                </a:solidFill>
                <a:ea typeface="+mn-lt"/>
                <a:cs typeface="+mn-lt"/>
              </a:rPr>
              <a:t>When we need to attach operations with objects using which we can queue operations, schedule their execution, or execute them remotely.</a:t>
            </a:r>
            <a:endParaRPr lang="en-US" sz="1600" dirty="0">
              <a:solidFill>
                <a:schemeClr val="tx1">
                  <a:lumMod val="85000"/>
                  <a:lumOff val="15000"/>
                </a:schemeClr>
              </a:solidFill>
              <a:cs typeface="Calibri"/>
            </a:endParaRPr>
          </a:p>
          <a:p>
            <a:r>
              <a:rPr lang="en-US" sz="1600" dirty="0">
                <a:solidFill>
                  <a:schemeClr val="tx1">
                    <a:lumMod val="85000"/>
                    <a:lumOff val="15000"/>
                  </a:schemeClr>
                </a:solidFill>
                <a:ea typeface="+mn-lt"/>
                <a:cs typeface="+mn-lt"/>
              </a:rPr>
              <a:t>When we wish to implement reversible operations like undo and redo operations. Since the command pattern allows us to create objects that represent the actions that are to be performed in the application, we can create a list of tasks performed (list of command objects) and can undo or redo the task just by searching and executing the undo method of the last command object from the task list.</a:t>
            </a:r>
            <a:endParaRPr lang="en-US" sz="1600" dirty="0">
              <a:solidFill>
                <a:schemeClr val="tx1">
                  <a:lumMod val="85000"/>
                  <a:lumOff val="15000"/>
                </a:schemeClr>
              </a:solidFill>
            </a:endParaRPr>
          </a:p>
          <a:p>
            <a:endParaRPr lang="en-US" sz="14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40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246A3D-1F57-3A44-B8E3-701B0A304B12}"/>
              </a:ext>
            </a:extLst>
          </p:cNvPr>
          <p:cNvSpPr>
            <a:spLocks noGrp="1"/>
          </p:cNvSpPr>
          <p:nvPr>
            <p:ph type="title"/>
          </p:nvPr>
        </p:nvSpPr>
        <p:spPr>
          <a:xfrm>
            <a:off x="838200" y="609600"/>
            <a:ext cx="3739341" cy="1330839"/>
          </a:xfrm>
        </p:spPr>
        <p:txBody>
          <a:bodyPr>
            <a:normAutofit/>
          </a:bodyPr>
          <a:lstStyle/>
          <a:p>
            <a:r>
              <a:rPr lang="en-US" dirty="0">
                <a:cs typeface="Calibri Light"/>
              </a:rPr>
              <a:t>.</a:t>
            </a:r>
          </a:p>
          <a:p>
            <a:endParaRPr lang="en-US" dirty="0">
              <a:cs typeface="Calibri Light"/>
            </a:endParaRPr>
          </a:p>
        </p:txBody>
      </p:sp>
      <p:sp>
        <p:nvSpPr>
          <p:cNvPr id="8" name="Content Placeholder 7">
            <a:extLst>
              <a:ext uri="{FF2B5EF4-FFF2-40B4-BE49-F238E27FC236}">
                <a16:creationId xmlns:a16="http://schemas.microsoft.com/office/drawing/2014/main" id="{81B3F1F2-C8DD-79A8-53A9-E18A8569A107}"/>
              </a:ext>
            </a:extLst>
          </p:cNvPr>
          <p:cNvSpPr>
            <a:spLocks noGrp="1"/>
          </p:cNvSpPr>
          <p:nvPr>
            <p:ph idx="1"/>
          </p:nvPr>
        </p:nvSpPr>
        <p:spPr>
          <a:xfrm>
            <a:off x="862366" y="2194102"/>
            <a:ext cx="3427001" cy="3908586"/>
          </a:xfrm>
        </p:spPr>
        <p:txBody>
          <a:bodyPr>
            <a:normAutofit/>
          </a:bodyPr>
          <a:lstStyle/>
          <a:p>
            <a:pPr marL="0" indent="0">
              <a:buNone/>
            </a:pPr>
            <a:r>
              <a:rPr lang="en-US" sz="2000">
                <a:latin typeface="Calibri Light"/>
                <a:cs typeface="Calibri Light"/>
              </a:rPr>
              <a:t>Command Pattern</a:t>
            </a:r>
            <a:endParaRPr lang="en-US" sz="2000"/>
          </a:p>
          <a:p>
            <a:endParaRPr lang="en-US" sz="2000" dirty="0">
              <a:cs typeface="Calibri"/>
            </a:endParaRPr>
          </a:p>
        </p:txBody>
      </p:sp>
      <p:pic>
        <p:nvPicPr>
          <p:cNvPr id="4" name="Picture 4">
            <a:extLst>
              <a:ext uri="{FF2B5EF4-FFF2-40B4-BE49-F238E27FC236}">
                <a16:creationId xmlns:a16="http://schemas.microsoft.com/office/drawing/2014/main" id="{68DD5D6D-87BA-043E-8F72-A7BE2A66A585}"/>
              </a:ext>
            </a:extLst>
          </p:cNvPr>
          <p:cNvPicPr>
            <a:picLocks noChangeAspect="1"/>
          </p:cNvPicPr>
          <p:nvPr/>
        </p:nvPicPr>
        <p:blipFill rotWithShape="1">
          <a:blip r:embed="rId2"/>
          <a:srcRect l="6459" r="25107" b="-1"/>
          <a:stretch/>
        </p:blipFill>
        <p:spPr>
          <a:xfrm>
            <a:off x="5243407" y="372142"/>
            <a:ext cx="6376790" cy="6330640"/>
          </a:xfrm>
          <a:prstGeom prst="rect">
            <a:avLst/>
          </a:prstGeom>
        </p:spPr>
      </p:pic>
    </p:spTree>
    <p:extLst>
      <p:ext uri="{BB962C8B-B14F-4D97-AF65-F5344CB8AC3E}">
        <p14:creationId xmlns:p14="http://schemas.microsoft.com/office/powerpoint/2010/main" val="143070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1746B7-C6C1-341D-D500-E0B5D64C23E4}"/>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Iterator Pattern</a:t>
            </a:r>
          </a:p>
          <a:p>
            <a:br>
              <a:rPr lang="en-US" sz="2400">
                <a:solidFill>
                  <a:schemeClr val="tx1">
                    <a:lumMod val="85000"/>
                    <a:lumOff val="15000"/>
                  </a:schemeClr>
                </a:solidFill>
              </a:rPr>
            </a:br>
            <a:endParaRPr lang="en-US" sz="24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D3DE1341-65E7-A754-5E21-5BE9443CA447}"/>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2000">
                <a:solidFill>
                  <a:schemeClr val="tx1">
                    <a:lumMod val="85000"/>
                    <a:lumOff val="15000"/>
                  </a:schemeClr>
                </a:solidFill>
                <a:ea typeface="+mn-lt"/>
                <a:cs typeface="+mn-lt"/>
              </a:rPr>
              <a:t>An iterator pattern is a type of behavioral pattern that is used to sequentially access the elements of a collection without exposing its underlying or internal representation.</a:t>
            </a:r>
            <a:endParaRPr lang="en-US" sz="2000">
              <a:solidFill>
                <a:schemeClr val="tx1">
                  <a:lumMod val="85000"/>
                  <a:lumOff val="15000"/>
                </a:schemeClr>
              </a:solidFill>
              <a:cs typeface="Calibri" panose="020F0502020204030204"/>
            </a:endParaRPr>
          </a:p>
          <a:p>
            <a:endParaRPr lang="en-US" sz="2000">
              <a:solidFill>
                <a:schemeClr val="tx1">
                  <a:lumMod val="85000"/>
                  <a:lumOff val="15000"/>
                </a:schemeClr>
              </a:solidFill>
              <a:ea typeface="+mn-lt"/>
              <a:cs typeface="+mn-lt"/>
            </a:endParaRPr>
          </a:p>
          <a:p>
            <a:r>
              <a:rPr lang="en-US" sz="2000" b="1">
                <a:solidFill>
                  <a:schemeClr val="tx1">
                    <a:lumMod val="85000"/>
                    <a:lumOff val="15000"/>
                  </a:schemeClr>
                </a:solidFill>
                <a:ea typeface="+mn-lt"/>
                <a:cs typeface="+mn-lt"/>
              </a:rPr>
              <a:t>When to use Iterator Pattern</a:t>
            </a:r>
            <a:endParaRPr lang="en-US" sz="2000">
              <a:solidFill>
                <a:schemeClr val="tx1">
                  <a:lumMod val="85000"/>
                  <a:lumOff val="15000"/>
                </a:schemeClr>
              </a:solidFill>
              <a:cs typeface="Calibri"/>
            </a:endParaRPr>
          </a:p>
          <a:p>
            <a:endParaRPr lang="en-US" sz="2000" b="1">
              <a:solidFill>
                <a:schemeClr val="tx1">
                  <a:lumMod val="85000"/>
                  <a:lumOff val="15000"/>
                </a:schemeClr>
              </a:solidFill>
              <a:ea typeface="+mn-lt"/>
              <a:cs typeface="+mn-lt"/>
            </a:endParaRPr>
          </a:p>
          <a:p>
            <a:r>
              <a:rPr lang="en-US" sz="2000">
                <a:solidFill>
                  <a:schemeClr val="tx1">
                    <a:lumMod val="85000"/>
                    <a:lumOff val="15000"/>
                  </a:schemeClr>
                </a:solidFill>
                <a:ea typeface="+mn-lt"/>
                <a:cs typeface="+mn-lt"/>
              </a:rPr>
              <a:t>When we wish to provide a way to access and traverse the elements of a collection without revealing the internal data structures to the clients.</a:t>
            </a:r>
            <a:endParaRPr lang="en-US" sz="2000">
              <a:solidFill>
                <a:schemeClr val="tx1">
                  <a:lumMod val="85000"/>
                  <a:lumOff val="15000"/>
                </a:schemeClr>
              </a:solidFill>
              <a:cs typeface="Calibri"/>
            </a:endParaRPr>
          </a:p>
          <a:p>
            <a:r>
              <a:rPr lang="en-US" sz="2000">
                <a:solidFill>
                  <a:schemeClr val="tx1">
                    <a:lumMod val="85000"/>
                    <a:lumOff val="15000"/>
                  </a:schemeClr>
                </a:solidFill>
                <a:ea typeface="+mn-lt"/>
                <a:cs typeface="+mn-lt"/>
              </a:rPr>
              <a:t>When we want the application to traverse different data structures.</a:t>
            </a:r>
            <a:endParaRPr lang="en-US" sz="2000">
              <a:solidFill>
                <a:schemeClr val="tx1">
                  <a:lumMod val="85000"/>
                  <a:lumOff val="15000"/>
                </a:schemeClr>
              </a:solidFill>
              <a:cs typeface="Calibri"/>
            </a:endParaRPr>
          </a:p>
          <a:p>
            <a:endParaRPr lang="en-US" sz="20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031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4AF965-303F-AD0B-200A-ECBF7851C1B2}"/>
              </a:ext>
            </a:extLst>
          </p:cNvPr>
          <p:cNvSpPr>
            <a:spLocks noGrp="1"/>
          </p:cNvSpPr>
          <p:nvPr>
            <p:ph type="title"/>
          </p:nvPr>
        </p:nvSpPr>
        <p:spPr>
          <a:xfrm>
            <a:off x="838200" y="609600"/>
            <a:ext cx="3739341" cy="1330839"/>
          </a:xfrm>
        </p:spPr>
        <p:txBody>
          <a:bodyPr vert="horz" lIns="91440" tIns="45720" rIns="91440" bIns="45720" rtlCol="0">
            <a:normAutofit/>
          </a:bodyPr>
          <a:lstStyle/>
          <a:p>
            <a:r>
              <a:rPr lang="en-US" sz="2800" kern="1200">
                <a:latin typeface="+mj-lt"/>
                <a:ea typeface="+mj-ea"/>
                <a:cs typeface="+mj-cs"/>
              </a:rPr>
              <a:t>Iterator Pattern</a:t>
            </a:r>
          </a:p>
          <a:p>
            <a:br>
              <a:rPr lang="en-US" sz="2800" kern="1200">
                <a:latin typeface="+mj-lt"/>
                <a:ea typeface="+mj-ea"/>
                <a:cs typeface="+mj-cs"/>
              </a:rPr>
            </a:br>
            <a:endParaRPr lang="en-US" sz="2800" kern="1200">
              <a:latin typeface="+mj-lt"/>
              <a:ea typeface="+mj-ea"/>
              <a:cs typeface="+mj-cs"/>
            </a:endParaRPr>
          </a:p>
        </p:txBody>
      </p:sp>
      <p:sp>
        <p:nvSpPr>
          <p:cNvPr id="8" name="Content Placeholder 7">
            <a:extLst>
              <a:ext uri="{FF2B5EF4-FFF2-40B4-BE49-F238E27FC236}">
                <a16:creationId xmlns:a16="http://schemas.microsoft.com/office/drawing/2014/main" id="{5A28F7C7-927E-084A-3C54-2263BA36321B}"/>
              </a:ext>
            </a:extLst>
          </p:cNvPr>
          <p:cNvSpPr>
            <a:spLocks noGrp="1"/>
          </p:cNvSpPr>
          <p:nvPr>
            <p:ph idx="1"/>
          </p:nvPr>
        </p:nvSpPr>
        <p:spPr>
          <a:xfrm>
            <a:off x="862366" y="2194102"/>
            <a:ext cx="3427001" cy="3908586"/>
          </a:xfrm>
        </p:spPr>
        <p:txBody>
          <a:bodyPr vert="horz" lIns="91440" tIns="45720" rIns="91440" bIns="45720" rtlCol="0">
            <a:normAutofit/>
          </a:bodyPr>
          <a:lstStyle/>
          <a:p>
            <a:pPr marL="0" indent="0">
              <a:buNone/>
            </a:pPr>
            <a:r>
              <a:rPr lang="en-US" sz="2000" kern="1200">
                <a:latin typeface="+mn-lt"/>
                <a:ea typeface="+mn-ea"/>
                <a:cs typeface="+mn-cs"/>
              </a:rPr>
              <a:t>.</a:t>
            </a:r>
          </a:p>
        </p:txBody>
      </p:sp>
      <p:pic>
        <p:nvPicPr>
          <p:cNvPr id="4" name="Picture 4">
            <a:extLst>
              <a:ext uri="{FF2B5EF4-FFF2-40B4-BE49-F238E27FC236}">
                <a16:creationId xmlns:a16="http://schemas.microsoft.com/office/drawing/2014/main" id="{07208513-D8B9-FAC8-B4E7-6983C5688A9B}"/>
              </a:ext>
            </a:extLst>
          </p:cNvPr>
          <p:cNvPicPr>
            <a:picLocks noChangeAspect="1"/>
          </p:cNvPicPr>
          <p:nvPr/>
        </p:nvPicPr>
        <p:blipFill>
          <a:blip r:embed="rId2"/>
          <a:stretch>
            <a:fillRect/>
          </a:stretch>
        </p:blipFill>
        <p:spPr>
          <a:xfrm>
            <a:off x="5445457" y="1486613"/>
            <a:ext cx="6155141" cy="3908514"/>
          </a:xfrm>
          <a:prstGeom prst="rect">
            <a:avLst/>
          </a:prstGeom>
        </p:spPr>
      </p:pic>
    </p:spTree>
    <p:extLst>
      <p:ext uri="{BB962C8B-B14F-4D97-AF65-F5344CB8AC3E}">
        <p14:creationId xmlns:p14="http://schemas.microsoft.com/office/powerpoint/2010/main" val="139119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182940-489D-9B8C-6F6E-BE19F6FD17B1}"/>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Strategy Pattern</a:t>
            </a:r>
          </a:p>
          <a:p>
            <a:endParaRPr lang="en-US">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BD7B0604-4EC5-35F7-17B4-F0F13CFD048A}"/>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2000" dirty="0">
                <a:solidFill>
                  <a:schemeClr val="tx1">
                    <a:lumMod val="85000"/>
                    <a:lumOff val="15000"/>
                  </a:schemeClr>
                </a:solidFill>
                <a:ea typeface="+mn-lt"/>
                <a:cs typeface="+mn-lt"/>
              </a:rPr>
              <a:t>A strategy pattern or Policy pattern is a behavioral design pattern that helps us to write a generic code that gives us specific behavior needed for given use cases. It allows us to select both the behavior and the algorithm at runtime, based on the input of the client.</a:t>
            </a:r>
            <a:endParaRPr lang="en-US" sz="2000" dirty="0">
              <a:solidFill>
                <a:schemeClr val="tx1">
                  <a:lumMod val="85000"/>
                  <a:lumOff val="15000"/>
                </a:schemeClr>
              </a:solidFill>
              <a:cs typeface="Calibri" panose="020F0502020204030204"/>
            </a:endParaRPr>
          </a:p>
          <a:p>
            <a:r>
              <a:rPr lang="en-US" sz="2000" b="1" dirty="0">
                <a:solidFill>
                  <a:schemeClr val="tx1">
                    <a:lumMod val="85000"/>
                    <a:lumOff val="15000"/>
                  </a:schemeClr>
                </a:solidFill>
                <a:ea typeface="+mn-lt"/>
                <a:cs typeface="+mn-lt"/>
              </a:rPr>
              <a:t>When to use Strategy Pattern</a:t>
            </a:r>
            <a:endParaRPr lang="en-US" sz="2000" dirty="0">
              <a:solidFill>
                <a:schemeClr val="tx1">
                  <a:lumMod val="85000"/>
                  <a:lumOff val="15000"/>
                </a:schemeClr>
              </a:solidFill>
            </a:endParaRPr>
          </a:p>
          <a:p>
            <a:r>
              <a:rPr lang="en-US" sz="2000" dirty="0">
                <a:solidFill>
                  <a:schemeClr val="tx1">
                    <a:lumMod val="85000"/>
                    <a:lumOff val="15000"/>
                  </a:schemeClr>
                </a:solidFill>
                <a:ea typeface="+mn-lt"/>
                <a:cs typeface="+mn-lt"/>
              </a:rPr>
              <a:t>When we have a use case of deciding how the objects will behave dynamically.</a:t>
            </a:r>
            <a:endParaRPr lang="en-US" sz="2000" dirty="0">
              <a:solidFill>
                <a:schemeClr val="tx1">
                  <a:lumMod val="85000"/>
                  <a:lumOff val="15000"/>
                </a:schemeClr>
              </a:solidFill>
            </a:endParaRPr>
          </a:p>
          <a:p>
            <a:r>
              <a:rPr lang="en-US" sz="2000" dirty="0">
                <a:solidFill>
                  <a:schemeClr val="tx1">
                    <a:lumMod val="85000"/>
                    <a:lumOff val="15000"/>
                  </a:schemeClr>
                </a:solidFill>
                <a:ea typeface="+mn-lt"/>
                <a:cs typeface="+mn-lt"/>
              </a:rPr>
              <a:t>When we want to use different variants of an algorithm within an object and be able to switch from one algorithm to another during runtime.</a:t>
            </a:r>
            <a:endParaRPr lang="en-US" sz="2000" dirty="0">
              <a:solidFill>
                <a:schemeClr val="tx1">
                  <a:lumMod val="85000"/>
                  <a:lumOff val="15000"/>
                </a:schemeClr>
              </a:solidFill>
            </a:endParaRPr>
          </a:p>
          <a:p>
            <a:endParaRPr lang="en-US" sz="20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29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11B9E4-8D2B-4DDB-A066-AA01719034BF}"/>
              </a:ext>
            </a:extLst>
          </p:cNvPr>
          <p:cNvSpPr>
            <a:spLocks noGrp="1"/>
          </p:cNvSpPr>
          <p:nvPr>
            <p:ph type="title"/>
          </p:nvPr>
        </p:nvSpPr>
        <p:spPr>
          <a:xfrm>
            <a:off x="838200" y="609600"/>
            <a:ext cx="3739341" cy="1330839"/>
          </a:xfrm>
        </p:spPr>
        <p:txBody>
          <a:bodyPr>
            <a:normAutofit/>
          </a:bodyPr>
          <a:lstStyle/>
          <a:p>
            <a:r>
              <a:rPr lang="en-US" dirty="0"/>
              <a:t>Strategy Pattern</a:t>
            </a:r>
          </a:p>
          <a:p>
            <a:endParaRPr lang="en-US" dirty="0">
              <a:cs typeface="Calibri Light"/>
            </a:endParaRPr>
          </a:p>
        </p:txBody>
      </p:sp>
      <p:sp>
        <p:nvSpPr>
          <p:cNvPr id="8" name="Content Placeholder 7">
            <a:extLst>
              <a:ext uri="{FF2B5EF4-FFF2-40B4-BE49-F238E27FC236}">
                <a16:creationId xmlns:a16="http://schemas.microsoft.com/office/drawing/2014/main" id="{2F9AE94F-F82D-8DFE-EA3D-49F565086DFF}"/>
              </a:ext>
            </a:extLst>
          </p:cNvPr>
          <p:cNvSpPr>
            <a:spLocks noGrp="1"/>
          </p:cNvSpPr>
          <p:nvPr>
            <p:ph idx="1"/>
          </p:nvPr>
        </p:nvSpPr>
        <p:spPr>
          <a:xfrm>
            <a:off x="862366" y="2194102"/>
            <a:ext cx="3427001" cy="3908586"/>
          </a:xfrm>
        </p:spPr>
        <p:txBody>
          <a:bodyPr vert="horz" lIns="91440" tIns="45720" rIns="91440" bIns="45720" rtlCol="0">
            <a:normAutofit/>
          </a:bodyPr>
          <a:lstStyle/>
          <a:p>
            <a:pPr marL="0" indent="0">
              <a:buNone/>
            </a:pPr>
            <a:r>
              <a:rPr lang="en-US" sz="2000" dirty="0">
                <a:cs typeface="Calibri"/>
              </a:rPr>
              <a:t>.</a:t>
            </a:r>
          </a:p>
        </p:txBody>
      </p:sp>
      <p:pic>
        <p:nvPicPr>
          <p:cNvPr id="4" name="Picture 4">
            <a:extLst>
              <a:ext uri="{FF2B5EF4-FFF2-40B4-BE49-F238E27FC236}">
                <a16:creationId xmlns:a16="http://schemas.microsoft.com/office/drawing/2014/main" id="{41B9DEB6-1A29-AC81-DB9F-2BE86152F302}"/>
              </a:ext>
            </a:extLst>
          </p:cNvPr>
          <p:cNvPicPr>
            <a:picLocks noChangeAspect="1"/>
          </p:cNvPicPr>
          <p:nvPr/>
        </p:nvPicPr>
        <p:blipFill>
          <a:blip r:embed="rId2"/>
          <a:stretch>
            <a:fillRect/>
          </a:stretch>
        </p:blipFill>
        <p:spPr>
          <a:xfrm>
            <a:off x="4962500" y="1386592"/>
            <a:ext cx="7099590" cy="4731034"/>
          </a:xfrm>
          <a:prstGeom prst="rect">
            <a:avLst/>
          </a:prstGeom>
        </p:spPr>
      </p:pic>
    </p:spTree>
    <p:extLst>
      <p:ext uri="{BB962C8B-B14F-4D97-AF65-F5344CB8AC3E}">
        <p14:creationId xmlns:p14="http://schemas.microsoft.com/office/powerpoint/2010/main" val="59867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B78A30-F98F-E038-B97D-F0EBC92E79A8}"/>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Template Pattern</a:t>
            </a:r>
          </a:p>
          <a:p>
            <a:endParaRPr lang="en-US">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3E5F6581-93BC-5B4E-BA40-E45222423A61}"/>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1800" dirty="0">
                <a:solidFill>
                  <a:schemeClr val="tx1">
                    <a:lumMod val="85000"/>
                    <a:lumOff val="15000"/>
                  </a:schemeClr>
                </a:solidFill>
                <a:ea typeface="+mn-lt"/>
                <a:cs typeface="+mn-lt"/>
              </a:rPr>
              <a:t>A template pattern is used to define the framework of an algorithm in the superclass and lets the subclasses redefine certain steps of an algorithm without changing the overall algorithm's structure.</a:t>
            </a:r>
            <a:endParaRPr lang="en-US" sz="1800" dirty="0">
              <a:solidFill>
                <a:schemeClr val="tx1">
                  <a:lumMod val="85000"/>
                  <a:lumOff val="15000"/>
                </a:schemeClr>
              </a:solidFill>
              <a:cs typeface="Calibri" panose="020F0502020204030204"/>
            </a:endParaRPr>
          </a:p>
          <a:p>
            <a:endParaRPr lang="en-US" sz="1800" dirty="0">
              <a:solidFill>
                <a:schemeClr val="tx1">
                  <a:lumMod val="85000"/>
                  <a:lumOff val="15000"/>
                </a:schemeClr>
              </a:solidFill>
              <a:ea typeface="+mn-lt"/>
              <a:cs typeface="+mn-lt"/>
            </a:endParaRPr>
          </a:p>
          <a:p>
            <a:r>
              <a:rPr lang="en-US" sz="1800" b="1" dirty="0">
                <a:solidFill>
                  <a:schemeClr val="tx1">
                    <a:lumMod val="85000"/>
                    <a:lumOff val="15000"/>
                  </a:schemeClr>
                </a:solidFill>
                <a:ea typeface="+mn-lt"/>
                <a:cs typeface="+mn-lt"/>
              </a:rPr>
              <a:t>When to use Template Pattern</a:t>
            </a:r>
            <a:endParaRPr lang="en-US" sz="1800" dirty="0">
              <a:solidFill>
                <a:schemeClr val="tx1">
                  <a:lumMod val="85000"/>
                  <a:lumOff val="15000"/>
                </a:schemeClr>
              </a:solidFill>
              <a:cs typeface="Calibri"/>
            </a:endParaRPr>
          </a:p>
          <a:p>
            <a:endParaRPr lang="en-US" sz="1800" b="1" dirty="0">
              <a:solidFill>
                <a:schemeClr val="tx1">
                  <a:lumMod val="85000"/>
                  <a:lumOff val="15000"/>
                </a:schemeClr>
              </a:solidFill>
              <a:ea typeface="+mn-lt"/>
              <a:cs typeface="+mn-lt"/>
            </a:endParaRPr>
          </a:p>
          <a:p>
            <a:r>
              <a:rPr lang="en-US" sz="1800" dirty="0">
                <a:solidFill>
                  <a:schemeClr val="tx1">
                    <a:lumMod val="85000"/>
                    <a:lumOff val="15000"/>
                  </a:schemeClr>
                </a:solidFill>
                <a:ea typeface="+mn-lt"/>
                <a:cs typeface="+mn-lt"/>
              </a:rPr>
              <a:t>When several classes contain almost identical algorithms, and we need to modify all the classes when there is a change in the algorithm.</a:t>
            </a:r>
            <a:endParaRPr lang="en-US" sz="1800" dirty="0">
              <a:solidFill>
                <a:schemeClr val="tx1">
                  <a:lumMod val="85000"/>
                  <a:lumOff val="15000"/>
                </a:schemeClr>
              </a:solidFill>
              <a:cs typeface="Calibri"/>
            </a:endParaRPr>
          </a:p>
          <a:p>
            <a:r>
              <a:rPr lang="en-US" sz="1800" dirty="0">
                <a:solidFill>
                  <a:schemeClr val="tx1">
                    <a:lumMod val="85000"/>
                    <a:lumOff val="15000"/>
                  </a:schemeClr>
                </a:solidFill>
                <a:ea typeface="+mn-lt"/>
                <a:cs typeface="+mn-lt"/>
              </a:rPr>
              <a:t>When we want to allow the clients to extend only particular steps of an algorithm, but not the whole algorithm or its structure.</a:t>
            </a:r>
            <a:endParaRPr lang="en-US" sz="1800" dirty="0">
              <a:solidFill>
                <a:schemeClr val="tx1">
                  <a:lumMod val="85000"/>
                  <a:lumOff val="15000"/>
                </a:schemeClr>
              </a:solidFill>
              <a:cs typeface="Calibri"/>
            </a:endParaRPr>
          </a:p>
          <a:p>
            <a:endParaRPr lang="en-US" sz="17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55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8D92A0-BA77-7357-D63E-ED4D6C6C2B3E}"/>
              </a:ext>
            </a:extLst>
          </p:cNvPr>
          <p:cNvSpPr>
            <a:spLocks noGrp="1"/>
          </p:cNvSpPr>
          <p:nvPr>
            <p:ph type="title"/>
          </p:nvPr>
        </p:nvSpPr>
        <p:spPr>
          <a:xfrm>
            <a:off x="838200" y="609600"/>
            <a:ext cx="3739341" cy="1330839"/>
          </a:xfrm>
        </p:spPr>
        <p:txBody>
          <a:bodyPr>
            <a:normAutofit/>
          </a:bodyPr>
          <a:lstStyle/>
          <a:p>
            <a:r>
              <a:rPr lang="en-US" sz="2800"/>
              <a:t>Template Pattern</a:t>
            </a:r>
          </a:p>
          <a:p>
            <a:br>
              <a:rPr lang="en-US" sz="2800"/>
            </a:br>
            <a:endParaRPr lang="en-US" sz="2800"/>
          </a:p>
        </p:txBody>
      </p:sp>
      <p:sp>
        <p:nvSpPr>
          <p:cNvPr id="8" name="Content Placeholder 7">
            <a:extLst>
              <a:ext uri="{FF2B5EF4-FFF2-40B4-BE49-F238E27FC236}">
                <a16:creationId xmlns:a16="http://schemas.microsoft.com/office/drawing/2014/main" id="{59C4FE9F-9555-913E-4DDB-FCA0999AFF4D}"/>
              </a:ext>
            </a:extLst>
          </p:cNvPr>
          <p:cNvSpPr>
            <a:spLocks noGrp="1"/>
          </p:cNvSpPr>
          <p:nvPr>
            <p:ph idx="1"/>
          </p:nvPr>
        </p:nvSpPr>
        <p:spPr>
          <a:xfrm>
            <a:off x="862366" y="2194102"/>
            <a:ext cx="3427001" cy="3908586"/>
          </a:xfrm>
        </p:spPr>
        <p:txBody>
          <a:bodyPr vert="horz" lIns="91440" tIns="45720" rIns="91440" bIns="45720" rtlCol="0">
            <a:normAutofit/>
          </a:bodyPr>
          <a:lstStyle/>
          <a:p>
            <a:pPr marL="0" indent="0">
              <a:buNone/>
            </a:pPr>
            <a:r>
              <a:rPr lang="en-US" sz="2000" dirty="0">
                <a:cs typeface="Calibri"/>
              </a:rPr>
              <a:t>.</a:t>
            </a:r>
          </a:p>
        </p:txBody>
      </p:sp>
      <p:pic>
        <p:nvPicPr>
          <p:cNvPr id="4" name="Picture 4">
            <a:extLst>
              <a:ext uri="{FF2B5EF4-FFF2-40B4-BE49-F238E27FC236}">
                <a16:creationId xmlns:a16="http://schemas.microsoft.com/office/drawing/2014/main" id="{5027ADCC-4D24-4AEA-6C62-98A66B621523}"/>
              </a:ext>
            </a:extLst>
          </p:cNvPr>
          <p:cNvPicPr>
            <a:picLocks noChangeAspect="1"/>
          </p:cNvPicPr>
          <p:nvPr/>
        </p:nvPicPr>
        <p:blipFill>
          <a:blip r:embed="rId2"/>
          <a:stretch>
            <a:fillRect/>
          </a:stretch>
        </p:blipFill>
        <p:spPr>
          <a:xfrm>
            <a:off x="5445457" y="1578940"/>
            <a:ext cx="6155141" cy="3723860"/>
          </a:xfrm>
          <a:prstGeom prst="rect">
            <a:avLst/>
          </a:prstGeom>
        </p:spPr>
      </p:pic>
    </p:spTree>
    <p:extLst>
      <p:ext uri="{BB962C8B-B14F-4D97-AF65-F5344CB8AC3E}">
        <p14:creationId xmlns:p14="http://schemas.microsoft.com/office/powerpoint/2010/main" val="27589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ADD319-9C4A-8B59-DA91-4B661CE02231}"/>
              </a:ext>
            </a:extLst>
          </p:cNvPr>
          <p:cNvSpPr>
            <a:spLocks noGrp="1"/>
          </p:cNvSpPr>
          <p:nvPr>
            <p:ph type="title"/>
          </p:nvPr>
        </p:nvSpPr>
        <p:spPr>
          <a:xfrm>
            <a:off x="709684" y="1562100"/>
            <a:ext cx="3795642" cy="3733800"/>
          </a:xfrm>
        </p:spPr>
        <p:txBody>
          <a:bodyPr>
            <a:normAutofit/>
          </a:bodyPr>
          <a:lstStyle/>
          <a:p>
            <a:pPr algn="ctr"/>
            <a:r>
              <a:rPr lang="en-US" dirty="0">
                <a:solidFill>
                  <a:schemeClr val="tx1">
                    <a:lumMod val="85000"/>
                    <a:lumOff val="15000"/>
                  </a:schemeClr>
                </a:solidFill>
                <a:cs typeface="Calibri Light"/>
              </a:rPr>
              <a:t>Flow of presentation</a:t>
            </a:r>
            <a:endParaRPr lang="en-US" dirty="0">
              <a:solidFill>
                <a:schemeClr val="tx1">
                  <a:lumMod val="85000"/>
                  <a:lumOff val="15000"/>
                </a:schemeClr>
              </a:solidFill>
            </a:endParaRPr>
          </a:p>
        </p:txBody>
      </p:sp>
      <p:graphicFrame>
        <p:nvGraphicFramePr>
          <p:cNvPr id="13" name="Content Placeholder 2">
            <a:extLst>
              <a:ext uri="{FF2B5EF4-FFF2-40B4-BE49-F238E27FC236}">
                <a16:creationId xmlns:a16="http://schemas.microsoft.com/office/drawing/2014/main" id="{ACF53A3A-BF7A-4671-E087-730567D466EC}"/>
              </a:ext>
            </a:extLst>
          </p:cNvPr>
          <p:cNvGraphicFramePr>
            <a:graphicFrameLocks noGrp="1"/>
          </p:cNvGraphicFramePr>
          <p:nvPr>
            <p:ph idx="1"/>
          </p:nvPr>
        </p:nvGraphicFramePr>
        <p:xfrm>
          <a:off x="6096000" y="733425"/>
          <a:ext cx="5135592" cy="539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445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A9B633-CD62-4282-98C0-604E5EBA3ECE}"/>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Mediator Pattern</a:t>
            </a:r>
          </a:p>
          <a:p>
            <a:br>
              <a:rPr lang="en-US" sz="2400">
                <a:solidFill>
                  <a:schemeClr val="tx1">
                    <a:lumMod val="85000"/>
                    <a:lumOff val="15000"/>
                  </a:schemeClr>
                </a:solidFill>
              </a:rPr>
            </a:br>
            <a:endParaRPr lang="en-US" sz="24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80A2E40-F30B-42B6-3F50-9222D628C541}"/>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1800" dirty="0">
                <a:solidFill>
                  <a:schemeClr val="tx1">
                    <a:lumMod val="85000"/>
                    <a:lumOff val="15000"/>
                  </a:schemeClr>
                </a:solidFill>
                <a:ea typeface="+mn-lt"/>
                <a:cs typeface="+mn-lt"/>
              </a:rPr>
              <a:t>The mediator pattern is used to simplify the communication between multiple objects or classes. It provides a </a:t>
            </a:r>
            <a:r>
              <a:rPr lang="en-US" sz="1800" b="1" dirty="0">
                <a:solidFill>
                  <a:schemeClr val="tx1">
                    <a:lumMod val="85000"/>
                    <a:lumOff val="15000"/>
                  </a:schemeClr>
                </a:solidFill>
                <a:ea typeface="+mn-lt"/>
                <a:cs typeface="+mn-lt"/>
              </a:rPr>
              <a:t>mediator class</a:t>
            </a:r>
            <a:r>
              <a:rPr lang="en-US" sz="1800" dirty="0">
                <a:solidFill>
                  <a:schemeClr val="tx1">
                    <a:lumMod val="85000"/>
                    <a:lumOff val="15000"/>
                  </a:schemeClr>
                </a:solidFill>
                <a:ea typeface="+mn-lt"/>
                <a:cs typeface="+mn-lt"/>
              </a:rPr>
              <a:t> that handles all the interactions going on between different objects or classes. This pattern also promotes loose coupling by keeping objects from referring to each other explicitly.</a:t>
            </a:r>
            <a:endParaRPr lang="en-US" sz="1800" dirty="0">
              <a:solidFill>
                <a:schemeClr val="tx1">
                  <a:lumMod val="85000"/>
                  <a:lumOff val="15000"/>
                </a:schemeClr>
              </a:solidFill>
              <a:cs typeface="Calibri" panose="020F0502020204030204"/>
            </a:endParaRPr>
          </a:p>
          <a:p>
            <a:endParaRPr lang="en-US" sz="1800" dirty="0">
              <a:solidFill>
                <a:schemeClr val="tx1">
                  <a:lumMod val="85000"/>
                  <a:lumOff val="15000"/>
                </a:schemeClr>
              </a:solidFill>
              <a:ea typeface="+mn-lt"/>
              <a:cs typeface="+mn-lt"/>
            </a:endParaRPr>
          </a:p>
          <a:p>
            <a:r>
              <a:rPr lang="en-US" sz="1800" b="1" dirty="0">
                <a:solidFill>
                  <a:schemeClr val="tx1">
                    <a:lumMod val="85000"/>
                    <a:lumOff val="15000"/>
                  </a:schemeClr>
                </a:solidFill>
                <a:ea typeface="+mn-lt"/>
                <a:cs typeface="+mn-lt"/>
              </a:rPr>
              <a:t>When to use Mediator Pattern</a:t>
            </a:r>
            <a:endParaRPr lang="en-US" sz="1800" dirty="0">
              <a:solidFill>
                <a:schemeClr val="tx1">
                  <a:lumMod val="85000"/>
                  <a:lumOff val="15000"/>
                </a:schemeClr>
              </a:solidFill>
              <a:cs typeface="Calibri"/>
            </a:endParaRPr>
          </a:p>
          <a:p>
            <a:endParaRPr lang="en-US" sz="1800" b="1" dirty="0">
              <a:solidFill>
                <a:schemeClr val="tx1">
                  <a:lumMod val="85000"/>
                  <a:lumOff val="15000"/>
                </a:schemeClr>
              </a:solidFill>
              <a:ea typeface="+mn-lt"/>
              <a:cs typeface="+mn-lt"/>
            </a:endParaRPr>
          </a:p>
          <a:p>
            <a:r>
              <a:rPr lang="en-US" sz="1800" dirty="0">
                <a:solidFill>
                  <a:schemeClr val="tx1">
                    <a:lumMod val="85000"/>
                    <a:lumOff val="15000"/>
                  </a:schemeClr>
                </a:solidFill>
                <a:ea typeface="+mn-lt"/>
                <a:cs typeface="+mn-lt"/>
              </a:rPr>
              <a:t>When the application consists of such a large number of objects that it becomes difficult to manage their references.</a:t>
            </a:r>
            <a:endParaRPr lang="en-US" sz="1800" dirty="0">
              <a:solidFill>
                <a:schemeClr val="tx1">
                  <a:lumMod val="85000"/>
                  <a:lumOff val="15000"/>
                </a:schemeClr>
              </a:solidFill>
              <a:cs typeface="Calibri"/>
            </a:endParaRPr>
          </a:p>
          <a:p>
            <a:r>
              <a:rPr lang="en-US" sz="1800" dirty="0">
                <a:solidFill>
                  <a:schemeClr val="tx1">
                    <a:lumMod val="85000"/>
                    <a:lumOff val="15000"/>
                  </a:schemeClr>
                </a:solidFill>
                <a:ea typeface="+mn-lt"/>
                <a:cs typeface="+mn-lt"/>
              </a:rPr>
              <a:t>When it is difficult to change some classes because of the presence of tight coupling.</a:t>
            </a:r>
            <a:endParaRPr lang="en-US" sz="1800" dirty="0">
              <a:solidFill>
                <a:schemeClr val="tx1">
                  <a:lumMod val="85000"/>
                  <a:lumOff val="15000"/>
                </a:schemeClr>
              </a:solidFill>
            </a:endParaRPr>
          </a:p>
          <a:p>
            <a:endParaRPr lang="en-US" sz="17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95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03EEB3-3661-B941-ECF1-A20E9F2D7C87}"/>
              </a:ext>
            </a:extLst>
          </p:cNvPr>
          <p:cNvSpPr>
            <a:spLocks noGrp="1"/>
          </p:cNvSpPr>
          <p:nvPr>
            <p:ph type="title"/>
          </p:nvPr>
        </p:nvSpPr>
        <p:spPr>
          <a:xfrm>
            <a:off x="838200" y="609600"/>
            <a:ext cx="3739341" cy="1330839"/>
          </a:xfrm>
        </p:spPr>
        <p:txBody>
          <a:bodyPr>
            <a:normAutofit/>
          </a:bodyPr>
          <a:lstStyle/>
          <a:p>
            <a:r>
              <a:rPr lang="en-US" sz="2800"/>
              <a:t>Mediator Pattern</a:t>
            </a:r>
          </a:p>
          <a:p>
            <a:br>
              <a:rPr lang="en-US" sz="2800"/>
            </a:br>
            <a:endParaRPr lang="en-US" sz="2800"/>
          </a:p>
        </p:txBody>
      </p:sp>
      <p:sp>
        <p:nvSpPr>
          <p:cNvPr id="8" name="Content Placeholder 7">
            <a:extLst>
              <a:ext uri="{FF2B5EF4-FFF2-40B4-BE49-F238E27FC236}">
                <a16:creationId xmlns:a16="http://schemas.microsoft.com/office/drawing/2014/main" id="{446D8EDB-9F35-68D4-F0CB-FB3F5C8BE590}"/>
              </a:ext>
            </a:extLst>
          </p:cNvPr>
          <p:cNvSpPr>
            <a:spLocks noGrp="1"/>
          </p:cNvSpPr>
          <p:nvPr>
            <p:ph idx="1"/>
          </p:nvPr>
        </p:nvSpPr>
        <p:spPr>
          <a:xfrm>
            <a:off x="862366" y="2194102"/>
            <a:ext cx="3427001" cy="3908586"/>
          </a:xfrm>
        </p:spPr>
        <p:txBody>
          <a:bodyPr vert="horz" lIns="91440" tIns="45720" rIns="91440" bIns="45720" rtlCol="0">
            <a:normAutofit/>
          </a:bodyPr>
          <a:lstStyle/>
          <a:p>
            <a:pPr marL="0" indent="0">
              <a:buNone/>
            </a:pPr>
            <a:r>
              <a:rPr lang="en-US" sz="2000" dirty="0">
                <a:cs typeface="Calibri" panose="020F0502020204030204"/>
              </a:rPr>
              <a:t>.</a:t>
            </a:r>
          </a:p>
        </p:txBody>
      </p:sp>
      <p:pic>
        <p:nvPicPr>
          <p:cNvPr id="4" name="Picture 4">
            <a:extLst>
              <a:ext uri="{FF2B5EF4-FFF2-40B4-BE49-F238E27FC236}">
                <a16:creationId xmlns:a16="http://schemas.microsoft.com/office/drawing/2014/main" id="{BBEB570F-1E67-1383-FF71-4EEA57F11132}"/>
              </a:ext>
            </a:extLst>
          </p:cNvPr>
          <p:cNvPicPr>
            <a:picLocks noChangeAspect="1"/>
          </p:cNvPicPr>
          <p:nvPr/>
        </p:nvPicPr>
        <p:blipFill>
          <a:blip r:embed="rId2"/>
          <a:stretch>
            <a:fillRect/>
          </a:stretch>
        </p:blipFill>
        <p:spPr>
          <a:xfrm>
            <a:off x="4812246" y="1218109"/>
            <a:ext cx="7131788" cy="4885551"/>
          </a:xfrm>
          <a:prstGeom prst="rect">
            <a:avLst/>
          </a:prstGeom>
        </p:spPr>
      </p:pic>
    </p:spTree>
    <p:extLst>
      <p:ext uri="{BB962C8B-B14F-4D97-AF65-F5344CB8AC3E}">
        <p14:creationId xmlns:p14="http://schemas.microsoft.com/office/powerpoint/2010/main" val="223902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1A425-0FC6-C1B2-94FA-AB5A01EB6A16}"/>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Memento Pattern</a:t>
            </a:r>
          </a:p>
          <a:p>
            <a:br>
              <a:rPr lang="en-US" sz="2400">
                <a:solidFill>
                  <a:schemeClr val="tx1">
                    <a:lumMod val="85000"/>
                    <a:lumOff val="15000"/>
                  </a:schemeClr>
                </a:solidFill>
              </a:rPr>
            </a:br>
            <a:endParaRPr lang="en-US" sz="24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516D9CC-2AAF-962C-1216-4BFF5BB7574A}"/>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1900">
                <a:solidFill>
                  <a:schemeClr val="tx1">
                    <a:lumMod val="85000"/>
                    <a:lumOff val="15000"/>
                  </a:schemeClr>
                </a:solidFill>
                <a:ea typeface="+mn-lt"/>
                <a:cs typeface="+mn-lt"/>
              </a:rPr>
              <a:t>The memento pattern is used to implement the undo operation i.e., it allows us to save and restore an object to its previous state. It wraps the entire object state in a single object known as the </a:t>
            </a:r>
            <a:r>
              <a:rPr lang="en-US" sz="1900" b="1">
                <a:solidFill>
                  <a:schemeClr val="tx1">
                    <a:lumMod val="85000"/>
                    <a:lumOff val="15000"/>
                  </a:schemeClr>
                </a:solidFill>
                <a:ea typeface="+mn-lt"/>
                <a:cs typeface="+mn-lt"/>
              </a:rPr>
              <a:t>Memento</a:t>
            </a:r>
            <a:r>
              <a:rPr lang="en-US" sz="1900">
                <a:solidFill>
                  <a:schemeClr val="tx1">
                    <a:lumMod val="85000"/>
                    <a:lumOff val="15000"/>
                  </a:schemeClr>
                </a:solidFill>
                <a:ea typeface="+mn-lt"/>
                <a:cs typeface="+mn-lt"/>
              </a:rPr>
              <a:t> that allows the entire state to be saved and restored in a single action.</a:t>
            </a:r>
            <a:endParaRPr lang="en-US" sz="1900">
              <a:solidFill>
                <a:schemeClr val="tx1">
                  <a:lumMod val="85000"/>
                  <a:lumOff val="15000"/>
                </a:schemeClr>
              </a:solidFill>
              <a:cs typeface="Calibri" panose="020F0502020204030204"/>
            </a:endParaRPr>
          </a:p>
          <a:p>
            <a:endParaRPr lang="en-US" sz="1900">
              <a:solidFill>
                <a:schemeClr val="tx1">
                  <a:lumMod val="85000"/>
                  <a:lumOff val="15000"/>
                </a:schemeClr>
              </a:solidFill>
              <a:ea typeface="+mn-lt"/>
              <a:cs typeface="+mn-lt"/>
            </a:endParaRPr>
          </a:p>
          <a:p>
            <a:r>
              <a:rPr lang="en-US" sz="1900" b="1">
                <a:solidFill>
                  <a:schemeClr val="tx1">
                    <a:lumMod val="85000"/>
                    <a:lumOff val="15000"/>
                  </a:schemeClr>
                </a:solidFill>
                <a:ea typeface="+mn-lt"/>
                <a:cs typeface="+mn-lt"/>
              </a:rPr>
              <a:t>When to use Memento Pattern</a:t>
            </a:r>
            <a:endParaRPr lang="en-US" sz="1900">
              <a:solidFill>
                <a:schemeClr val="tx1">
                  <a:lumMod val="85000"/>
                  <a:lumOff val="15000"/>
                </a:schemeClr>
              </a:solidFill>
              <a:cs typeface="Calibri"/>
            </a:endParaRPr>
          </a:p>
          <a:p>
            <a:endParaRPr lang="en-US" sz="1900" b="1">
              <a:solidFill>
                <a:schemeClr val="tx1">
                  <a:lumMod val="85000"/>
                  <a:lumOff val="15000"/>
                </a:schemeClr>
              </a:solidFill>
              <a:ea typeface="+mn-lt"/>
              <a:cs typeface="+mn-lt"/>
            </a:endParaRPr>
          </a:p>
          <a:p>
            <a:r>
              <a:rPr lang="en-US" sz="1900">
                <a:solidFill>
                  <a:schemeClr val="tx1">
                    <a:lumMod val="85000"/>
                    <a:lumOff val="15000"/>
                  </a:schemeClr>
                </a:solidFill>
                <a:ea typeface="+mn-lt"/>
                <a:cs typeface="+mn-lt"/>
              </a:rPr>
              <a:t>When we wish to produce the snapshots of the object's state to get the ability to restore the previous states of an object. The snapshot of an object represents its state at a particular instance in time in an object-oriented application.</a:t>
            </a:r>
            <a:endParaRPr lang="en-US" sz="1900">
              <a:solidFill>
                <a:schemeClr val="tx1">
                  <a:lumMod val="85000"/>
                  <a:lumOff val="15000"/>
                </a:schemeClr>
              </a:solidFill>
              <a:cs typeface="Calibri"/>
            </a:endParaRPr>
          </a:p>
          <a:p>
            <a:endParaRPr lang="en-US" sz="19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85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4DECE8-963F-A1EC-056B-E79D83CDD211}"/>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Memento Pattern</a:t>
            </a:r>
          </a:p>
          <a:p>
            <a:pPr algn="ct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pic>
        <p:nvPicPr>
          <p:cNvPr id="4" name="Picture 4">
            <a:extLst>
              <a:ext uri="{FF2B5EF4-FFF2-40B4-BE49-F238E27FC236}">
                <a16:creationId xmlns:a16="http://schemas.microsoft.com/office/drawing/2014/main" id="{1FFBDF21-0404-1312-9202-282F0BE45E36}"/>
              </a:ext>
            </a:extLst>
          </p:cNvPr>
          <p:cNvPicPr>
            <a:picLocks noGrp="1" noChangeAspect="1"/>
          </p:cNvPicPr>
          <p:nvPr>
            <p:ph idx="1"/>
          </p:nvPr>
        </p:nvPicPr>
        <p:blipFill>
          <a:blip r:embed="rId2"/>
          <a:stretch>
            <a:fillRect/>
          </a:stretch>
        </p:blipFill>
        <p:spPr>
          <a:xfrm>
            <a:off x="5423526" y="1158237"/>
            <a:ext cx="6577972" cy="4457889"/>
          </a:xfrm>
          <a:prstGeom prst="rect">
            <a:avLst/>
          </a:prstGeom>
        </p:spPr>
      </p:pic>
    </p:spTree>
    <p:extLst>
      <p:ext uri="{BB962C8B-B14F-4D97-AF65-F5344CB8AC3E}">
        <p14:creationId xmlns:p14="http://schemas.microsoft.com/office/powerpoint/2010/main" val="3897958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8840C6-73E7-A5BE-3E97-341DF070A644}"/>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Visitor Pattern</a:t>
            </a:r>
          </a:p>
          <a:p>
            <a:br>
              <a:rPr lang="en-US" sz="2400">
                <a:solidFill>
                  <a:schemeClr val="tx1">
                    <a:lumMod val="85000"/>
                    <a:lumOff val="15000"/>
                  </a:schemeClr>
                </a:solidFill>
              </a:rPr>
            </a:br>
            <a:endParaRPr lang="en-US" sz="24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B1DF10A8-F737-6E69-A08A-CE5E79A32356}"/>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2000">
                <a:solidFill>
                  <a:schemeClr val="tx1">
                    <a:lumMod val="85000"/>
                    <a:lumOff val="15000"/>
                  </a:schemeClr>
                </a:solidFill>
                <a:ea typeface="+mn-lt"/>
                <a:cs typeface="+mn-lt"/>
              </a:rPr>
              <a:t>The visitor design pattern is used to separate an algorithm from the object structure on which it operates. It allows us to define and add new operations to the existing classes without affecting the existing structure.</a:t>
            </a:r>
            <a:endParaRPr lang="en-US" sz="2000">
              <a:solidFill>
                <a:schemeClr val="tx1">
                  <a:lumMod val="85000"/>
                  <a:lumOff val="15000"/>
                </a:schemeClr>
              </a:solidFill>
              <a:cs typeface="Calibri" panose="020F0502020204030204"/>
            </a:endParaRPr>
          </a:p>
          <a:p>
            <a:r>
              <a:rPr lang="en-US" sz="2000" b="1">
                <a:solidFill>
                  <a:schemeClr val="tx1">
                    <a:lumMod val="85000"/>
                    <a:lumOff val="15000"/>
                  </a:schemeClr>
                </a:solidFill>
                <a:ea typeface="+mn-lt"/>
                <a:cs typeface="+mn-lt"/>
              </a:rPr>
              <a:t>When to use Visitor Pattern</a:t>
            </a:r>
            <a:endParaRPr lang="en-US" sz="2000">
              <a:solidFill>
                <a:schemeClr val="tx1">
                  <a:lumMod val="85000"/>
                  <a:lumOff val="15000"/>
                </a:schemeClr>
              </a:solidFill>
            </a:endParaRPr>
          </a:p>
          <a:p>
            <a:r>
              <a:rPr lang="en-US" sz="2000">
                <a:solidFill>
                  <a:schemeClr val="tx1">
                    <a:lumMod val="85000"/>
                    <a:lumOff val="15000"/>
                  </a:schemeClr>
                </a:solidFill>
                <a:ea typeface="+mn-lt"/>
                <a:cs typeface="+mn-lt"/>
              </a:rPr>
              <a:t>When we wish to perform an operation on all the elements of a complex object structure.</a:t>
            </a:r>
            <a:endParaRPr lang="en-US" sz="2000">
              <a:solidFill>
                <a:schemeClr val="tx1">
                  <a:lumMod val="85000"/>
                  <a:lumOff val="15000"/>
                </a:schemeClr>
              </a:solidFill>
            </a:endParaRPr>
          </a:p>
          <a:p>
            <a:r>
              <a:rPr lang="en-US" sz="2000">
                <a:solidFill>
                  <a:schemeClr val="tx1">
                    <a:lumMod val="85000"/>
                    <a:lumOff val="15000"/>
                  </a:schemeClr>
                </a:solidFill>
                <a:ea typeface="+mn-lt"/>
                <a:cs typeface="+mn-lt"/>
              </a:rPr>
              <a:t>When we wish to extend the interface of the primary type by creating a separate class hierarchy.</a:t>
            </a:r>
            <a:endParaRPr lang="en-US" sz="2000">
              <a:solidFill>
                <a:schemeClr val="tx1">
                  <a:lumMod val="85000"/>
                  <a:lumOff val="15000"/>
                </a:schemeClr>
              </a:solidFill>
            </a:endParaRPr>
          </a:p>
          <a:p>
            <a:endParaRPr lang="en-US" sz="20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949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4F262-71A1-43FE-5F7B-18692D34EA6E}"/>
              </a:ext>
            </a:extLst>
          </p:cNvPr>
          <p:cNvSpPr>
            <a:spLocks noGrp="1"/>
          </p:cNvSpPr>
          <p:nvPr>
            <p:ph type="title"/>
          </p:nvPr>
        </p:nvSpPr>
        <p:spPr>
          <a:xfrm>
            <a:off x="1137035" y="609600"/>
            <a:ext cx="3595678" cy="1330839"/>
          </a:xfrm>
        </p:spPr>
        <p:txBody>
          <a:bodyPr>
            <a:normAutofit/>
          </a:bodyPr>
          <a:lstStyle/>
          <a:p>
            <a:r>
              <a:rPr lang="en-US" sz="2800"/>
              <a:t>Visitor Pattern</a:t>
            </a:r>
          </a:p>
          <a:p>
            <a:br>
              <a:rPr lang="en-US" sz="2800"/>
            </a:br>
            <a:endParaRPr lang="en-US" sz="2800"/>
          </a:p>
        </p:txBody>
      </p:sp>
      <p:sp>
        <p:nvSpPr>
          <p:cNvPr id="8" name="Content Placeholder 7">
            <a:extLst>
              <a:ext uri="{FF2B5EF4-FFF2-40B4-BE49-F238E27FC236}">
                <a16:creationId xmlns:a16="http://schemas.microsoft.com/office/drawing/2014/main" id="{25D1BC4E-480D-DF92-F4B2-1DB544105404}"/>
              </a:ext>
            </a:extLst>
          </p:cNvPr>
          <p:cNvSpPr>
            <a:spLocks noGrp="1"/>
          </p:cNvSpPr>
          <p:nvPr>
            <p:ph idx="1"/>
          </p:nvPr>
        </p:nvSpPr>
        <p:spPr>
          <a:xfrm>
            <a:off x="1137034" y="2194102"/>
            <a:ext cx="3158741" cy="3908586"/>
          </a:xfrm>
        </p:spPr>
        <p:txBody>
          <a:bodyPr vert="horz" lIns="91440" tIns="45720" rIns="91440" bIns="45720" rtlCol="0">
            <a:normAutofit/>
          </a:bodyPr>
          <a:lstStyle/>
          <a:p>
            <a:pPr marL="0" indent="0">
              <a:buNone/>
            </a:pPr>
            <a:r>
              <a:rPr lang="en-US" sz="2000" dirty="0">
                <a:cs typeface="Calibri"/>
              </a:rPr>
              <a:t>.</a:t>
            </a:r>
          </a:p>
        </p:txBody>
      </p:sp>
      <p:pic>
        <p:nvPicPr>
          <p:cNvPr id="4" name="Picture 4">
            <a:extLst>
              <a:ext uri="{FF2B5EF4-FFF2-40B4-BE49-F238E27FC236}">
                <a16:creationId xmlns:a16="http://schemas.microsoft.com/office/drawing/2014/main" id="{6BEA2BDB-25E7-540A-39DC-1414AAF828F8}"/>
              </a:ext>
            </a:extLst>
          </p:cNvPr>
          <p:cNvPicPr>
            <a:picLocks noChangeAspect="1"/>
          </p:cNvPicPr>
          <p:nvPr/>
        </p:nvPicPr>
        <p:blipFill rotWithShape="1">
          <a:blip r:embed="rId2"/>
          <a:srcRect l="8236" r="17297" b="-1"/>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10489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DD1A03-4C81-797E-814E-875CB4D2EA53}"/>
              </a:ext>
            </a:extLst>
          </p:cNvPr>
          <p:cNvSpPr>
            <a:spLocks noGrp="1"/>
          </p:cNvSpPr>
          <p:nvPr>
            <p:ph type="title"/>
          </p:nvPr>
        </p:nvSpPr>
        <p:spPr>
          <a:xfrm>
            <a:off x="1137036" y="548640"/>
            <a:ext cx="9543405" cy="1188720"/>
          </a:xfrm>
        </p:spPr>
        <p:txBody>
          <a:bodyPr>
            <a:normAutofit/>
          </a:bodyPr>
          <a:lstStyle/>
          <a:p>
            <a:r>
              <a:rPr lang="en-US" sz="2400">
                <a:solidFill>
                  <a:schemeClr val="tx1">
                    <a:lumMod val="85000"/>
                    <a:lumOff val="15000"/>
                  </a:schemeClr>
                </a:solidFill>
              </a:rPr>
              <a:t>What are the Problems Solved by Behavioral Design Patterns?</a:t>
            </a:r>
          </a:p>
          <a:p>
            <a:br>
              <a:rPr lang="en-US" sz="2400">
                <a:solidFill>
                  <a:schemeClr val="tx1">
                    <a:lumMod val="85000"/>
                    <a:lumOff val="15000"/>
                  </a:schemeClr>
                </a:solidFill>
              </a:rPr>
            </a:br>
            <a:endParaRPr lang="en-US" sz="2400">
              <a:solidFill>
                <a:schemeClr val="tx1">
                  <a:lumMod val="85000"/>
                  <a:lumOff val="15000"/>
                </a:schemeClr>
              </a:solidFill>
            </a:endParaRPr>
          </a:p>
          <a:p>
            <a:endParaRPr lang="en-US" sz="2400">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1ADF3543-CC71-CC8D-2FBF-52233CFDAB55}"/>
              </a:ext>
            </a:extLst>
          </p:cNvPr>
          <p:cNvSpPr>
            <a:spLocks noGrp="1"/>
          </p:cNvSpPr>
          <p:nvPr>
            <p:ph idx="1"/>
          </p:nvPr>
        </p:nvSpPr>
        <p:spPr>
          <a:xfrm>
            <a:off x="1957987" y="2431765"/>
            <a:ext cx="8276026" cy="3320031"/>
          </a:xfrm>
        </p:spPr>
        <p:txBody>
          <a:bodyPr vert="horz" lIns="91440" tIns="45720" rIns="91440" bIns="45720" rtlCol="0" anchor="ctr">
            <a:noAutofit/>
          </a:bodyPr>
          <a:lstStyle/>
          <a:p>
            <a:r>
              <a:rPr lang="en-US" sz="2400" dirty="0">
                <a:solidFill>
                  <a:schemeClr val="tx1">
                    <a:lumMod val="85000"/>
                    <a:lumOff val="15000"/>
                  </a:schemeClr>
                </a:solidFill>
                <a:ea typeface="+mn-lt"/>
                <a:cs typeface="+mn-lt"/>
              </a:rPr>
              <a:t>It reduces the complexity of communication between the objects.</a:t>
            </a:r>
            <a:endParaRPr lang="en-US" sz="2400" dirty="0">
              <a:solidFill>
                <a:schemeClr val="tx1">
                  <a:lumMod val="85000"/>
                  <a:lumOff val="15000"/>
                </a:schemeClr>
              </a:solidFill>
              <a:cs typeface="Calibri" panose="020F0502020204030204"/>
            </a:endParaRPr>
          </a:p>
          <a:p>
            <a:r>
              <a:rPr lang="en-US" sz="2400" dirty="0">
                <a:solidFill>
                  <a:schemeClr val="tx1">
                    <a:lumMod val="85000"/>
                    <a:lumOff val="15000"/>
                  </a:schemeClr>
                </a:solidFill>
                <a:ea typeface="+mn-lt"/>
                <a:cs typeface="+mn-lt"/>
              </a:rPr>
              <a:t>It provides the best object interaction principles of software development.</a:t>
            </a:r>
            <a:endParaRPr lang="en-US" sz="2400" dirty="0">
              <a:solidFill>
                <a:schemeClr val="tx1">
                  <a:lumMod val="85000"/>
                  <a:lumOff val="15000"/>
                </a:schemeClr>
              </a:solidFill>
              <a:cs typeface="Calibri"/>
            </a:endParaRPr>
          </a:p>
          <a:p>
            <a:r>
              <a:rPr lang="en-US" sz="2400" dirty="0">
                <a:solidFill>
                  <a:schemeClr val="tx1">
                    <a:lumMod val="85000"/>
                    <a:lumOff val="15000"/>
                  </a:schemeClr>
                </a:solidFill>
                <a:ea typeface="+mn-lt"/>
                <a:cs typeface="+mn-lt"/>
              </a:rPr>
              <a:t>It reduces the coupling between the senders and the receivers and enables better communication flexibility in the application.</a:t>
            </a:r>
            <a:endParaRPr lang="en-US" sz="2400" dirty="0">
              <a:solidFill>
                <a:schemeClr val="tx1">
                  <a:lumMod val="85000"/>
                  <a:lumOff val="15000"/>
                </a:schemeClr>
              </a:solidFill>
              <a:cs typeface="Calibri"/>
            </a:endParaRPr>
          </a:p>
          <a:p>
            <a:r>
              <a:rPr lang="en-US" sz="2400" dirty="0">
                <a:solidFill>
                  <a:schemeClr val="tx1">
                    <a:lumMod val="85000"/>
                    <a:lumOff val="15000"/>
                  </a:schemeClr>
                </a:solidFill>
                <a:ea typeface="+mn-lt"/>
                <a:cs typeface="+mn-lt"/>
              </a:rPr>
              <a:t>It is used to save the number of resources being used by an application as better object interaction leads to better task execution.</a:t>
            </a:r>
            <a:endParaRPr lang="en-US" sz="2400" dirty="0">
              <a:solidFill>
                <a:schemeClr val="tx1">
                  <a:lumMod val="85000"/>
                  <a:lumOff val="15000"/>
                </a:schemeClr>
              </a:solidFill>
            </a:endParaRPr>
          </a:p>
          <a:p>
            <a:endParaRPr lang="en-US" sz="20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61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3F26F7B-3B94-93CF-14B2-409058274643}"/>
              </a:ext>
            </a:extLst>
          </p:cNvPr>
          <p:cNvSpPr>
            <a:spLocks noGrp="1"/>
          </p:cNvSpPr>
          <p:nvPr>
            <p:ph type="title"/>
          </p:nvPr>
        </p:nvSpPr>
        <p:spPr>
          <a:xfrm>
            <a:off x="479394" y="1070800"/>
            <a:ext cx="3939688" cy="5583126"/>
          </a:xfrm>
        </p:spPr>
        <p:txBody>
          <a:bodyPr>
            <a:normAutofit/>
          </a:bodyPr>
          <a:lstStyle/>
          <a:p>
            <a:pPr algn="r"/>
            <a:r>
              <a:rPr lang="en-US" sz="6200"/>
              <a:t>Conclusion</a:t>
            </a:r>
          </a:p>
          <a:p>
            <a:pPr algn="r"/>
            <a:endParaRPr lang="en-US" sz="6200">
              <a:cs typeface="Calibri Light"/>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00D0B4-9468-F0D9-C1C7-52079A447799}"/>
              </a:ext>
            </a:extLst>
          </p:cNvPr>
          <p:cNvGraphicFramePr>
            <a:graphicFrameLocks noGrp="1"/>
          </p:cNvGraphicFramePr>
          <p:nvPr>
            <p:ph idx="1"/>
            <p:extLst>
              <p:ext uri="{D42A27DB-BD31-4B8C-83A1-F6EECF244321}">
                <p14:modId xmlns:p14="http://schemas.microsoft.com/office/powerpoint/2010/main" val="274933164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699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DCB65-26E7-2CE5-8F4A-BE74E5788545}"/>
              </a:ext>
            </a:extLst>
          </p:cNvPr>
          <p:cNvSpPr>
            <a:spLocks noGrp="1"/>
          </p:cNvSpPr>
          <p:nvPr>
            <p:ph type="title"/>
          </p:nvPr>
        </p:nvSpPr>
        <p:spPr>
          <a:xfrm>
            <a:off x="1137036" y="609600"/>
            <a:ext cx="8548386" cy="1282459"/>
          </a:xfrm>
        </p:spPr>
        <p:txBody>
          <a:bodyPr>
            <a:normAutofit/>
          </a:bodyPr>
          <a:lstStyle/>
          <a:p>
            <a:r>
              <a:rPr lang="en-US" b="1"/>
              <a:t>What's a design pattern?</a:t>
            </a:r>
            <a:endParaRPr lang="en-US" dirty="0"/>
          </a:p>
          <a:p>
            <a:endParaRPr lang="en-US" dirty="0"/>
          </a:p>
        </p:txBody>
      </p:sp>
      <p:sp>
        <p:nvSpPr>
          <p:cNvPr id="3" name="Content Placeholder 2">
            <a:extLst>
              <a:ext uri="{FF2B5EF4-FFF2-40B4-BE49-F238E27FC236}">
                <a16:creationId xmlns:a16="http://schemas.microsoft.com/office/drawing/2014/main" id="{117F4E45-0872-6B68-261D-8073E17D0351}"/>
              </a:ext>
            </a:extLst>
          </p:cNvPr>
          <p:cNvSpPr>
            <a:spLocks noGrp="1"/>
          </p:cNvSpPr>
          <p:nvPr>
            <p:ph idx="1"/>
          </p:nvPr>
        </p:nvSpPr>
        <p:spPr>
          <a:xfrm>
            <a:off x="1137035" y="2147358"/>
            <a:ext cx="8548386" cy="4076394"/>
          </a:xfrm>
        </p:spPr>
        <p:txBody>
          <a:bodyPr vert="horz" lIns="91440" tIns="45720" rIns="91440" bIns="45720" rtlCol="0">
            <a:normAutofit/>
          </a:bodyPr>
          <a:lstStyle/>
          <a:p>
            <a:r>
              <a:rPr lang="en-US" sz="2000">
                <a:latin typeface="Calibri Light"/>
                <a:cs typeface="Calibri Light"/>
              </a:rPr>
              <a:t>Design patterns are solutions to general problems that software developers faced during software development. </a:t>
            </a:r>
          </a:p>
          <a:p>
            <a:r>
              <a:rPr lang="en-US" sz="2000">
                <a:latin typeface="Calibri Light"/>
                <a:cs typeface="Calibri Light"/>
              </a:rPr>
              <a:t>These solutions were obtained by trial and error by numerous software developers over quite a substantial period of time.</a:t>
            </a:r>
            <a:endParaRPr lang="en-US" sz="2000">
              <a:cs typeface="Calibri"/>
            </a:endParaRPr>
          </a:p>
          <a:p>
            <a:endParaRPr lang="en-US" sz="2000">
              <a:latin typeface="Calibri Light"/>
              <a:cs typeface="Calibri Light"/>
            </a:endParaRPr>
          </a:p>
          <a:p>
            <a:r>
              <a:rPr lang="en-US" sz="2000" b="1">
                <a:cs typeface="Calibri Light"/>
              </a:rPr>
              <a:t>Types of Design Pattern</a:t>
            </a:r>
            <a:endParaRPr lang="en-US" sz="2000" b="1">
              <a:latin typeface="Calibri Light"/>
              <a:cs typeface="Calibri Light"/>
            </a:endParaRPr>
          </a:p>
          <a:p>
            <a:endParaRPr lang="en-US" sz="2000" b="1">
              <a:ea typeface="+mn-lt"/>
              <a:cs typeface="Calibri Light"/>
            </a:endParaRPr>
          </a:p>
          <a:p>
            <a:r>
              <a:rPr lang="en-US" sz="2000">
                <a:ea typeface="+mn-lt"/>
                <a:cs typeface="+mn-lt"/>
              </a:rPr>
              <a:t> Creational Design Pattern, </a:t>
            </a:r>
            <a:endParaRPr lang="en-US" sz="2000">
              <a:ea typeface="+mn-lt"/>
              <a:cs typeface="Calibri Light"/>
            </a:endParaRPr>
          </a:p>
          <a:p>
            <a:r>
              <a:rPr lang="en-US" sz="2000">
                <a:ea typeface="+mn-lt"/>
                <a:cs typeface="+mn-lt"/>
              </a:rPr>
              <a:t>Structural Design Pattern</a:t>
            </a:r>
            <a:endParaRPr lang="en-US" sz="2000">
              <a:ea typeface="+mn-lt"/>
              <a:cs typeface="Calibri Light"/>
            </a:endParaRPr>
          </a:p>
          <a:p>
            <a:r>
              <a:rPr lang="en-US" sz="2000">
                <a:ea typeface="+mn-lt"/>
                <a:cs typeface="+mn-lt"/>
              </a:rPr>
              <a:t> Behavioral Design Pattern</a:t>
            </a:r>
            <a:endParaRPr lang="en-US" sz="2000">
              <a:cs typeface="Calibri Light"/>
            </a:endParaRPr>
          </a:p>
          <a:p>
            <a:endParaRPr lang="en-US" sz="2000">
              <a:cs typeface="Calibri"/>
            </a:endParaRPr>
          </a:p>
        </p:txBody>
      </p:sp>
      <p:sp>
        <p:nvSpPr>
          <p:cNvPr id="15"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9526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A266C3-0470-9C6A-15FA-77C8414B7EE2}"/>
              </a:ext>
            </a:extLst>
          </p:cNvPr>
          <p:cNvSpPr>
            <a:spLocks noGrp="1"/>
          </p:cNvSpPr>
          <p:nvPr>
            <p:ph type="title"/>
          </p:nvPr>
        </p:nvSpPr>
        <p:spPr>
          <a:xfrm>
            <a:off x="1137034" y="609600"/>
            <a:ext cx="4784796" cy="1330840"/>
          </a:xfrm>
        </p:spPr>
        <p:txBody>
          <a:bodyPr>
            <a:normAutofit/>
          </a:bodyPr>
          <a:lstStyle/>
          <a:p>
            <a:r>
              <a:rPr lang="en-US"/>
              <a:t>Behavioral Design Patterns</a:t>
            </a:r>
            <a:endParaRPr lang="en-US">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644638A5-77E1-A312-0BFD-3A29DE83F7EA}"/>
              </a:ext>
            </a:extLst>
          </p:cNvPr>
          <p:cNvSpPr>
            <a:spLocks noGrp="1"/>
          </p:cNvSpPr>
          <p:nvPr>
            <p:ph idx="1"/>
          </p:nvPr>
        </p:nvSpPr>
        <p:spPr>
          <a:xfrm>
            <a:off x="1137034" y="2194102"/>
            <a:ext cx="4438036" cy="3908585"/>
          </a:xfrm>
        </p:spPr>
        <p:txBody>
          <a:bodyPr vert="horz" lIns="91440" tIns="45720" rIns="91440" bIns="45720" rtlCol="0">
            <a:normAutofit/>
          </a:bodyPr>
          <a:lstStyle/>
          <a:p>
            <a:r>
              <a:rPr lang="en-US" sz="1900">
                <a:ea typeface="+mn-lt"/>
                <a:cs typeface="+mn-lt"/>
              </a:rPr>
              <a:t>Behavioral design patterns are concerned with the interaction and responsibility of objects.</a:t>
            </a:r>
            <a:endParaRPr lang="en-US" sz="1900">
              <a:cs typeface="Calibri" panose="020F0502020204030204"/>
            </a:endParaRPr>
          </a:p>
          <a:p>
            <a:endParaRPr lang="en-US" sz="1900">
              <a:cs typeface="Calibri" panose="020F0502020204030204"/>
            </a:endParaRPr>
          </a:p>
          <a:p>
            <a:r>
              <a:rPr lang="en-US" sz="1900">
                <a:ea typeface="+mn-lt"/>
                <a:cs typeface="+mn-lt"/>
              </a:rPr>
              <a:t>In these design patterns, the interaction between the objects should be in such a way that they can easily talk to each other and still should be loosely coupled.</a:t>
            </a:r>
            <a:endParaRPr lang="en-US" sz="1900"/>
          </a:p>
          <a:p>
            <a:pPr marL="0" indent="0">
              <a:buNone/>
            </a:pPr>
            <a:endParaRPr lang="en-US" sz="1900"/>
          </a:p>
          <a:p>
            <a:r>
              <a:rPr lang="en-US" sz="1900">
                <a:ea typeface="+mn-lt"/>
                <a:cs typeface="+mn-lt"/>
              </a:rPr>
              <a:t>That means the implementation and the client should be loosely coupled in order to avoid hard coding and dependencies.</a:t>
            </a:r>
            <a:endParaRPr lang="en-US" sz="1900"/>
          </a:p>
          <a:p>
            <a:endParaRPr lang="en-US" sz="1900">
              <a:cs typeface="Calibri"/>
            </a:endParaRPr>
          </a:p>
          <a:p>
            <a:endParaRPr lang="en-US" sz="1900">
              <a:cs typeface="Calibri"/>
            </a:endParaRPr>
          </a:p>
        </p:txBody>
      </p:sp>
      <p:pic>
        <p:nvPicPr>
          <p:cNvPr id="4" name="Picture 4">
            <a:extLst>
              <a:ext uri="{FF2B5EF4-FFF2-40B4-BE49-F238E27FC236}">
                <a16:creationId xmlns:a16="http://schemas.microsoft.com/office/drawing/2014/main" id="{E6778AEF-4ABD-C3F2-72BC-AA875ED626BB}"/>
              </a:ext>
            </a:extLst>
          </p:cNvPr>
          <p:cNvPicPr>
            <a:picLocks noChangeAspect="1"/>
          </p:cNvPicPr>
          <p:nvPr/>
        </p:nvPicPr>
        <p:blipFill>
          <a:blip r:embed="rId2"/>
          <a:stretch>
            <a:fillRect/>
          </a:stretch>
        </p:blipFill>
        <p:spPr>
          <a:xfrm>
            <a:off x="7384115" y="717012"/>
            <a:ext cx="3730640" cy="5446191"/>
          </a:xfrm>
          <a:prstGeom prst="rect">
            <a:avLst/>
          </a:prstGeom>
        </p:spPr>
      </p:pic>
    </p:spTree>
    <p:extLst>
      <p:ext uri="{BB962C8B-B14F-4D97-AF65-F5344CB8AC3E}">
        <p14:creationId xmlns:p14="http://schemas.microsoft.com/office/powerpoint/2010/main" val="196691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EAFEF2-374F-DE3E-B4E9-AFBB7BCC8F83}"/>
              </a:ext>
            </a:extLst>
          </p:cNvPr>
          <p:cNvSpPr>
            <a:spLocks noGrp="1"/>
          </p:cNvSpPr>
          <p:nvPr>
            <p:ph type="title"/>
          </p:nvPr>
        </p:nvSpPr>
        <p:spPr>
          <a:xfrm>
            <a:off x="817943" y="397822"/>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Types of Behavioral Design Pattern</a:t>
            </a:r>
          </a:p>
        </p:txBody>
      </p:sp>
      <p:graphicFrame>
        <p:nvGraphicFramePr>
          <p:cNvPr id="95" name="Content Placeholder 2">
            <a:extLst>
              <a:ext uri="{FF2B5EF4-FFF2-40B4-BE49-F238E27FC236}">
                <a16:creationId xmlns:a16="http://schemas.microsoft.com/office/drawing/2014/main" id="{A167BFF2-A2D4-0F10-21D9-4809433AE147}"/>
              </a:ext>
            </a:extLst>
          </p:cNvPr>
          <p:cNvGraphicFramePr>
            <a:graphicFrameLocks noGrp="1"/>
          </p:cNvGraphicFramePr>
          <p:nvPr>
            <p:extLst>
              <p:ext uri="{D42A27DB-BD31-4B8C-83A1-F6EECF244321}">
                <p14:modId xmlns:p14="http://schemas.microsoft.com/office/powerpoint/2010/main" val="1098799805"/>
              </p:ext>
            </p:extLst>
          </p:nvPr>
        </p:nvGraphicFramePr>
        <p:xfrm>
          <a:off x="3535715" y="1174817"/>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 name="Content Placeholder 108">
            <a:extLst>
              <a:ext uri="{FF2B5EF4-FFF2-40B4-BE49-F238E27FC236}">
                <a16:creationId xmlns:a16="http://schemas.microsoft.com/office/drawing/2014/main" id="{D01963AF-0C4F-FE15-6089-01D4CFA337D0}"/>
              </a:ext>
            </a:extLst>
          </p:cNvPr>
          <p:cNvSpPr>
            <a:spLocks noGrp="1"/>
          </p:cNvSpPr>
          <p:nvPr>
            <p:ph idx="1"/>
          </p:nvPr>
        </p:nvSpPr>
        <p:spPr>
          <a:xfrm>
            <a:off x="687946" y="1868555"/>
            <a:ext cx="10515600" cy="4351338"/>
          </a:xfrm>
        </p:spPr>
        <p:txBody>
          <a:bodyPr vert="horz" lIns="91440" tIns="45720" rIns="91440" bIns="45720" rtlCol="0" anchor="t">
            <a:normAutofit/>
          </a:bodyPr>
          <a:lstStyle/>
          <a:p>
            <a:pPr marL="0" indent="0">
              <a:buNone/>
            </a:pPr>
            <a:r>
              <a:rPr lang="en-US" dirty="0">
                <a:cs typeface="Calibri" panose="020F0502020204030204"/>
              </a:rPr>
              <a:t>.</a:t>
            </a:r>
          </a:p>
        </p:txBody>
      </p:sp>
    </p:spTree>
    <p:extLst>
      <p:ext uri="{BB962C8B-B14F-4D97-AF65-F5344CB8AC3E}">
        <p14:creationId xmlns:p14="http://schemas.microsoft.com/office/powerpoint/2010/main" val="61438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C3D3C5-2252-D64A-C6E4-6A9C1C092D1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Observer Pattern</a:t>
            </a:r>
          </a:p>
          <a:p>
            <a:endParaRPr lang="en-US">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BB705BB0-70AD-6F0F-7928-28934B1F0EB5}"/>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1800" dirty="0">
                <a:solidFill>
                  <a:schemeClr val="tx1">
                    <a:lumMod val="85000"/>
                    <a:lumOff val="15000"/>
                  </a:schemeClr>
                </a:solidFill>
                <a:ea typeface="+mn-lt"/>
                <a:cs typeface="+mn-lt"/>
              </a:rPr>
              <a:t>An observer pattern is a behavioral pattern that is used to monitor the state of multiple objects or classes. It acts as a notifier of change to multiple classes. Using the observer pattern, the change in the state of an object is reflected among other objects in the application.</a:t>
            </a:r>
            <a:endParaRPr lang="en-US" sz="1800" dirty="0">
              <a:solidFill>
                <a:schemeClr val="tx1">
                  <a:lumMod val="85000"/>
                  <a:lumOff val="15000"/>
                </a:schemeClr>
              </a:solidFill>
              <a:cs typeface="Calibri" panose="020F0502020204030204"/>
            </a:endParaRPr>
          </a:p>
          <a:p>
            <a:endParaRPr lang="en-US" sz="1800" dirty="0">
              <a:solidFill>
                <a:schemeClr val="tx1">
                  <a:lumMod val="85000"/>
                  <a:lumOff val="15000"/>
                </a:schemeClr>
              </a:solidFill>
              <a:ea typeface="+mn-lt"/>
              <a:cs typeface="+mn-lt"/>
            </a:endParaRPr>
          </a:p>
          <a:p>
            <a:r>
              <a:rPr lang="en-US" sz="1800" b="1" dirty="0">
                <a:solidFill>
                  <a:schemeClr val="tx1">
                    <a:lumMod val="85000"/>
                    <a:lumOff val="15000"/>
                  </a:schemeClr>
                </a:solidFill>
                <a:ea typeface="+mn-lt"/>
                <a:cs typeface="+mn-lt"/>
              </a:rPr>
              <a:t>When to use Observer Pattern</a:t>
            </a:r>
            <a:endParaRPr lang="en-US" sz="1800" dirty="0">
              <a:solidFill>
                <a:schemeClr val="tx1">
                  <a:lumMod val="85000"/>
                  <a:lumOff val="15000"/>
                </a:schemeClr>
              </a:solidFill>
              <a:cs typeface="Calibri"/>
            </a:endParaRPr>
          </a:p>
          <a:p>
            <a:endParaRPr lang="en-US" sz="1800" b="1" dirty="0">
              <a:solidFill>
                <a:schemeClr val="tx1">
                  <a:lumMod val="85000"/>
                  <a:lumOff val="15000"/>
                </a:schemeClr>
              </a:solidFill>
              <a:ea typeface="+mn-lt"/>
              <a:cs typeface="+mn-lt"/>
            </a:endParaRPr>
          </a:p>
          <a:p>
            <a:r>
              <a:rPr lang="en-US" sz="1800" dirty="0">
                <a:solidFill>
                  <a:schemeClr val="tx1">
                    <a:lumMod val="85000"/>
                    <a:lumOff val="15000"/>
                  </a:schemeClr>
                </a:solidFill>
                <a:ea typeface="+mn-lt"/>
                <a:cs typeface="+mn-lt"/>
              </a:rPr>
              <a:t>When modifications in the state of one object require a change in other objects.</a:t>
            </a:r>
            <a:endParaRPr lang="en-US" sz="1800" dirty="0">
              <a:solidFill>
                <a:schemeClr val="tx1">
                  <a:lumMod val="85000"/>
                  <a:lumOff val="15000"/>
                </a:schemeClr>
              </a:solidFill>
              <a:cs typeface="Calibri"/>
            </a:endParaRPr>
          </a:p>
          <a:p>
            <a:r>
              <a:rPr lang="en-US" sz="1800" dirty="0">
                <a:solidFill>
                  <a:schemeClr val="tx1">
                    <a:lumMod val="85000"/>
                    <a:lumOff val="15000"/>
                  </a:schemeClr>
                </a:solidFill>
                <a:ea typeface="+mn-lt"/>
                <a:cs typeface="+mn-lt"/>
              </a:rPr>
              <a:t>When some objects must observe other objects only for a limited time or in specific cases.</a:t>
            </a:r>
            <a:endParaRPr lang="en-US" sz="1800" dirty="0">
              <a:solidFill>
                <a:schemeClr val="tx1">
                  <a:lumMod val="85000"/>
                  <a:lumOff val="15000"/>
                </a:schemeClr>
              </a:solidFill>
              <a:cs typeface="Calibri"/>
            </a:endParaRPr>
          </a:p>
          <a:p>
            <a:endParaRPr lang="en-US" sz="17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92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3E50A4C-DF9D-653F-1974-5AAE8B8DFD2A}"/>
              </a:ext>
            </a:extLst>
          </p:cNvPr>
          <p:cNvPicPr>
            <a:picLocks noGrp="1" noChangeAspect="1"/>
          </p:cNvPicPr>
          <p:nvPr>
            <p:ph idx="1"/>
          </p:nvPr>
        </p:nvPicPr>
        <p:blipFill rotWithShape="1">
          <a:blip r:embed="rId2"/>
          <a:srcRect r="11739"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B4F614B6-A9F5-5CD7-255F-D8763591C5F9}"/>
              </a:ext>
            </a:extLst>
          </p:cNvPr>
          <p:cNvSpPr>
            <a:spLocks noGrp="1"/>
          </p:cNvSpPr>
          <p:nvPr>
            <p:ph type="title"/>
          </p:nvPr>
        </p:nvSpPr>
        <p:spPr>
          <a:xfrm>
            <a:off x="661916" y="2852381"/>
            <a:ext cx="3161940" cy="2640247"/>
          </a:xfrm>
        </p:spPr>
        <p:txBody>
          <a:bodyPr vert="horz" lIns="91440" tIns="45720" rIns="91440" bIns="45720" rtlCol="0" anchor="b">
            <a:normAutofit/>
          </a:bodyPr>
          <a:lstStyle/>
          <a:p>
            <a:r>
              <a:rPr lang="en-US" sz="3600">
                <a:solidFill>
                  <a:schemeClr val="tx1">
                    <a:lumMod val="85000"/>
                    <a:lumOff val="15000"/>
                  </a:schemeClr>
                </a:solidFill>
              </a:rPr>
              <a:t>Observer Pattern</a:t>
            </a:r>
          </a:p>
          <a:p>
            <a:endParaRPr lang="en-US" sz="3600">
              <a:solidFill>
                <a:schemeClr val="tx1">
                  <a:lumMod val="85000"/>
                  <a:lumOff val="15000"/>
                </a:schemeClr>
              </a:solidFill>
            </a:endParaRPr>
          </a:p>
        </p:txBody>
      </p:sp>
    </p:spTree>
    <p:extLst>
      <p:ext uri="{BB962C8B-B14F-4D97-AF65-F5344CB8AC3E}">
        <p14:creationId xmlns:p14="http://schemas.microsoft.com/office/powerpoint/2010/main" val="192436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3B882C-1E42-1285-F4C7-51EBF21BBE34}"/>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State Pattern</a:t>
            </a:r>
          </a:p>
          <a:p>
            <a:endParaRPr lang="en-US">
              <a:solidFill>
                <a:schemeClr val="tx1">
                  <a:lumMod val="85000"/>
                  <a:lumOff val="15000"/>
                </a:schemeClr>
              </a:solidFill>
              <a:cs typeface="Calibri Light"/>
            </a:endParaRPr>
          </a:p>
        </p:txBody>
      </p:sp>
      <p:sp>
        <p:nvSpPr>
          <p:cNvPr id="3" name="Content Placeholder 2">
            <a:extLst>
              <a:ext uri="{FF2B5EF4-FFF2-40B4-BE49-F238E27FC236}">
                <a16:creationId xmlns:a16="http://schemas.microsoft.com/office/drawing/2014/main" id="{DEC8A6C4-A339-0534-294C-984F4B3C09A2}"/>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1800" dirty="0">
                <a:solidFill>
                  <a:schemeClr val="tx1">
                    <a:lumMod val="85000"/>
                    <a:lumOff val="15000"/>
                  </a:schemeClr>
                </a:solidFill>
                <a:ea typeface="+mn-lt"/>
                <a:cs typeface="+mn-lt"/>
              </a:rPr>
              <a:t>A state pattern is a behavioral design pattern that is used when a specific object needs to change its </a:t>
            </a:r>
            <a:r>
              <a:rPr lang="en-US" sz="1800" err="1">
                <a:solidFill>
                  <a:schemeClr val="tx1">
                    <a:lumMod val="85000"/>
                    <a:lumOff val="15000"/>
                  </a:schemeClr>
                </a:solidFill>
                <a:ea typeface="+mn-lt"/>
                <a:cs typeface="+mn-lt"/>
              </a:rPr>
              <a:t>behaviour</a:t>
            </a:r>
            <a:r>
              <a:rPr lang="en-US" sz="1800" dirty="0">
                <a:solidFill>
                  <a:schemeClr val="tx1">
                    <a:lumMod val="85000"/>
                    <a:lumOff val="15000"/>
                  </a:schemeClr>
                </a:solidFill>
                <a:ea typeface="+mn-lt"/>
                <a:cs typeface="+mn-lt"/>
              </a:rPr>
              <a:t> based on its internal state. It provides a way for an object to partially change its type at runtime. It appears as if the object changed its class at runtime.</a:t>
            </a:r>
            <a:endParaRPr lang="en-US" sz="1800" dirty="0">
              <a:solidFill>
                <a:schemeClr val="tx1">
                  <a:lumMod val="85000"/>
                  <a:lumOff val="15000"/>
                </a:schemeClr>
              </a:solidFill>
              <a:cs typeface="Calibri" panose="020F0502020204030204"/>
            </a:endParaRPr>
          </a:p>
          <a:p>
            <a:endParaRPr lang="en-US" sz="1800" dirty="0">
              <a:solidFill>
                <a:schemeClr val="tx1">
                  <a:lumMod val="85000"/>
                  <a:lumOff val="15000"/>
                </a:schemeClr>
              </a:solidFill>
              <a:ea typeface="+mn-lt"/>
              <a:cs typeface="+mn-lt"/>
            </a:endParaRPr>
          </a:p>
          <a:p>
            <a:r>
              <a:rPr lang="en-US" sz="1800" b="1" dirty="0">
                <a:solidFill>
                  <a:schemeClr val="tx1">
                    <a:lumMod val="85000"/>
                    <a:lumOff val="15000"/>
                  </a:schemeClr>
                </a:solidFill>
                <a:ea typeface="+mn-lt"/>
                <a:cs typeface="+mn-lt"/>
              </a:rPr>
              <a:t>When to use State Pattern</a:t>
            </a:r>
            <a:endParaRPr lang="en-US" sz="1800" dirty="0">
              <a:solidFill>
                <a:schemeClr val="tx1">
                  <a:lumMod val="85000"/>
                  <a:lumOff val="15000"/>
                </a:schemeClr>
              </a:solidFill>
              <a:cs typeface="Calibri"/>
            </a:endParaRPr>
          </a:p>
          <a:p>
            <a:endParaRPr lang="en-US" sz="1800" b="1" dirty="0">
              <a:solidFill>
                <a:schemeClr val="tx1">
                  <a:lumMod val="85000"/>
                  <a:lumOff val="15000"/>
                </a:schemeClr>
              </a:solidFill>
              <a:ea typeface="+mn-lt"/>
              <a:cs typeface="+mn-lt"/>
            </a:endParaRPr>
          </a:p>
          <a:p>
            <a:r>
              <a:rPr lang="en-US" sz="1800" dirty="0">
                <a:solidFill>
                  <a:schemeClr val="tx1">
                    <a:lumMod val="85000"/>
                    <a:lumOff val="15000"/>
                  </a:schemeClr>
                </a:solidFill>
                <a:ea typeface="+mn-lt"/>
                <a:cs typeface="+mn-lt"/>
              </a:rPr>
              <a:t>When we have an object that behaves differently depending on its current state.</a:t>
            </a:r>
            <a:endParaRPr lang="en-US" sz="1800" dirty="0">
              <a:solidFill>
                <a:schemeClr val="tx1">
                  <a:lumMod val="85000"/>
                  <a:lumOff val="15000"/>
                </a:schemeClr>
              </a:solidFill>
              <a:cs typeface="Calibri"/>
            </a:endParaRPr>
          </a:p>
          <a:p>
            <a:r>
              <a:rPr lang="en-US" sz="1800" dirty="0">
                <a:solidFill>
                  <a:schemeClr val="tx1">
                    <a:lumMod val="85000"/>
                    <a:lumOff val="15000"/>
                  </a:schemeClr>
                </a:solidFill>
                <a:ea typeface="+mn-lt"/>
                <a:cs typeface="+mn-lt"/>
              </a:rPr>
              <a:t>When we wish to implement different class </a:t>
            </a:r>
            <a:r>
              <a:rPr lang="en-US" sz="1800" err="1">
                <a:solidFill>
                  <a:schemeClr val="tx1">
                    <a:lumMod val="85000"/>
                    <a:lumOff val="15000"/>
                  </a:schemeClr>
                </a:solidFill>
                <a:ea typeface="+mn-lt"/>
                <a:cs typeface="+mn-lt"/>
              </a:rPr>
              <a:t>behaviours</a:t>
            </a:r>
            <a:r>
              <a:rPr lang="en-US" sz="1800" dirty="0">
                <a:solidFill>
                  <a:schemeClr val="tx1">
                    <a:lumMod val="85000"/>
                    <a:lumOff val="15000"/>
                  </a:schemeClr>
                </a:solidFill>
                <a:ea typeface="+mn-lt"/>
                <a:cs typeface="+mn-lt"/>
              </a:rPr>
              <a:t> according to the current values of the class’s fields.</a:t>
            </a:r>
            <a:endParaRPr lang="en-US" sz="1800">
              <a:solidFill>
                <a:schemeClr val="tx1">
                  <a:lumMod val="85000"/>
                  <a:lumOff val="15000"/>
                </a:schemeClr>
              </a:solidFill>
              <a:cs typeface="Calibri"/>
            </a:endParaRPr>
          </a:p>
          <a:p>
            <a:endParaRPr lang="en-US" sz="17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21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AB67E9B-5BFD-6241-4E59-3731570BED5E}"/>
              </a:ext>
            </a:extLst>
          </p:cNvPr>
          <p:cNvPicPr>
            <a:picLocks noChangeAspect="1"/>
          </p:cNvPicPr>
          <p:nvPr/>
        </p:nvPicPr>
        <p:blipFill rotWithShape="1">
          <a:blip r:embed="rId2"/>
          <a:srcRect l="10724" r="-1"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A3D098E8-A487-79E8-A4DF-A5B633EDAE29}"/>
              </a:ext>
            </a:extLst>
          </p:cNvPr>
          <p:cNvSpPr>
            <a:spLocks noGrp="1"/>
          </p:cNvSpPr>
          <p:nvPr>
            <p:ph type="title"/>
          </p:nvPr>
        </p:nvSpPr>
        <p:spPr>
          <a:xfrm>
            <a:off x="661916" y="2852381"/>
            <a:ext cx="3161940" cy="2640247"/>
          </a:xfrm>
        </p:spPr>
        <p:txBody>
          <a:bodyPr vert="horz" lIns="91440" tIns="45720" rIns="91440" bIns="45720" rtlCol="0" anchor="b">
            <a:normAutofit/>
          </a:bodyPr>
          <a:lstStyle/>
          <a:p>
            <a:r>
              <a:rPr lang="en-US" sz="3600">
                <a:solidFill>
                  <a:schemeClr val="tx1">
                    <a:lumMod val="85000"/>
                    <a:lumOff val="15000"/>
                  </a:schemeClr>
                </a:solidFill>
              </a:rPr>
              <a:t>State Pattern</a:t>
            </a:r>
          </a:p>
          <a:p>
            <a:endParaRPr lang="en-US" sz="3600">
              <a:solidFill>
                <a:schemeClr val="tx1">
                  <a:lumMod val="85000"/>
                  <a:lumOff val="15000"/>
                </a:schemeClr>
              </a:solidFill>
            </a:endParaRPr>
          </a:p>
        </p:txBody>
      </p:sp>
      <p:sp>
        <p:nvSpPr>
          <p:cNvPr id="8" name="Content Placeholder 7">
            <a:extLst>
              <a:ext uri="{FF2B5EF4-FFF2-40B4-BE49-F238E27FC236}">
                <a16:creationId xmlns:a16="http://schemas.microsoft.com/office/drawing/2014/main" id="{D0CB76B3-ACAF-0D96-8ADE-3203E4EF926A}"/>
              </a:ext>
            </a:extLst>
          </p:cNvPr>
          <p:cNvSpPr>
            <a:spLocks noGrp="1"/>
          </p:cNvSpPr>
          <p:nvPr>
            <p:ph idx="1"/>
          </p:nvPr>
        </p:nvSpPr>
        <p:spPr>
          <a:xfrm>
            <a:off x="661915" y="5676901"/>
            <a:ext cx="3306089" cy="665802"/>
          </a:xfrm>
        </p:spPr>
        <p:txBody>
          <a:bodyPr vert="horz" lIns="91440" tIns="45720" rIns="91440" bIns="45720" rtlCol="0">
            <a:normAutofit/>
          </a:bodyPr>
          <a:lstStyle/>
          <a:p>
            <a:pPr marL="0" indent="0">
              <a:buNone/>
            </a:pPr>
            <a:r>
              <a:rPr lang="en-US" sz="1600">
                <a:solidFill>
                  <a:schemeClr val="tx1">
                    <a:lumMod val="85000"/>
                    <a:lumOff val="15000"/>
                  </a:schemeClr>
                </a:solidFill>
              </a:rPr>
              <a:t>.</a:t>
            </a:r>
          </a:p>
        </p:txBody>
      </p:sp>
    </p:spTree>
    <p:extLst>
      <p:ext uri="{BB962C8B-B14F-4D97-AF65-F5344CB8AC3E}">
        <p14:creationId xmlns:p14="http://schemas.microsoft.com/office/powerpoint/2010/main" val="40836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Behavioral Design Patterns </vt:lpstr>
      <vt:lpstr>Flow of presentation</vt:lpstr>
      <vt:lpstr>What's a design pattern? </vt:lpstr>
      <vt:lpstr>Behavioral Design Patterns </vt:lpstr>
      <vt:lpstr>Types of Behavioral Design Pattern</vt:lpstr>
      <vt:lpstr>Observer Pattern </vt:lpstr>
      <vt:lpstr>Observer Pattern </vt:lpstr>
      <vt:lpstr>State Pattern </vt:lpstr>
      <vt:lpstr>State Pattern </vt:lpstr>
      <vt:lpstr>Chain of Responsibility Pattern  </vt:lpstr>
      <vt:lpstr>Chain of Responsibility Pattern </vt:lpstr>
      <vt:lpstr>Command Pattern  </vt:lpstr>
      <vt:lpstr>. </vt:lpstr>
      <vt:lpstr>Iterator Pattern  </vt:lpstr>
      <vt:lpstr>Iterator Pattern  </vt:lpstr>
      <vt:lpstr>Strategy Pattern </vt:lpstr>
      <vt:lpstr>Strategy Pattern </vt:lpstr>
      <vt:lpstr>Template Pattern </vt:lpstr>
      <vt:lpstr>Template Pattern  </vt:lpstr>
      <vt:lpstr>Mediator Pattern  </vt:lpstr>
      <vt:lpstr>Mediator Pattern  </vt:lpstr>
      <vt:lpstr>Memento Pattern  </vt:lpstr>
      <vt:lpstr>Memento Pattern  </vt:lpstr>
      <vt:lpstr>Visitor Pattern  </vt:lpstr>
      <vt:lpstr>Visitor Pattern  </vt:lpstr>
      <vt:lpstr>What are the Problems Solved by Behavioral Design Patterns?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273</cp:revision>
  <dcterms:created xsi:type="dcterms:W3CDTF">2023-06-20T10:00:23Z</dcterms:created>
  <dcterms:modified xsi:type="dcterms:W3CDTF">2023-06-20T11:14:41Z</dcterms:modified>
</cp:coreProperties>
</file>