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  <p:embeddedFont>
      <p:font typeface="TT Rounds Condensed Bold" charset="1" panose="020008060300000200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32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2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PRADEEP KUMAR S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312219709(unm1719223324)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DEPARTMENT:BCOM ACCOUNTING AND FINANCE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PERI COLLEGE OF ARTS &amp; SCIENCE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377440" y="1864995"/>
            <a:ext cx="9532620" cy="7951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collection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*KAGGLE _ download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*EDUNET _ download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Features collection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*identify the feature in excel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cleaning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*missing value _ identifying excel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*missing value _ filter out by COLOUR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Performance level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*formula using _ high &amp; low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Pivot table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*summarized   &amp;  visualized 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Result</a:t>
            </a: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*graph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463414" y="1655921"/>
            <a:ext cx="9361170" cy="6975159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6592745" y="2093595"/>
            <a:ext cx="5203015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EMPLOYEE PERFORMANCE ANAYSIS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20240" y="2331720"/>
            <a:ext cx="11704320" cy="494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EMPLOYEE  PERFORMANCE ANALYSIS THE PROJECT HAS PROVIDED VALUABLE INSIGHTS INTO THE KEY DRIVERS OF EMPLOYEE PRODUCTIVITY, GROWTH ,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AND RETENTION WITH IN OUR ORGANISATION .BY LEVERAGING DATA ANALYTICS &amp; VISUALISATION TECHNIQUES ,WE HAVE IDENTIFIED AREAS FOR IMOROVEMENT &amp;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DEVELOPED TARGETED INTERVENTIONS TO ENHANCE EMPLOYEE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81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2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185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94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2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546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81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2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20240" y="2438252"/>
            <a:ext cx="7818120" cy="5532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As a result, we need a comprehensive employee performance analysis framework to: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Accurately measure and track employee performance metrics.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Identify correlations between performance and factors like training, engagement, and demographics.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Develop targeted interventions to enhance employee growth and productivity.</a:t>
            </a:r>
          </a:p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Inform data-driven decisions on talent management, promotions, and resource allocation“.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81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2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463040" y="2207897"/>
            <a:ext cx="9075420" cy="615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*Collect and integrate relevant employee data from various sources (HR systems, performance reviews, training records, etc.)</a:t>
            </a: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Develop a performance metrics framework to measure employee productivity, quality, and growth</a:t>
            </a: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*Analyze key drivers of employee performance, including training, engagement, demographics, and more</a:t>
            </a: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Identify areas for improvement and develop targeted interventions to enhance employee growth and productivity</a:t>
            </a: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Create data visualizations to communicate insights to stakeholders and facilitate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62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2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Freeform 31" id="31" descr="ep logo.jpg"/>
          <p:cNvSpPr/>
          <p:nvPr/>
        </p:nvSpPr>
        <p:spPr>
          <a:xfrm flipH="false" flipV="false" rot="0">
            <a:off x="11087100" y="2400300"/>
            <a:ext cx="3657600" cy="5257800"/>
          </a:xfrm>
          <a:custGeom>
            <a:avLst/>
            <a:gdLst/>
            <a:ahLst/>
            <a:cxnLst/>
            <a:rect r="r" b="b" t="t" l="l"/>
            <a:pathLst>
              <a:path h="5257800" w="3657600">
                <a:moveTo>
                  <a:pt x="0" y="0"/>
                </a:moveTo>
                <a:lnTo>
                  <a:pt x="3657600" y="0"/>
                </a:lnTo>
                <a:lnTo>
                  <a:pt x="3657600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21" t="0" r="-17221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606042" y="3246120"/>
            <a:ext cx="3017518" cy="431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1.Employee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Manager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3.Industry 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4.Employer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291840" y="4046220"/>
            <a:ext cx="9761220" cy="420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*Conditional formatting -missing </a:t>
            </a:r>
          </a:p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*Filter- remove </a:t>
            </a:r>
          </a:p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*Formula -performance level</a:t>
            </a:r>
          </a:p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*Pivot table-summary</a:t>
            </a:r>
          </a:p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*Graph -Data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8740" y="2436495"/>
            <a:ext cx="12275820" cy="6150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data set -download by KAGGLE</a:t>
            </a:r>
          </a:p>
          <a:p>
            <a:pPr algn="l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 features -9 features taken </a:t>
            </a:r>
          </a:p>
          <a:p>
            <a:pPr algn="l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id ,numerical value , first name ,last name -text, </a:t>
            </a:r>
          </a:p>
          <a:p>
            <a:pPr algn="l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type -performance level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520440" y="4846320"/>
            <a:ext cx="13075920" cy="115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=IFS(Z8&gt;=5,"VERY HIGH",Z8&gt;=4,"HIGH",Z8&gt;=3,"MEDIUM",TRUE,"LOW")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DAGQQQ0B_ZM</dc:identifier>
  <dcterms:modified xsi:type="dcterms:W3CDTF">2011-08-01T06:04:30Z</dcterms:modified>
  <cp:revision>1</cp:revision>
  <dc:title>Hemanthkumar PPT.pptx</dc:title>
</cp:coreProperties>
</file>