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81" r:id="rId4"/>
    <p:sldId id="277" r:id="rId5"/>
    <p:sldId id="278" r:id="rId6"/>
    <p:sldId id="282" r:id="rId7"/>
    <p:sldId id="260" r:id="rId8"/>
    <p:sldId id="279" r:id="rId9"/>
    <p:sldId id="280" r:id="rId10"/>
    <p:sldId id="262" r:id="rId11"/>
    <p:sldId id="263" r:id="rId12"/>
    <p:sldId id="264" r:id="rId13"/>
    <p:sldId id="265" r:id="rId14"/>
    <p:sldId id="28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02CB-9E2B-4945-922C-903F0D2F369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7C008-0876-4958-A04D-AE8874C61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4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4534C1-C685-4C93-9532-D1A232909B77}" type="datetimeFigureOut">
              <a:rPr lang="en-US" smtClean="0"/>
              <a:pPr/>
              <a:t>2/22/2018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BDD08B-6490-4374-BEE7-1AD7A8C635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DNS Server Lecture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54" y="3611607"/>
            <a:ext cx="1528746" cy="46033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VARAINS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00034" y="785794"/>
            <a:ext cx="78581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server – also known as DNS server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name-to-address and address-to-name resolution</a:t>
            </a:r>
          </a:p>
          <a:p>
            <a:endParaRPr lang="en-US" dirty="0" smtClean="0"/>
          </a:p>
          <a:p>
            <a:r>
              <a:rPr lang="en-US" dirty="0" smtClean="0"/>
              <a:t>Name resolver – also called DNS client</a:t>
            </a:r>
          </a:p>
          <a:p>
            <a:pPr lvl="1"/>
            <a:r>
              <a:rPr lang="en-US" dirty="0" smtClean="0"/>
              <a:t>Can contact DNS server to lookup name</a:t>
            </a:r>
          </a:p>
          <a:p>
            <a:pPr lvl="1"/>
            <a:r>
              <a:rPr lang="en-US" dirty="0" smtClean="0"/>
              <a:t>Used by browsers, e-mail clients, and client utilities such as ping and </a:t>
            </a:r>
            <a:r>
              <a:rPr lang="en-US" dirty="0" err="1" smtClean="0"/>
              <a:t>tracert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Components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Lookup</a:t>
            </a:r>
          </a:p>
          <a:p>
            <a:pPr lvl="1"/>
            <a:r>
              <a:rPr lang="en-US" dirty="0" smtClean="0"/>
              <a:t>These zones contain entries that map names to IP addresses</a:t>
            </a:r>
          </a:p>
          <a:p>
            <a:r>
              <a:rPr lang="en-US" dirty="0" smtClean="0"/>
              <a:t>Reverse Lookup</a:t>
            </a:r>
          </a:p>
          <a:p>
            <a:pPr lvl="1"/>
            <a:r>
              <a:rPr lang="en-US" dirty="0" smtClean="0"/>
              <a:t>These zones contain entries that map IP addresses to names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File Configuration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Modify /etc/</a:t>
            </a:r>
            <a:r>
              <a:rPr lang="en-US" dirty="0" err="1" smtClean="0"/>
              <a:t>resolv.conf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following line directs the client to use the DNS server at 192.168.1.200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nameserver</a:t>
            </a:r>
            <a:r>
              <a:rPr lang="en-US" dirty="0" smtClean="0"/>
              <a:t> 192.168.1.200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following line associates this computer with the varains.com domain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domain varains.com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Configuring Client DNS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# /etc/</a:t>
            </a:r>
            <a:r>
              <a:rPr lang="en-IN" dirty="0" err="1" smtClean="0"/>
              <a:t>resolv.conf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FontTx/>
              <a:buNone/>
            </a:pPr>
            <a:r>
              <a:rPr lang="en-US" dirty="0" smtClean="0"/>
              <a:t>domain varains.com</a:t>
            </a:r>
          </a:p>
          <a:p>
            <a:pPr>
              <a:buFontTx/>
              <a:buNone/>
            </a:pPr>
            <a:r>
              <a:rPr lang="en-US" dirty="0" smtClean="0"/>
              <a:t>192.168.1.200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Daemon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Service </a:t>
            </a:r>
            <a:r>
              <a:rPr lang="en-US" dirty="0" err="1" smtClean="0"/>
              <a:t>nscd</a:t>
            </a:r>
            <a:r>
              <a:rPr lang="en-US" dirty="0" smtClean="0"/>
              <a:t> restart</a:t>
            </a:r>
          </a:p>
          <a:p>
            <a:pPr>
              <a:buFontTx/>
              <a:buNone/>
            </a:pPr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nscd</a:t>
            </a:r>
            <a:r>
              <a:rPr lang="en-US" dirty="0" smtClean="0"/>
              <a:t> restart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Nslookup</a:t>
            </a:r>
            <a:endParaRPr lang="en-IN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nslookup</a:t>
            </a:r>
            <a:r>
              <a:rPr lang="en-US" dirty="0" smtClean="0"/>
              <a:t> is an interactive resolver that allows the user to communicate directly with a DNS server.</a:t>
            </a:r>
          </a:p>
          <a:p>
            <a:endParaRPr lang="en-US" dirty="0" smtClean="0"/>
          </a:p>
          <a:p>
            <a:r>
              <a:rPr lang="en-US" dirty="0" err="1" smtClean="0"/>
              <a:t>nslookup</a:t>
            </a:r>
            <a:r>
              <a:rPr lang="en-US" dirty="0" smtClean="0"/>
              <a:t> is usually available on Unix workstations.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nslookup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DNS is an application that translates names to IP addresses and IP addresses to names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Organized in a hierarchical structure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Servers come in many forms: primary, secondary, caching, forwarding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configure DNS, set up a forward and reverse zone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ping, </a:t>
            </a:r>
            <a:r>
              <a:rPr lang="en-US" sz="2400" dirty="0" err="1" smtClean="0"/>
              <a:t>nslookup</a:t>
            </a:r>
            <a:r>
              <a:rPr lang="en-US" sz="2400" dirty="0" smtClean="0"/>
              <a:t>, and dig to troubleshoot DNS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NFS &amp; </a:t>
            </a:r>
            <a:r>
              <a:rPr lang="en-IN" dirty="0" err="1" smtClean="0"/>
              <a:t>Autofs</a:t>
            </a:r>
            <a:r>
              <a:rPr lang="en-IN" dirty="0" smtClean="0"/>
              <a:t> : -   User home directory </a:t>
            </a:r>
          </a:p>
          <a:p>
            <a:endParaRPr lang="en-IN" dirty="0" smtClean="0"/>
          </a:p>
          <a:p>
            <a:r>
              <a:rPr lang="en-IN" dirty="0" smtClean="0"/>
              <a:t>NIS                :-     User information</a:t>
            </a:r>
          </a:p>
          <a:p>
            <a:pPr>
              <a:buNone/>
            </a:pPr>
            <a:r>
              <a:rPr lang="en-IN" dirty="0" smtClean="0"/>
              <a:t>                                (</a:t>
            </a:r>
            <a:r>
              <a:rPr lang="en-IN" dirty="0" err="1" smtClean="0"/>
              <a:t>passwd,shadow,group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DNS               :-     Host information</a:t>
            </a:r>
          </a:p>
          <a:p>
            <a:pPr>
              <a:buNone/>
            </a:pPr>
            <a:r>
              <a:rPr lang="en-IN" dirty="0" smtClean="0"/>
              <a:t>                               (hosts)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Domain name server</a:t>
            </a:r>
          </a:p>
          <a:p>
            <a:pPr lvl="1">
              <a:defRPr/>
            </a:pPr>
            <a:r>
              <a:rPr lang="en-US" dirty="0" smtClean="0"/>
              <a:t>a server to translate IP aliases to addresses</a:t>
            </a:r>
          </a:p>
          <a:p>
            <a:pPr>
              <a:defRPr/>
            </a:pPr>
            <a:r>
              <a:rPr lang="en-US" dirty="0" smtClean="0"/>
              <a:t>As you know, IP (internet protocol) works by providing every Internet machine with a unique address</a:t>
            </a:r>
          </a:p>
          <a:p>
            <a:pPr lvl="1">
              <a:defRPr/>
            </a:pPr>
            <a:r>
              <a:rPr lang="en-US" dirty="0" smtClean="0"/>
              <a:t>as humans, we tend not to be able to remember lengthy strings of numbers so its easier for us to name our machines</a:t>
            </a:r>
          </a:p>
          <a:p>
            <a:pPr lvl="1">
              <a:defRPr/>
            </a:pPr>
            <a:r>
              <a:rPr lang="en-US" dirty="0" smtClean="0"/>
              <a:t>DNS allows us to reference machines by name and still use IP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domain name service (DNS) is implemented by a domain name server</a:t>
            </a:r>
          </a:p>
          <a:p>
            <a:pPr lvl="1"/>
            <a:r>
              <a:rPr lang="en-US" dirty="0" smtClean="0"/>
              <a:t>The term domain name refers to the name of multiple hosts on the Internet that are collectively referred to</a:t>
            </a:r>
          </a:p>
          <a:p>
            <a:pPr lvl="1"/>
            <a:r>
              <a:rPr lang="en-US" dirty="0" smtClean="0"/>
              <a:t>The most widely known top-level domain is .com</a:t>
            </a:r>
          </a:p>
          <a:p>
            <a:pPr lvl="1"/>
            <a:r>
              <a:rPr lang="en-US" dirty="0" smtClean="0"/>
              <a:t>Within a top-level domain, an organization has its own domain or domains</a:t>
            </a:r>
          </a:p>
          <a:p>
            <a:pPr lvl="1"/>
            <a:r>
              <a:rPr lang="en-US" dirty="0" smtClean="0"/>
              <a:t>Network hosts are given names called hostnames</a:t>
            </a:r>
          </a:p>
          <a:p>
            <a:pPr lvl="1"/>
            <a:r>
              <a:rPr lang="en-US" dirty="0" smtClean="0"/>
              <a:t>A fully qualified domain name (FQDN) combines a hostname with the name of its domain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81138"/>
            <a:ext cx="757242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                    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DNS Hierarchy</a:t>
            </a:r>
            <a:endParaRPr lang="en-I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8725" y="2674938"/>
            <a:ext cx="860425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edu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7925" y="2674938"/>
            <a:ext cx="950913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com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13325" y="2674938"/>
            <a:ext cx="769938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org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842125" y="2674938"/>
            <a:ext cx="500063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jp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124200" y="1905000"/>
            <a:ext cx="1752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343400" y="1905000"/>
            <a:ext cx="6858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05400" y="19050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257800" y="1905000"/>
            <a:ext cx="1600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84325" y="4046538"/>
            <a:ext cx="63500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rpi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346325" y="4046538"/>
            <a:ext cx="1379538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albany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905000" y="3200400"/>
            <a:ext cx="9144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971800" y="3276600"/>
            <a:ext cx="762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1447800" y="46482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905000" y="4648200"/>
            <a:ext cx="152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705600" y="33528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162800" y="3352800"/>
            <a:ext cx="152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5105400" y="33528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562600" y="3352800"/>
            <a:ext cx="152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3886200" y="33528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343400" y="3352800"/>
            <a:ext cx="152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667000" y="47244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124200" y="4724400"/>
            <a:ext cx="152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DNS is used to map host names to IP addresses on the Internet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Also called name resolution or address resolution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Whenever a host is added, a configuration file has to be manually changed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can be many hosts on a single computer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resolver is the client part of DNS</a:t>
            </a:r>
          </a:p>
          <a:p>
            <a:pPr lvl="1"/>
            <a:r>
              <a:rPr lang="en-US" dirty="0" smtClean="0"/>
              <a:t>It makes requests to a DNS server so that other workstation programs can use the IP address of a given server to make a network connection</a:t>
            </a:r>
          </a:p>
          <a:p>
            <a:pPr lvl="1"/>
            <a:r>
              <a:rPr lang="en-US" dirty="0" smtClean="0"/>
              <a:t>The resolver is configured by a single file in Linux: /etc/</a:t>
            </a:r>
            <a:r>
              <a:rPr lang="en-US" dirty="0" err="1" smtClean="0"/>
              <a:t>resolv.conf</a:t>
            </a:r>
            <a:endParaRPr lang="en-US" dirty="0" smtClean="0"/>
          </a:p>
          <a:p>
            <a:pPr lvl="1"/>
            <a:r>
              <a:rPr lang="en-US" dirty="0" smtClean="0"/>
              <a:t>Configure the resolver by storing the IP address of one or more DNS servers in the </a:t>
            </a:r>
            <a:r>
              <a:rPr lang="en-US" dirty="0" err="1" smtClean="0"/>
              <a:t>resolv.conf</a:t>
            </a:r>
            <a:r>
              <a:rPr lang="en-US" dirty="0" smtClean="0"/>
              <a:t> file, proceeded by the keyword </a:t>
            </a:r>
            <a:r>
              <a:rPr lang="en-US" dirty="0" err="1" smtClean="0"/>
              <a:t>nameserver</a:t>
            </a: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DNS Resolver Manually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convert an IP address to a domain name is store the IP address and corresponding domain names in a text file called /etc/hosts on your host</a:t>
            </a:r>
          </a:p>
          <a:p>
            <a:r>
              <a:rPr lang="en-US" dirty="0" smtClean="0"/>
              <a:t>The /etc/</a:t>
            </a:r>
            <a:r>
              <a:rPr lang="en-US" dirty="0" err="1" smtClean="0"/>
              <a:t>hosts.conf</a:t>
            </a:r>
            <a:r>
              <a:rPr lang="en-US" dirty="0" smtClean="0"/>
              <a:t> or /etc/</a:t>
            </a:r>
            <a:r>
              <a:rPr lang="en-US" dirty="0" err="1" smtClean="0"/>
              <a:t>nsswitch.conf</a:t>
            </a:r>
            <a:r>
              <a:rPr lang="en-US" dirty="0" smtClean="0"/>
              <a:t> files determine the order in which the resolver looks to various sources to resolve IP addresses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hosts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</TotalTime>
  <Words>562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DNS Server Lecture</vt:lpstr>
      <vt:lpstr>overview</vt:lpstr>
      <vt:lpstr>DNS</vt:lpstr>
      <vt:lpstr>Name Resolution</vt:lpstr>
      <vt:lpstr>PowerPoint Presentation</vt:lpstr>
      <vt:lpstr>DNS Hierarchy</vt:lpstr>
      <vt:lpstr>PowerPoint Presentation</vt:lpstr>
      <vt:lpstr>Configuring the DNS Resolver Manually</vt:lpstr>
      <vt:lpstr>The hosts File</vt:lpstr>
      <vt:lpstr>DNS Components</vt:lpstr>
      <vt:lpstr>Zone File Configuration</vt:lpstr>
      <vt:lpstr>Configuring Client DNS</vt:lpstr>
      <vt:lpstr>LAB</vt:lpstr>
      <vt:lpstr>nslookup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Lecture</dc:title>
  <dc:creator>Raja</dc:creator>
  <cp:lastModifiedBy>Microsoft</cp:lastModifiedBy>
  <cp:revision>40</cp:revision>
  <dcterms:created xsi:type="dcterms:W3CDTF">2016-02-25T04:16:34Z</dcterms:created>
  <dcterms:modified xsi:type="dcterms:W3CDTF">2018-02-22T07:19:41Z</dcterms:modified>
</cp:coreProperties>
</file>