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61" r:id="rId3"/>
    <p:sldId id="257" r:id="rId4"/>
    <p:sldId id="264" r:id="rId5"/>
    <p:sldId id="258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D73D-6CB0-47F0-B0CC-7049634C129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845383D-B614-446B-8B6C-9B70C6B3E11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89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D73D-6CB0-47F0-B0CC-7049634C129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383D-B614-446B-8B6C-9B70C6B3E114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96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D73D-6CB0-47F0-B0CC-7049634C129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383D-B614-446B-8B6C-9B70C6B3E11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3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D73D-6CB0-47F0-B0CC-7049634C129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383D-B614-446B-8B6C-9B70C6B3E114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D73D-6CB0-47F0-B0CC-7049634C129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383D-B614-446B-8B6C-9B70C6B3E11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15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D73D-6CB0-47F0-B0CC-7049634C129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383D-B614-446B-8B6C-9B70C6B3E114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33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D73D-6CB0-47F0-B0CC-7049634C129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383D-B614-446B-8B6C-9B70C6B3E114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65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D73D-6CB0-47F0-B0CC-7049634C129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383D-B614-446B-8B6C-9B70C6B3E114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10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D73D-6CB0-47F0-B0CC-7049634C129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383D-B614-446B-8B6C-9B70C6B3E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45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D73D-6CB0-47F0-B0CC-7049634C129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383D-B614-446B-8B6C-9B70C6B3E114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13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7ADD73D-6CB0-47F0-B0CC-7049634C129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383D-B614-446B-8B6C-9B70C6B3E114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39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D73D-6CB0-47F0-B0CC-7049634C129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845383D-B614-446B-8B6C-9B70C6B3E11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81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EC6A-B363-6773-3848-41CA5DF84F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Presentation on </a:t>
            </a:r>
            <a:r>
              <a:rPr lang="en-US" sz="1800" dirty="0" err="1"/>
              <a:t>bmi</a:t>
            </a:r>
            <a:r>
              <a:rPr lang="en-US" sz="1800" dirty="0"/>
              <a:t> calculator</a:t>
            </a:r>
            <a:endParaRPr lang="en-IN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F6E81-8F19-DF08-02D4-B9F07881D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 : Pradeep KUMAR chaurasiya.</a:t>
            </a:r>
          </a:p>
          <a:p>
            <a:r>
              <a:rPr lang="en-US" dirty="0"/>
              <a:t>Submitted to:  DR.  A. Ranjith </a:t>
            </a:r>
            <a:r>
              <a:rPr lang="en-US" dirty="0" err="1"/>
              <a:t>kumar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16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A82D-C958-1DE9-12E7-17FADFCD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Table of 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057EC-6946-665C-F556-499CD3CF7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Scope of the project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Screenshot of output program</a:t>
            </a:r>
          </a:p>
          <a:p>
            <a:r>
              <a:rPr lang="en-US" dirty="0"/>
              <a:t>Result and conclusion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11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8A38-A835-F896-DFC0-7B96B2B4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C0BA0-CFF9-17C0-B097-DC4F767D4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BMI calculator is a tool used to determine if an individual's weight is within a healthy range for their height.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is calculated by dividing a person's weight in kilograms by their height in meters square.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resulting number is then used to categorize individuals into different BMI ranges, such as underweight, normal weight, overweight, and obese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While BMI can be a useful tool in assessing health risks associated with weight, it is important to note that it is not a perfect measure of health and should be used in conjunction with other factors, such as waist circumference and overall health.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03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B3E7-59E8-32E7-AE26-9593D73D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Table and formula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339D0-4102-25A2-ED80-3FCB219B4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BMI = Weight in Kilograms / (Height in Meters * Height in Meters)</a:t>
            </a:r>
          </a:p>
          <a:p>
            <a:endParaRPr lang="en-IN" sz="18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6922F5-8033-89BA-859D-09F64CC47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085814"/>
              </p:ext>
            </p:extLst>
          </p:nvPr>
        </p:nvGraphicFramePr>
        <p:xfrm>
          <a:off x="2136710" y="2342695"/>
          <a:ext cx="5728996" cy="3710785"/>
        </p:xfrm>
        <a:graphic>
          <a:graphicData uri="http://schemas.openxmlformats.org/drawingml/2006/table">
            <a:tbl>
              <a:tblPr/>
              <a:tblGrid>
                <a:gridCol w="2864498">
                  <a:extLst>
                    <a:ext uri="{9D8B030D-6E8A-4147-A177-3AD203B41FA5}">
                      <a16:colId xmlns:a16="http://schemas.microsoft.com/office/drawing/2014/main" val="389570031"/>
                    </a:ext>
                  </a:extLst>
                </a:gridCol>
                <a:gridCol w="2864498">
                  <a:extLst>
                    <a:ext uri="{9D8B030D-6E8A-4147-A177-3AD203B41FA5}">
                      <a16:colId xmlns:a16="http://schemas.microsoft.com/office/drawing/2014/main" val="2865340149"/>
                    </a:ext>
                  </a:extLst>
                </a:gridCol>
              </a:tblGrid>
              <a:tr h="742157"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solidFill>
                            <a:srgbClr val="FFFFFF"/>
                          </a:solidFill>
                          <a:effectLst/>
                        </a:rPr>
                        <a:t>BMI Range</a:t>
                      </a:r>
                    </a:p>
                  </a:txBody>
                  <a:tcPr marL="36312" marR="36312" marT="36312" marB="363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1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solidFill>
                            <a:srgbClr val="FFFFFF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36312" marR="36312" marT="36312" marB="363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1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239113"/>
                  </a:ext>
                </a:extLst>
              </a:tr>
              <a:tr h="742157"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effectLst/>
                        </a:rPr>
                        <a:t>&lt; 18.5</a:t>
                      </a:r>
                    </a:p>
                  </a:txBody>
                  <a:tcPr marL="15130" marR="15130" marT="24208" marB="2420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effectLst/>
                        </a:rPr>
                        <a:t>Underweight</a:t>
                      </a:r>
                    </a:p>
                  </a:txBody>
                  <a:tcPr marL="15130" marR="15130" marT="15130" marB="1513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907058"/>
                  </a:ext>
                </a:extLst>
              </a:tr>
              <a:tr h="742157">
                <a:tc>
                  <a:txBody>
                    <a:bodyPr/>
                    <a:lstStyle/>
                    <a:p>
                      <a:pPr algn="ctr"/>
                      <a:r>
                        <a:rPr lang="en-IN" sz="700" dirty="0">
                          <a:effectLst/>
                        </a:rPr>
                        <a:t>18.5 - 25</a:t>
                      </a:r>
                    </a:p>
                  </a:txBody>
                  <a:tcPr marL="15130" marR="15130" marT="24208" marB="2420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effectLst/>
                        </a:rPr>
                        <a:t>Normal</a:t>
                      </a:r>
                    </a:p>
                  </a:txBody>
                  <a:tcPr marL="15130" marR="15130" marT="15130" marB="1513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972527"/>
                  </a:ext>
                </a:extLst>
              </a:tr>
              <a:tr h="742157"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effectLst/>
                        </a:rPr>
                        <a:t>25 - 30</a:t>
                      </a:r>
                    </a:p>
                  </a:txBody>
                  <a:tcPr marL="15130" marR="15130" marT="24208" marB="2420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effectLst/>
                        </a:rPr>
                        <a:t>Overweight</a:t>
                      </a:r>
                    </a:p>
                  </a:txBody>
                  <a:tcPr marL="15130" marR="15130" marT="15130" marB="1513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063034"/>
                  </a:ext>
                </a:extLst>
              </a:tr>
              <a:tr h="742157">
                <a:tc>
                  <a:txBody>
                    <a:bodyPr/>
                    <a:lstStyle/>
                    <a:p>
                      <a:pPr algn="ctr"/>
                      <a:r>
                        <a:rPr lang="en-IN" sz="700">
                          <a:effectLst/>
                        </a:rPr>
                        <a:t>&gt; 30</a:t>
                      </a:r>
                    </a:p>
                  </a:txBody>
                  <a:tcPr marL="15130" marR="15130" marT="24208" marB="24208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dirty="0">
                          <a:effectLst/>
                        </a:rPr>
                        <a:t>Obese</a:t>
                      </a:r>
                    </a:p>
                  </a:txBody>
                  <a:tcPr marL="15130" marR="15130" marT="15130" marB="1513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471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521E-E459-01D7-0070-690DBA0E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Scope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EACF-9FD6-C55D-F8F6-3B592EC0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BMI calculator can be used by individuals to determine whether their weight falls within a healthy range based on their height.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can be used as a screening tool by healthcare professionals to assess an individual's risk for certain health conditions associated with weight, such as diabetes, heart disease, and high blood pressure.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can help individuals set realistic weight loss goals and track their progress over time.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can be used to monitor the weight of individuals who are at risk for weight-related health problems, such as those with a family history of obesity or those who have recently undergone weight loss surgery.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can serve as a starting point for discussions with healthcare professionals about weight management and overall health.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12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489E-7E1C-972A-A9E5-0E422998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B587F-0D02-3374-540F-8FC4B8DEB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It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provide a quick and easy way for individuals to assess whether their weight is within a healthy range based on their height.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It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help individuals identify potential health risks associated with being underweight, overweight, or obese.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It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encourage individuals to adopt healthy lifestyle habits, such as regular exercise and a balanced diet, to improve their overall health and reduce their risk of chronic diseases.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It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serve as a useful tool for healthcare professionals, such as doctors and nutritionists, in assessing the health status of their patients and developing appropriate treatment plans.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It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raise awareness about the importance of maintaining a healthy weight and promoting a culture of health and wellness.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18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9792-C5F8-817E-3674-984FD55D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Screenshot of 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8FAAB3-8493-51DD-DE7E-3D587AC2D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925" y="2152115"/>
            <a:ext cx="3558848" cy="13488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507B45-458E-A3B3-97FC-3810FA126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856" y="4329818"/>
            <a:ext cx="3756986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6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BE9C-A900-253F-D331-5F9B7CFC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Result and conclusion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69800-1F8C-632A-BEB4-DAC3F1C65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BMI is a measure of body fat based on height and weight.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formula to calculate BMI is weight (kg) / height (m)^2.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BMI can be used to screen for weight categories that may lead to health problems.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weight status categories based on BMI are underweight, normal weight, overweight, and obesity.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BMI is not a diagnostic tool for specific health conditions and should be used in conjunction with guidance from a healthcare professional.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BMI doesn't account for differences in body composition, such as muscle mass versus fat mass.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Athletes, older adults, and others who have a higher muscle mass may have a higher BMI but may not necessarily be overweight or obese.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Overall, BMI can be a useful tool for assessing weight status and potential health risks associated with being overweight or obese, but it should be used in conjunction with other measures and with guidance from a healthcare professional.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95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2BF7-421D-B701-2B60-504CEBD3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A13F-6F08-0244-16E6-999647432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and,</a:t>
            </a:r>
          </a:p>
          <a:p>
            <a:r>
              <a:rPr lang="en-US" dirty="0" err="1"/>
              <a:t>Youtube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7039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172</TotalTime>
  <Words>636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Gill Sans MT</vt:lpstr>
      <vt:lpstr>Söhne</vt:lpstr>
      <vt:lpstr>Times New Roman</vt:lpstr>
      <vt:lpstr>Gallery</vt:lpstr>
      <vt:lpstr>Presentation on bmi calculator</vt:lpstr>
      <vt:lpstr>                  Table of content</vt:lpstr>
      <vt:lpstr>                      introduction</vt:lpstr>
      <vt:lpstr>           Table and formula </vt:lpstr>
      <vt:lpstr>                Scope of the project</vt:lpstr>
      <vt:lpstr>                            objective</vt:lpstr>
      <vt:lpstr>                Screenshot of output</vt:lpstr>
      <vt:lpstr>       Result and conclusion of the project</vt:lpstr>
      <vt:lpstr>                         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bmi calculatot</dc:title>
  <dc:creator>pradeepkumar202209@outlook.com</dc:creator>
  <cp:lastModifiedBy>pradeepkumar202209@outlook.com</cp:lastModifiedBy>
  <cp:revision>2</cp:revision>
  <dcterms:created xsi:type="dcterms:W3CDTF">2023-04-26T08:57:47Z</dcterms:created>
  <dcterms:modified xsi:type="dcterms:W3CDTF">2023-04-29T17:19:04Z</dcterms:modified>
</cp:coreProperties>
</file>