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C8785-C6AD-4FFA-BBBA-F42B9B51E332}" v="100" dt="2023-10-07T14:46:58.94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 anchor="t">
            <a:spAutoFit/>
          </a:bodyPr>
          <a:lstStyle/>
          <a:p>
            <a:pPr marL="12700"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Pradeep Kumar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08/10/2023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677656"/>
          </a:xfrm>
          <a:prstGeom prst="rect">
            <a:avLst/>
          </a:prstGeom>
        </p:spPr>
        <p:txBody>
          <a:bodyPr vert="horz" wrap="square" lIns="0" tIns="162560" rIns="0" bIns="0" rtlCol="0" anchor="t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spcBef>
                <a:spcPts val="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992486"/>
          </a:xfrm>
          <a:prstGeom prst="rect">
            <a:avLst/>
          </a:prstGeom>
        </p:spPr>
        <p:txBody>
          <a:bodyPr vert="horz" wrap="square" lIns="0" tIns="42545" rIns="0" bIns="0" rtlCol="0" anchor="t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lang="en-IN" sz="2000" u="heavy" spc="-10" dirty="0">
              <a:solidFill>
                <a:srgbClr val="2996E1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979021"/>
          </a:xfrm>
          <a:prstGeom prst="rect">
            <a:avLst/>
          </a:prstGeom>
        </p:spPr>
        <p:txBody>
          <a:bodyPr vert="horz" wrap="square" lIns="0" tIns="16256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endParaRPr lang="en-IN"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787028"/>
          </a:xfrm>
          <a:prstGeom prst="rect">
            <a:avLst/>
          </a:prstGeom>
        </p:spPr>
        <p:txBody>
          <a:bodyPr vert="horz" wrap="square" lIns="0" tIns="42545" rIns="0" bIns="0" rtlCol="0" anchor="t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endParaRPr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308598"/>
          </a:xfrm>
          <a:prstGeom prst="rect">
            <a:avLst/>
          </a:prstGeom>
        </p:spPr>
        <p:txBody>
          <a:bodyPr vert="horz" wrap="square" lIns="0" tIns="1524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endParaRPr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2743700"/>
          </a:xfrm>
          <a:prstGeom prst="rect">
            <a:avLst/>
          </a:prstGeom>
        </p:spPr>
        <p:txBody>
          <a:bodyPr vert="horz" wrap="square" lIns="0" tIns="1644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US"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Rav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Kienzler,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Santarcangelo,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Hima Vasudevan, Saishruthi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243913"/>
          </a:xfrm>
          <a:prstGeom prst="rect">
            <a:avLst/>
          </a:prstGeom>
        </p:spPr>
        <p:txBody>
          <a:bodyPr vert="horz" wrap="square" lIns="0" tIns="38100" rIns="0" bIns="0" rtlCol="0" anchor="t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endParaRPr lang="en-IN" sz="1500" u="sng" spc="-10" dirty="0">
              <a:solidFill>
                <a:schemeClr val="bg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3022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Navas Sherif</cp:lastModifiedBy>
  <cp:revision>17</cp:revision>
  <dcterms:created xsi:type="dcterms:W3CDTF">2021-08-26T16:53:12Z</dcterms:created>
  <dcterms:modified xsi:type="dcterms:W3CDTF">2023-10-07T14:47:15Z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