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AACBC-609B-4D3E-AB4C-6A9C53B1B59F}" v="2" dt="2021-07-05T09:04:30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.sharma@cemtics.com" userId="931004ba455d39c8" providerId="LiveId" clId="{880AACBC-609B-4D3E-AB4C-6A9C53B1B59F}"/>
    <pc:docChg chg="undo custSel addSld delSld modSld">
      <pc:chgData name="pradeep.sharma@cemtics.com" userId="931004ba455d39c8" providerId="LiveId" clId="{880AACBC-609B-4D3E-AB4C-6A9C53B1B59F}" dt="2021-07-05T09:04:31.178" v="313" actId="27636"/>
      <pc:docMkLst>
        <pc:docMk/>
      </pc:docMkLst>
      <pc:sldChg chg="modSp">
        <pc:chgData name="pradeep.sharma@cemtics.com" userId="931004ba455d39c8" providerId="LiveId" clId="{880AACBC-609B-4D3E-AB4C-6A9C53B1B59F}" dt="2021-07-05T09:04:30.998" v="311"/>
        <pc:sldMkLst>
          <pc:docMk/>
          <pc:sldMk cId="1268519613" sldId="256"/>
        </pc:sldMkLst>
        <pc:spChg chg="mod">
          <ac:chgData name="pradeep.sharma@cemtics.com" userId="931004ba455d39c8" providerId="LiveId" clId="{880AACBC-609B-4D3E-AB4C-6A9C53B1B59F}" dt="2021-07-05T09:04:30.998" v="311"/>
          <ac:spMkLst>
            <pc:docMk/>
            <pc:sldMk cId="1268519613" sldId="256"/>
            <ac:spMk id="2" creationId="{712B17E7-5807-433C-AE2E-93670DAB29AC}"/>
          </ac:spMkLst>
        </pc:spChg>
      </pc:sldChg>
      <pc:sldChg chg="modSp">
        <pc:chgData name="pradeep.sharma@cemtics.com" userId="931004ba455d39c8" providerId="LiveId" clId="{880AACBC-609B-4D3E-AB4C-6A9C53B1B59F}" dt="2021-07-05T09:04:30.998" v="311"/>
        <pc:sldMkLst>
          <pc:docMk/>
          <pc:sldMk cId="1463645947" sldId="257"/>
        </pc:sldMkLst>
        <pc:spChg chg="mod">
          <ac:chgData name="pradeep.sharma@cemtics.com" userId="931004ba455d39c8" providerId="LiveId" clId="{880AACBC-609B-4D3E-AB4C-6A9C53B1B59F}" dt="2021-07-05T09:04:30.998" v="311"/>
          <ac:spMkLst>
            <pc:docMk/>
            <pc:sldMk cId="1463645947" sldId="257"/>
            <ac:spMk id="2" creationId="{DB2DCA2E-CF9E-4653-A805-8972BCFD1E75}"/>
          </ac:spMkLst>
        </pc:spChg>
      </pc:sldChg>
      <pc:sldChg chg="modSp">
        <pc:chgData name="pradeep.sharma@cemtics.com" userId="931004ba455d39c8" providerId="LiveId" clId="{880AACBC-609B-4D3E-AB4C-6A9C53B1B59F}" dt="2021-07-05T09:04:30.998" v="311"/>
        <pc:sldMkLst>
          <pc:docMk/>
          <pc:sldMk cId="1313232344" sldId="258"/>
        </pc:sldMkLst>
        <pc:spChg chg="mod">
          <ac:chgData name="pradeep.sharma@cemtics.com" userId="931004ba455d39c8" providerId="LiveId" clId="{880AACBC-609B-4D3E-AB4C-6A9C53B1B59F}" dt="2021-07-05T09:04:30.998" v="311"/>
          <ac:spMkLst>
            <pc:docMk/>
            <pc:sldMk cId="1313232344" sldId="258"/>
            <ac:spMk id="2" creationId="{CB12D0D5-B151-4DC8-9C45-37CDD7F0FCEC}"/>
          </ac:spMkLst>
        </pc:spChg>
      </pc:sldChg>
      <pc:sldChg chg="modSp">
        <pc:chgData name="pradeep.sharma@cemtics.com" userId="931004ba455d39c8" providerId="LiveId" clId="{880AACBC-609B-4D3E-AB4C-6A9C53B1B59F}" dt="2021-07-05T09:04:30.998" v="311"/>
        <pc:sldMkLst>
          <pc:docMk/>
          <pc:sldMk cId="1110110746" sldId="259"/>
        </pc:sldMkLst>
        <pc:spChg chg="mod">
          <ac:chgData name="pradeep.sharma@cemtics.com" userId="931004ba455d39c8" providerId="LiveId" clId="{880AACBC-609B-4D3E-AB4C-6A9C53B1B59F}" dt="2021-07-05T09:04:30.998" v="311"/>
          <ac:spMkLst>
            <pc:docMk/>
            <pc:sldMk cId="1110110746" sldId="259"/>
            <ac:spMk id="2" creationId="{7997694C-AF0F-4F6D-BE83-0A230425A98E}"/>
          </ac:spMkLst>
        </pc:spChg>
      </pc:sldChg>
      <pc:sldChg chg="modSp">
        <pc:chgData name="pradeep.sharma@cemtics.com" userId="931004ba455d39c8" providerId="LiveId" clId="{880AACBC-609B-4D3E-AB4C-6A9C53B1B59F}" dt="2021-07-05T09:04:30.998" v="311"/>
        <pc:sldMkLst>
          <pc:docMk/>
          <pc:sldMk cId="2473241696" sldId="260"/>
        </pc:sldMkLst>
        <pc:spChg chg="mod">
          <ac:chgData name="pradeep.sharma@cemtics.com" userId="931004ba455d39c8" providerId="LiveId" clId="{880AACBC-609B-4D3E-AB4C-6A9C53B1B59F}" dt="2021-07-05T09:04:30.998" v="311"/>
          <ac:spMkLst>
            <pc:docMk/>
            <pc:sldMk cId="2473241696" sldId="260"/>
            <ac:spMk id="2" creationId="{C724BB19-E244-457B-907C-C69C84A63329}"/>
          </ac:spMkLst>
        </pc:spChg>
      </pc:sldChg>
      <pc:sldChg chg="modSp">
        <pc:chgData name="pradeep.sharma@cemtics.com" userId="931004ba455d39c8" providerId="LiveId" clId="{880AACBC-609B-4D3E-AB4C-6A9C53B1B59F}" dt="2021-07-05T09:04:30.998" v="311"/>
        <pc:sldMkLst>
          <pc:docMk/>
          <pc:sldMk cId="3955046391" sldId="261"/>
        </pc:sldMkLst>
        <pc:spChg chg="mod">
          <ac:chgData name="pradeep.sharma@cemtics.com" userId="931004ba455d39c8" providerId="LiveId" clId="{880AACBC-609B-4D3E-AB4C-6A9C53B1B59F}" dt="2021-07-05T09:04:30.998" v="311"/>
          <ac:spMkLst>
            <pc:docMk/>
            <pc:sldMk cId="3955046391" sldId="261"/>
            <ac:spMk id="2" creationId="{638FF3C8-2F2C-4A9B-8F1E-5619F3BC774C}"/>
          </ac:spMkLst>
        </pc:spChg>
      </pc:sldChg>
      <pc:sldChg chg="modSp">
        <pc:chgData name="pradeep.sharma@cemtics.com" userId="931004ba455d39c8" providerId="LiveId" clId="{880AACBC-609B-4D3E-AB4C-6A9C53B1B59F}" dt="2021-07-05T09:04:30.998" v="311"/>
        <pc:sldMkLst>
          <pc:docMk/>
          <pc:sldMk cId="139506158" sldId="262"/>
        </pc:sldMkLst>
        <pc:spChg chg="mod">
          <ac:chgData name="pradeep.sharma@cemtics.com" userId="931004ba455d39c8" providerId="LiveId" clId="{880AACBC-609B-4D3E-AB4C-6A9C53B1B59F}" dt="2021-07-05T09:04:30.998" v="311"/>
          <ac:spMkLst>
            <pc:docMk/>
            <pc:sldMk cId="139506158" sldId="262"/>
            <ac:spMk id="2" creationId="{BA32FFC8-8BF4-4A33-86EB-74254BF9D94C}"/>
          </ac:spMkLst>
        </pc:spChg>
      </pc:sldChg>
      <pc:sldChg chg="modSp mod">
        <pc:chgData name="pradeep.sharma@cemtics.com" userId="931004ba455d39c8" providerId="LiveId" clId="{880AACBC-609B-4D3E-AB4C-6A9C53B1B59F}" dt="2021-07-05T09:04:30.998" v="311"/>
        <pc:sldMkLst>
          <pc:docMk/>
          <pc:sldMk cId="2855426301" sldId="263"/>
        </pc:sldMkLst>
        <pc:spChg chg="mod">
          <ac:chgData name="pradeep.sharma@cemtics.com" userId="931004ba455d39c8" providerId="LiveId" clId="{880AACBC-609B-4D3E-AB4C-6A9C53B1B59F}" dt="2021-07-05T09:04:30.998" v="311"/>
          <ac:spMkLst>
            <pc:docMk/>
            <pc:sldMk cId="2855426301" sldId="263"/>
            <ac:spMk id="2" creationId="{5051E5A6-3C3B-4203-AC7E-4DAE77038D6E}"/>
          </ac:spMkLst>
        </pc:spChg>
        <pc:spChg chg="mod">
          <ac:chgData name="pradeep.sharma@cemtics.com" userId="931004ba455d39c8" providerId="LiveId" clId="{880AACBC-609B-4D3E-AB4C-6A9C53B1B59F}" dt="2021-07-05T08:59:08.497" v="165" actId="20577"/>
          <ac:spMkLst>
            <pc:docMk/>
            <pc:sldMk cId="2855426301" sldId="263"/>
            <ac:spMk id="6" creationId="{13991F94-BAF4-46AF-9514-BE5C6D8B40E2}"/>
          </ac:spMkLst>
        </pc:spChg>
      </pc:sldChg>
      <pc:sldChg chg="modSp">
        <pc:chgData name="pradeep.sharma@cemtics.com" userId="931004ba455d39c8" providerId="LiveId" clId="{880AACBC-609B-4D3E-AB4C-6A9C53B1B59F}" dt="2021-07-05T09:04:30.998" v="311"/>
        <pc:sldMkLst>
          <pc:docMk/>
          <pc:sldMk cId="2633976600" sldId="264"/>
        </pc:sldMkLst>
        <pc:spChg chg="mod">
          <ac:chgData name="pradeep.sharma@cemtics.com" userId="931004ba455d39c8" providerId="LiveId" clId="{880AACBC-609B-4D3E-AB4C-6A9C53B1B59F}" dt="2021-07-05T09:04:30.998" v="311"/>
          <ac:spMkLst>
            <pc:docMk/>
            <pc:sldMk cId="2633976600" sldId="264"/>
            <ac:spMk id="2" creationId="{3E982569-38A6-4B89-82A7-641174955BA9}"/>
          </ac:spMkLst>
        </pc:spChg>
      </pc:sldChg>
      <pc:sldChg chg="modSp">
        <pc:chgData name="pradeep.sharma@cemtics.com" userId="931004ba455d39c8" providerId="LiveId" clId="{880AACBC-609B-4D3E-AB4C-6A9C53B1B59F}" dt="2021-07-05T09:04:30.998" v="311"/>
        <pc:sldMkLst>
          <pc:docMk/>
          <pc:sldMk cId="1582105819" sldId="265"/>
        </pc:sldMkLst>
        <pc:spChg chg="mod">
          <ac:chgData name="pradeep.sharma@cemtics.com" userId="931004ba455d39c8" providerId="LiveId" clId="{880AACBC-609B-4D3E-AB4C-6A9C53B1B59F}" dt="2021-07-05T09:04:30.998" v="311"/>
          <ac:spMkLst>
            <pc:docMk/>
            <pc:sldMk cId="1582105819" sldId="265"/>
            <ac:spMk id="2" creationId="{B7ED5680-7A2B-405D-9BC3-F4D8836D5D3F}"/>
          </ac:spMkLst>
        </pc:spChg>
      </pc:sldChg>
      <pc:sldChg chg="modSp">
        <pc:chgData name="pradeep.sharma@cemtics.com" userId="931004ba455d39c8" providerId="LiveId" clId="{880AACBC-609B-4D3E-AB4C-6A9C53B1B59F}" dt="2021-07-05T09:04:30.998" v="311"/>
        <pc:sldMkLst>
          <pc:docMk/>
          <pc:sldMk cId="130650636" sldId="266"/>
        </pc:sldMkLst>
        <pc:spChg chg="mod">
          <ac:chgData name="pradeep.sharma@cemtics.com" userId="931004ba455d39c8" providerId="LiveId" clId="{880AACBC-609B-4D3E-AB4C-6A9C53B1B59F}" dt="2021-07-05T09:04:30.998" v="311"/>
          <ac:spMkLst>
            <pc:docMk/>
            <pc:sldMk cId="130650636" sldId="266"/>
            <ac:spMk id="2" creationId="{7AF16C38-1013-4B70-B599-A5358BB917D4}"/>
          </ac:spMkLst>
        </pc:spChg>
      </pc:sldChg>
      <pc:sldChg chg="modSp">
        <pc:chgData name="pradeep.sharma@cemtics.com" userId="931004ba455d39c8" providerId="LiveId" clId="{880AACBC-609B-4D3E-AB4C-6A9C53B1B59F}" dt="2021-07-05T09:04:30.998" v="311"/>
        <pc:sldMkLst>
          <pc:docMk/>
          <pc:sldMk cId="1820286290" sldId="267"/>
        </pc:sldMkLst>
        <pc:spChg chg="mod">
          <ac:chgData name="pradeep.sharma@cemtics.com" userId="931004ba455d39c8" providerId="LiveId" clId="{880AACBC-609B-4D3E-AB4C-6A9C53B1B59F}" dt="2021-07-05T09:04:30.998" v="311"/>
          <ac:spMkLst>
            <pc:docMk/>
            <pc:sldMk cId="1820286290" sldId="267"/>
            <ac:spMk id="2" creationId="{9B2AAF39-65F1-4303-8ABE-168A57D45A49}"/>
          </ac:spMkLst>
        </pc:spChg>
      </pc:sldChg>
      <pc:sldChg chg="modSp">
        <pc:chgData name="pradeep.sharma@cemtics.com" userId="931004ba455d39c8" providerId="LiveId" clId="{880AACBC-609B-4D3E-AB4C-6A9C53B1B59F}" dt="2021-07-05T09:04:30.998" v="311"/>
        <pc:sldMkLst>
          <pc:docMk/>
          <pc:sldMk cId="1162011823" sldId="268"/>
        </pc:sldMkLst>
        <pc:spChg chg="mod">
          <ac:chgData name="pradeep.sharma@cemtics.com" userId="931004ba455d39c8" providerId="LiveId" clId="{880AACBC-609B-4D3E-AB4C-6A9C53B1B59F}" dt="2021-07-05T09:04:30.998" v="311"/>
          <ac:spMkLst>
            <pc:docMk/>
            <pc:sldMk cId="1162011823" sldId="268"/>
            <ac:spMk id="2" creationId="{67D9435D-698A-4FD5-9D86-24C6C64844E1}"/>
          </ac:spMkLst>
        </pc:spChg>
      </pc:sldChg>
      <pc:sldChg chg="modSp">
        <pc:chgData name="pradeep.sharma@cemtics.com" userId="931004ba455d39c8" providerId="LiveId" clId="{880AACBC-609B-4D3E-AB4C-6A9C53B1B59F}" dt="2021-07-05T09:04:30.998" v="311"/>
        <pc:sldMkLst>
          <pc:docMk/>
          <pc:sldMk cId="3379190319" sldId="269"/>
        </pc:sldMkLst>
        <pc:spChg chg="mod">
          <ac:chgData name="pradeep.sharma@cemtics.com" userId="931004ba455d39c8" providerId="LiveId" clId="{880AACBC-609B-4D3E-AB4C-6A9C53B1B59F}" dt="2021-07-05T09:04:30.998" v="311"/>
          <ac:spMkLst>
            <pc:docMk/>
            <pc:sldMk cId="3379190319" sldId="269"/>
            <ac:spMk id="2" creationId="{C7E5DB75-9337-488B-9518-C9F0D82CE30C}"/>
          </ac:spMkLst>
        </pc:spChg>
      </pc:sldChg>
      <pc:sldChg chg="modSp">
        <pc:chgData name="pradeep.sharma@cemtics.com" userId="931004ba455d39c8" providerId="LiveId" clId="{880AACBC-609B-4D3E-AB4C-6A9C53B1B59F}" dt="2021-07-05T09:04:30.998" v="311"/>
        <pc:sldMkLst>
          <pc:docMk/>
          <pc:sldMk cId="1763886861" sldId="270"/>
        </pc:sldMkLst>
        <pc:spChg chg="mod">
          <ac:chgData name="pradeep.sharma@cemtics.com" userId="931004ba455d39c8" providerId="LiveId" clId="{880AACBC-609B-4D3E-AB4C-6A9C53B1B59F}" dt="2021-07-05T09:04:30.998" v="311"/>
          <ac:spMkLst>
            <pc:docMk/>
            <pc:sldMk cId="1763886861" sldId="270"/>
            <ac:spMk id="2" creationId="{E2044597-5467-4E7B-811D-0FE76D95A414}"/>
          </ac:spMkLst>
        </pc:spChg>
      </pc:sldChg>
      <pc:sldChg chg="modSp">
        <pc:chgData name="pradeep.sharma@cemtics.com" userId="931004ba455d39c8" providerId="LiveId" clId="{880AACBC-609B-4D3E-AB4C-6A9C53B1B59F}" dt="2021-07-05T09:04:30.998" v="311"/>
        <pc:sldMkLst>
          <pc:docMk/>
          <pc:sldMk cId="292925236" sldId="271"/>
        </pc:sldMkLst>
        <pc:spChg chg="mod">
          <ac:chgData name="pradeep.sharma@cemtics.com" userId="931004ba455d39c8" providerId="LiveId" clId="{880AACBC-609B-4D3E-AB4C-6A9C53B1B59F}" dt="2021-07-05T09:04:30.998" v="311"/>
          <ac:spMkLst>
            <pc:docMk/>
            <pc:sldMk cId="292925236" sldId="271"/>
            <ac:spMk id="2" creationId="{4DA9C8DE-C38E-4B81-812C-EEAEFDFDFC67}"/>
          </ac:spMkLst>
        </pc:spChg>
      </pc:sldChg>
      <pc:sldChg chg="modSp">
        <pc:chgData name="pradeep.sharma@cemtics.com" userId="931004ba455d39c8" providerId="LiveId" clId="{880AACBC-609B-4D3E-AB4C-6A9C53B1B59F}" dt="2021-07-05T09:04:30.998" v="311"/>
        <pc:sldMkLst>
          <pc:docMk/>
          <pc:sldMk cId="2882741901" sldId="272"/>
        </pc:sldMkLst>
        <pc:spChg chg="mod">
          <ac:chgData name="pradeep.sharma@cemtics.com" userId="931004ba455d39c8" providerId="LiveId" clId="{880AACBC-609B-4D3E-AB4C-6A9C53B1B59F}" dt="2021-07-05T09:04:30.998" v="311"/>
          <ac:spMkLst>
            <pc:docMk/>
            <pc:sldMk cId="2882741901" sldId="272"/>
            <ac:spMk id="2" creationId="{4606199C-B0F5-428A-8E79-257F635E5CCE}"/>
          </ac:spMkLst>
        </pc:spChg>
      </pc:sldChg>
      <pc:sldChg chg="modSp add">
        <pc:chgData name="pradeep.sharma@cemtics.com" userId="931004ba455d39c8" providerId="LiveId" clId="{880AACBC-609B-4D3E-AB4C-6A9C53B1B59F}" dt="2021-07-05T09:04:30.998" v="311"/>
        <pc:sldMkLst>
          <pc:docMk/>
          <pc:sldMk cId="2531905438" sldId="273"/>
        </pc:sldMkLst>
        <pc:spChg chg="mod">
          <ac:chgData name="pradeep.sharma@cemtics.com" userId="931004ba455d39c8" providerId="LiveId" clId="{880AACBC-609B-4D3E-AB4C-6A9C53B1B59F}" dt="2021-07-05T09:04:30.998" v="311"/>
          <ac:spMkLst>
            <pc:docMk/>
            <pc:sldMk cId="2531905438" sldId="273"/>
            <ac:spMk id="2" creationId="{66C92C56-20F7-4E2C-848B-EFA43573B091}"/>
          </ac:spMkLst>
        </pc:spChg>
        <pc:spChg chg="mod">
          <ac:chgData name="pradeep.sharma@cemtics.com" userId="931004ba455d39c8" providerId="LiveId" clId="{880AACBC-609B-4D3E-AB4C-6A9C53B1B59F}" dt="2021-07-05T09:04:30.998" v="311"/>
          <ac:spMkLst>
            <pc:docMk/>
            <pc:sldMk cId="2531905438" sldId="273"/>
            <ac:spMk id="3" creationId="{22EAC904-DB99-47EF-8D6C-B4B891E027FE}"/>
          </ac:spMkLst>
        </pc:spChg>
      </pc:sldChg>
      <pc:sldChg chg="del">
        <pc:chgData name="pradeep.sharma@cemtics.com" userId="931004ba455d39c8" providerId="LiveId" clId="{880AACBC-609B-4D3E-AB4C-6A9C53B1B59F}" dt="2021-07-05T08:56:42.818" v="126" actId="2696"/>
        <pc:sldMkLst>
          <pc:docMk/>
          <pc:sldMk cId="3124233939" sldId="273"/>
        </pc:sldMkLst>
      </pc:sldChg>
      <pc:sldChg chg="modSp mod">
        <pc:chgData name="pradeep.sharma@cemtics.com" userId="931004ba455d39c8" providerId="LiveId" clId="{880AACBC-609B-4D3E-AB4C-6A9C53B1B59F}" dt="2021-07-05T09:04:31.178" v="313" actId="27636"/>
        <pc:sldMkLst>
          <pc:docMk/>
          <pc:sldMk cId="3735417143" sldId="275"/>
        </pc:sldMkLst>
        <pc:spChg chg="mod">
          <ac:chgData name="pradeep.sharma@cemtics.com" userId="931004ba455d39c8" providerId="LiveId" clId="{880AACBC-609B-4D3E-AB4C-6A9C53B1B59F}" dt="2021-07-05T09:04:30.998" v="311"/>
          <ac:spMkLst>
            <pc:docMk/>
            <pc:sldMk cId="3735417143" sldId="275"/>
            <ac:spMk id="2" creationId="{DFDB7413-8C27-4D33-A812-66A068379D98}"/>
          </ac:spMkLst>
        </pc:spChg>
        <pc:spChg chg="mod">
          <ac:chgData name="pradeep.sharma@cemtics.com" userId="931004ba455d39c8" providerId="LiveId" clId="{880AACBC-609B-4D3E-AB4C-6A9C53B1B59F}" dt="2021-07-05T09:04:31.178" v="313" actId="27636"/>
          <ac:spMkLst>
            <pc:docMk/>
            <pc:sldMk cId="3735417143" sldId="275"/>
            <ac:spMk id="3" creationId="{6E11BDB7-1724-4F39-A666-C37BF6ADFFB8}"/>
          </ac:spMkLst>
        </pc:spChg>
      </pc:sldChg>
      <pc:sldChg chg="modSp new mod">
        <pc:chgData name="pradeep.sharma@cemtics.com" userId="931004ba455d39c8" providerId="LiveId" clId="{880AACBC-609B-4D3E-AB4C-6A9C53B1B59F}" dt="2021-07-05T09:04:31.166" v="312" actId="27636"/>
        <pc:sldMkLst>
          <pc:docMk/>
          <pc:sldMk cId="2403599514" sldId="276"/>
        </pc:sldMkLst>
        <pc:spChg chg="mod">
          <ac:chgData name="pradeep.sharma@cemtics.com" userId="931004ba455d39c8" providerId="LiveId" clId="{880AACBC-609B-4D3E-AB4C-6A9C53B1B59F}" dt="2021-07-05T09:04:30.998" v="311"/>
          <ac:spMkLst>
            <pc:docMk/>
            <pc:sldMk cId="2403599514" sldId="276"/>
            <ac:spMk id="2" creationId="{F823367D-50B4-483E-BB4D-A8134A3457B9}"/>
          </ac:spMkLst>
        </pc:spChg>
        <pc:spChg chg="mod">
          <ac:chgData name="pradeep.sharma@cemtics.com" userId="931004ba455d39c8" providerId="LiveId" clId="{880AACBC-609B-4D3E-AB4C-6A9C53B1B59F}" dt="2021-07-05T09:04:31.166" v="312" actId="27636"/>
          <ac:spMkLst>
            <pc:docMk/>
            <pc:sldMk cId="2403599514" sldId="276"/>
            <ac:spMk id="3" creationId="{35D73CD4-693B-4957-8F43-5A5ADCB479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7694-10FC-478D-B4DA-31C93702DFA2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118B-1A3F-4AC5-A2E7-66ABF1D58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06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7694-10FC-478D-B4DA-31C93702DFA2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118B-1A3F-4AC5-A2E7-66ABF1D58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80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7694-10FC-478D-B4DA-31C93702DFA2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118B-1A3F-4AC5-A2E7-66ABF1D5802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0790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7694-10FC-478D-B4DA-31C93702DFA2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118B-1A3F-4AC5-A2E7-66ABF1D58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859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7694-10FC-478D-B4DA-31C93702DFA2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118B-1A3F-4AC5-A2E7-66ABF1D5802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346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7694-10FC-478D-B4DA-31C93702DFA2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118B-1A3F-4AC5-A2E7-66ABF1D58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37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7694-10FC-478D-B4DA-31C93702DFA2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118B-1A3F-4AC5-A2E7-66ABF1D58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62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7694-10FC-478D-B4DA-31C93702DFA2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118B-1A3F-4AC5-A2E7-66ABF1D58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7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7694-10FC-478D-B4DA-31C93702DFA2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118B-1A3F-4AC5-A2E7-66ABF1D58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49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7694-10FC-478D-B4DA-31C93702DFA2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118B-1A3F-4AC5-A2E7-66ABF1D58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71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7694-10FC-478D-B4DA-31C93702DFA2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118B-1A3F-4AC5-A2E7-66ABF1D58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94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7694-10FC-478D-B4DA-31C93702DFA2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118B-1A3F-4AC5-A2E7-66ABF1D58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75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7694-10FC-478D-B4DA-31C93702DFA2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118B-1A3F-4AC5-A2E7-66ABF1D58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4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7694-10FC-478D-B4DA-31C93702DFA2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118B-1A3F-4AC5-A2E7-66ABF1D58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76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7694-10FC-478D-B4DA-31C93702DFA2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118B-1A3F-4AC5-A2E7-66ABF1D58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24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7694-10FC-478D-B4DA-31C93702DFA2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118B-1A3F-4AC5-A2E7-66ABF1D58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16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7694-10FC-478D-B4DA-31C93702DFA2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EB118B-1A3F-4AC5-A2E7-66ABF1D58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53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17E7-5807-433C-AE2E-93670DAB2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 system for restaurants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519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E5A6-3C3B-4203-AC7E-4DAE7703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89CB6D-DD11-4772-B223-74C8FDF9E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511" y="1834014"/>
            <a:ext cx="7118607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991F94-BAF4-46AF-9514-BE5C6D8B40E2}"/>
              </a:ext>
            </a:extLst>
          </p:cNvPr>
          <p:cNvSpPr/>
          <p:nvPr/>
        </p:nvSpPr>
        <p:spPr>
          <a:xfrm>
            <a:off x="9135611" y="2483141"/>
            <a:ext cx="2390862" cy="2860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387 rows having 0 votes and for 50 restaurants have  4  votes  and 84  rows have  least votes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42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2569-38A6-4B89-82A7-64117495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3A7A00-09F9-463F-AF35-1AADD143C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057" y="1690688"/>
            <a:ext cx="6195503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B39647-138E-4655-853E-AEDB70336169}"/>
              </a:ext>
            </a:extLst>
          </p:cNvPr>
          <p:cNvSpPr/>
          <p:nvPr/>
        </p:nvSpPr>
        <p:spPr>
          <a:xfrm>
            <a:off x="8816829" y="2617365"/>
            <a:ext cx="2536971" cy="261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Seen that Top 3 locations have good amount for restaurants  are BTM,JP Nagar , HSR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97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5680-7A2B-405D-9BC3-F4D8836D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type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E9F08-8C1C-4646-99DF-E8E07C710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689" y="1713758"/>
            <a:ext cx="6155685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E30A74-13E1-402B-B142-2C20613706F5}"/>
              </a:ext>
            </a:extLst>
          </p:cNvPr>
          <p:cNvSpPr/>
          <p:nvPr/>
        </p:nvSpPr>
        <p:spPr>
          <a:xfrm>
            <a:off x="8925886" y="2164360"/>
            <a:ext cx="2114026" cy="250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had Seen That  Those restaurants  having high value count having type of Quick Bites, Casual Dinning, Cafe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105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6C38-1013-4B70-B599-A5358BB9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Dish Liked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A0C2-41F1-4B52-A643-67B84155B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687" y="1590734"/>
            <a:ext cx="538645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C088D2-4CCE-4B9A-A2E0-11B0601D8F23}"/>
              </a:ext>
            </a:extLst>
          </p:cNvPr>
          <p:cNvSpPr/>
          <p:nvPr/>
        </p:nvSpPr>
        <p:spPr>
          <a:xfrm>
            <a:off x="8414158" y="2097248"/>
            <a:ext cx="2558642" cy="202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Dishes like are –</a:t>
            </a:r>
          </a:p>
          <a:p>
            <a:pPr algn="ctr"/>
            <a:r>
              <a:rPr lang="en-US" dirty="0" err="1"/>
              <a:t>Biryani,Paratha</a:t>
            </a:r>
            <a:r>
              <a:rPr lang="en-US" dirty="0"/>
              <a:t>,</a:t>
            </a:r>
            <a:r>
              <a:rPr lang="en-IN" b="0" i="0" dirty="0">
                <a:solidFill>
                  <a:srgbClr val="404040"/>
                </a:solidFill>
                <a:effectLst/>
                <a:latin typeface="Istok"/>
              </a:rPr>
              <a:t> </a:t>
            </a:r>
            <a:r>
              <a:rPr lang="en-IN" b="0" i="0" dirty="0">
                <a:solidFill>
                  <a:schemeClr val="bg1"/>
                </a:solidFill>
                <a:effectLst/>
                <a:latin typeface="Istok"/>
              </a:rPr>
              <a:t>Appam, Chicken Curry, Passion Fruit Juice, Crepe ,</a:t>
            </a:r>
            <a:r>
              <a:rPr lang="en-IN" b="0" i="0" dirty="0">
                <a:solidFill>
                  <a:srgbClr val="404040"/>
                </a:solidFill>
                <a:effectLst/>
                <a:latin typeface="Istok"/>
              </a:rPr>
              <a:t>  </a:t>
            </a:r>
            <a:r>
              <a:rPr lang="en-IN" b="0" i="0" dirty="0">
                <a:solidFill>
                  <a:schemeClr val="bg1"/>
                </a:solidFill>
                <a:effectLst/>
                <a:latin typeface="Istok"/>
              </a:rPr>
              <a:t>Chicken Biryani</a:t>
            </a:r>
            <a:r>
              <a:rPr lang="en-IN" b="0" i="0" dirty="0">
                <a:solidFill>
                  <a:srgbClr val="404040"/>
                </a:solidFill>
                <a:effectLst/>
                <a:latin typeface="Istok"/>
              </a:rPr>
              <a:t>,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5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AF39-65F1-4303-8ABE-168A57D4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Cuisines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F45CB-A005-4316-A2C5-3787998E6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518" y="1548788"/>
            <a:ext cx="5367460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4A89D6-1278-43FD-A171-1D70312078E0}"/>
              </a:ext>
            </a:extLst>
          </p:cNvPr>
          <p:cNvSpPr/>
          <p:nvPr/>
        </p:nvSpPr>
        <p:spPr>
          <a:xfrm>
            <a:off x="7935985" y="1690688"/>
            <a:ext cx="2894202" cy="266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3 type of cuisines are –</a:t>
            </a:r>
          </a:p>
          <a:p>
            <a:pPr algn="ctr"/>
            <a:r>
              <a:rPr lang="en-US" dirty="0"/>
              <a:t>North Indian ,North </a:t>
            </a:r>
            <a:r>
              <a:rPr lang="en-US" dirty="0" err="1"/>
              <a:t>indian</a:t>
            </a:r>
            <a:r>
              <a:rPr lang="en-US" dirty="0"/>
              <a:t> and Chinese, South Indian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28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435D-698A-4FD5-9D86-24C6C648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Approx</a:t>
            </a:r>
            <a:r>
              <a:rPr lang="en-US" dirty="0"/>
              <a:t> Cost for two people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0DA8D-73B7-4065-B3FD-343765576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698" y="1766902"/>
            <a:ext cx="6960901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65CD42-0189-4C0B-9333-C804CA4AAD6C}"/>
              </a:ext>
            </a:extLst>
          </p:cNvPr>
          <p:cNvSpPr/>
          <p:nvPr/>
        </p:nvSpPr>
        <p:spPr>
          <a:xfrm>
            <a:off x="9378892" y="1912690"/>
            <a:ext cx="2114025" cy="25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See that 300,400,500 are approx. cost for 2 people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011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DB75-9337-488B-9518-C9F0D82C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list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8C9B6-4608-47EF-B1C5-EBAD41F99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7511"/>
            <a:ext cx="6384569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CF4E83-FB90-4A80-BF72-550DD63D30A4}"/>
              </a:ext>
            </a:extLst>
          </p:cNvPr>
          <p:cNvSpPr/>
          <p:nvPr/>
        </p:nvSpPr>
        <p:spPr>
          <a:xfrm>
            <a:off x="8355435" y="1812022"/>
            <a:ext cx="2306972" cy="226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Seen That There Are Max Stop words in reviews which are not useful for us so we remove stop words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19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4597-5467-4E7B-811D-0FE76D95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Item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F07D95-B9A1-41D1-B5E0-4C38A008B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172" y="1515232"/>
            <a:ext cx="632560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435FAF-FC74-4DD6-9D45-A2CAAA6EEAD0}"/>
              </a:ext>
            </a:extLst>
          </p:cNvPr>
          <p:cNvSpPr/>
          <p:nvPr/>
        </p:nvSpPr>
        <p:spPr>
          <a:xfrm>
            <a:off x="8464492" y="1979802"/>
            <a:ext cx="2365695" cy="279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Seen That  In menu items for max restaurants have </a:t>
            </a:r>
            <a:r>
              <a:rPr lang="en-US" dirty="0" err="1"/>
              <a:t>chicken,veg,rice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886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C8DE-C38E-4B81-812C-EEAEFDFD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Listed_in</a:t>
            </a:r>
            <a:r>
              <a:rPr lang="en-US" dirty="0"/>
              <a:t>(type)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3F5A67-486C-4631-99F6-01B2FC43D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130" y="1690688"/>
            <a:ext cx="7232360" cy="435133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4399D8-9B4D-4340-9F21-06B5B28FF960}"/>
              </a:ext>
            </a:extLst>
          </p:cNvPr>
          <p:cNvSpPr/>
          <p:nvPr/>
        </p:nvSpPr>
        <p:spPr>
          <a:xfrm>
            <a:off x="9521505" y="2130804"/>
            <a:ext cx="2155970" cy="255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Seen that  </a:t>
            </a:r>
            <a:r>
              <a:rPr lang="en-US" dirty="0" err="1"/>
              <a:t>Amx</a:t>
            </a:r>
            <a:r>
              <a:rPr lang="en-US" dirty="0"/>
              <a:t> Restaurants Provide delivery ,Dine-</a:t>
            </a:r>
            <a:r>
              <a:rPr lang="en-US" dirty="0" err="1"/>
              <a:t>out,Desserts</a:t>
            </a:r>
            <a:r>
              <a:rPr lang="en-US" dirty="0"/>
              <a:t> options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25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199C-B0F5-428A-8E79-257F635E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Listed_in_city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D854A6-A89C-449C-80F0-9909CA0B1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841" y="1766902"/>
            <a:ext cx="6737944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3B4C74-FFE8-4C9F-83C8-6162DA0B89AC}"/>
              </a:ext>
            </a:extLst>
          </p:cNvPr>
          <p:cNvSpPr/>
          <p:nvPr/>
        </p:nvSpPr>
        <p:spPr>
          <a:xfrm>
            <a:off x="9127222" y="2273417"/>
            <a:ext cx="2023937" cy="212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Seen That  In City  BTM, </a:t>
            </a:r>
            <a:r>
              <a:rPr lang="en-IN" b="0" i="0" dirty="0">
                <a:solidFill>
                  <a:srgbClr val="404040"/>
                </a:solidFill>
                <a:effectLst/>
                <a:latin typeface="Istok"/>
              </a:rPr>
              <a:t> </a:t>
            </a:r>
            <a:r>
              <a:rPr lang="en-IN" b="0" i="0" dirty="0">
                <a:solidFill>
                  <a:schemeClr val="bg1"/>
                </a:solidFill>
                <a:effectLst/>
                <a:latin typeface="Istok"/>
              </a:rPr>
              <a:t>Koramangala 6th Block</a:t>
            </a:r>
            <a:r>
              <a:rPr lang="en-US" b="0" i="0" dirty="0">
                <a:solidFill>
                  <a:schemeClr val="bg1"/>
                </a:solidFill>
                <a:effectLst/>
                <a:latin typeface="Istok"/>
              </a:rPr>
              <a:t>,</a:t>
            </a:r>
            <a:r>
              <a:rPr lang="en-IN" b="0" i="0" dirty="0">
                <a:solidFill>
                  <a:schemeClr val="bg1"/>
                </a:solidFill>
                <a:effectLst/>
                <a:latin typeface="Istok"/>
              </a:rPr>
              <a:t>  Koramangala 5th Block </a:t>
            </a:r>
            <a:r>
              <a:rPr lang="en-US" b="0" i="0" dirty="0">
                <a:solidFill>
                  <a:schemeClr val="bg1"/>
                </a:solidFill>
                <a:effectLst/>
                <a:latin typeface="Istok"/>
              </a:rPr>
              <a:t> have highest value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74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367D-50B4-483E-BB4D-A8134A34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3CD4-693B-4957-8F43-5A5ADCB47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63"/>
            <a:ext cx="10515600" cy="4625000"/>
          </a:xfrm>
        </p:spPr>
        <p:txBody>
          <a:bodyPr>
            <a:normAutofit fontScale="92500"/>
          </a:bodyPr>
          <a:lstStyle/>
          <a:p>
            <a:r>
              <a:rPr lang="en-US" sz="1600" b="1" dirty="0"/>
              <a:t>Apsara ice cream and </a:t>
            </a:r>
            <a:r>
              <a:rPr lang="en-US" sz="1600" b="1" dirty="0" err="1"/>
              <a:t>Hotley</a:t>
            </a:r>
            <a:r>
              <a:rPr lang="en-US" sz="1600" b="1" dirty="0"/>
              <a:t> Smokey has top 2 highest value count of data set </a:t>
            </a:r>
          </a:p>
          <a:p>
            <a:r>
              <a:rPr lang="en-US" sz="1600" b="1" dirty="0"/>
              <a:t>57 % of restaurants take online orders </a:t>
            </a:r>
          </a:p>
          <a:p>
            <a:r>
              <a:rPr lang="en-US" sz="1600" b="1" dirty="0"/>
              <a:t>86.9% restaurants have facility of booking table </a:t>
            </a:r>
          </a:p>
          <a:p>
            <a:r>
              <a:rPr lang="en-US" sz="1600" b="1" dirty="0"/>
              <a:t>New and 3.8 category have  highest value count  and 4.8,4.9 rating restaurant are very less </a:t>
            </a:r>
          </a:p>
          <a:p>
            <a:r>
              <a:rPr lang="en-US" sz="1600" b="1" dirty="0"/>
              <a:t>For 387 rows having 0 votes and for 50 rows have  4  votes  and 84  rows have  least votes </a:t>
            </a:r>
          </a:p>
          <a:p>
            <a:r>
              <a:rPr lang="en-US" sz="1600" b="1" dirty="0"/>
              <a:t>We Seen that Top 3 locations have good amount for restaurants  are BTM,JP Nagar , HSR</a:t>
            </a:r>
          </a:p>
          <a:p>
            <a:r>
              <a:rPr lang="en-US" sz="1600" b="1" dirty="0"/>
              <a:t>We had Seen That  Those restaurants  having high value count having type of Quick Bites, Casual Dinning, Café</a:t>
            </a:r>
          </a:p>
          <a:p>
            <a:r>
              <a:rPr lang="en-US" sz="1600" b="1" dirty="0"/>
              <a:t>Max Dishes like are –</a:t>
            </a:r>
            <a:r>
              <a:rPr lang="en-US" sz="1600" b="1" dirty="0" err="1"/>
              <a:t>Biryani,Paratha</a:t>
            </a:r>
            <a:r>
              <a:rPr lang="en-US" sz="1600" b="1" dirty="0"/>
              <a:t>,</a:t>
            </a:r>
            <a:r>
              <a:rPr lang="en-IN" sz="1600" b="1" i="0" dirty="0">
                <a:solidFill>
                  <a:srgbClr val="404040"/>
                </a:solidFill>
                <a:effectLst/>
                <a:latin typeface="Istok"/>
              </a:rPr>
              <a:t> </a:t>
            </a:r>
            <a:r>
              <a:rPr lang="en-IN" sz="1600" b="1" i="0" dirty="0">
                <a:effectLst/>
                <a:latin typeface="Istok"/>
              </a:rPr>
              <a:t>Appam, Chicken </a:t>
            </a:r>
            <a:r>
              <a:rPr lang="en-IN" sz="1600" b="1" i="0" dirty="0" err="1">
                <a:effectLst/>
                <a:latin typeface="Istok"/>
              </a:rPr>
              <a:t>Curry,Passion,Fruit,Juice,Crepe</a:t>
            </a:r>
            <a:r>
              <a:rPr lang="en-IN" sz="1600" b="1" i="0" dirty="0">
                <a:effectLst/>
                <a:latin typeface="Istok"/>
              </a:rPr>
              <a:t> ,  Chicken Biryani etc</a:t>
            </a:r>
          </a:p>
          <a:p>
            <a:r>
              <a:rPr lang="en-US" sz="1600" b="1" dirty="0"/>
              <a:t>Top 3 type of cuisines are –North Indian ,North </a:t>
            </a:r>
            <a:r>
              <a:rPr lang="en-US" sz="1600" b="1" dirty="0" err="1"/>
              <a:t>indian</a:t>
            </a:r>
            <a:r>
              <a:rPr lang="en-US" sz="1600" b="1" dirty="0"/>
              <a:t> and Chinese, South Indian</a:t>
            </a:r>
          </a:p>
          <a:p>
            <a:r>
              <a:rPr lang="en-US" sz="1600" b="1" dirty="0"/>
              <a:t>We See that 300,400,500 are approx. cost for 2 people </a:t>
            </a:r>
          </a:p>
          <a:p>
            <a:r>
              <a:rPr lang="en-US" sz="1600" b="1" dirty="0"/>
              <a:t>We Seen That  In menu items for max restaurants have </a:t>
            </a:r>
            <a:r>
              <a:rPr lang="en-US" sz="1600" b="1" dirty="0" err="1"/>
              <a:t>chicken,veg,rice</a:t>
            </a:r>
            <a:r>
              <a:rPr lang="en-US" sz="1600" b="1" dirty="0"/>
              <a:t> </a:t>
            </a:r>
            <a:r>
              <a:rPr lang="en-US" sz="1600" b="1" dirty="0" err="1"/>
              <a:t>etc</a:t>
            </a:r>
            <a:endParaRPr lang="en-US" sz="1600" b="1" dirty="0"/>
          </a:p>
          <a:p>
            <a:r>
              <a:rPr lang="en-US" sz="1600" b="1" dirty="0"/>
              <a:t>We Seen That  In City  BTM, </a:t>
            </a:r>
            <a:r>
              <a:rPr lang="en-IN" sz="1600" b="1" i="0" dirty="0">
                <a:effectLst/>
                <a:latin typeface="Istok"/>
              </a:rPr>
              <a:t> Koramangala 6th Block</a:t>
            </a:r>
            <a:r>
              <a:rPr lang="en-US" sz="1600" b="1" i="0" dirty="0">
                <a:effectLst/>
                <a:latin typeface="Istok"/>
              </a:rPr>
              <a:t>,</a:t>
            </a:r>
            <a:r>
              <a:rPr lang="en-IN" sz="1600" b="1" i="0" dirty="0">
                <a:effectLst/>
                <a:latin typeface="Istok"/>
              </a:rPr>
              <a:t>  Koramangala 5th Block </a:t>
            </a:r>
            <a:r>
              <a:rPr lang="en-US" sz="1600" b="1" i="0" dirty="0">
                <a:effectLst/>
                <a:latin typeface="Istok"/>
              </a:rPr>
              <a:t> have highest value </a:t>
            </a:r>
          </a:p>
          <a:p>
            <a:r>
              <a:rPr lang="en-US" sz="1600" b="1" dirty="0">
                <a:highlight>
                  <a:srgbClr val="FFFF00"/>
                </a:highlight>
                <a:latin typeface="Istok"/>
              </a:rPr>
              <a:t>We Seen that provided rate vary with location  for same restaurant </a:t>
            </a:r>
            <a:endParaRPr lang="en-IN" sz="1600" b="1" dirty="0">
              <a:highlight>
                <a:srgbClr val="FFFF00"/>
              </a:highlight>
            </a:endParaRPr>
          </a:p>
          <a:p>
            <a:endParaRPr lang="en-IN" sz="1600" b="1" dirty="0"/>
          </a:p>
          <a:p>
            <a:endParaRPr lang="en-US" sz="1600" b="1" dirty="0"/>
          </a:p>
          <a:p>
            <a:endParaRPr lang="en-IN" sz="1600" b="1" dirty="0"/>
          </a:p>
          <a:p>
            <a:endParaRPr lang="en-US" sz="1600" b="1" dirty="0"/>
          </a:p>
          <a:p>
            <a:endParaRPr lang="en-IN" sz="1600" b="1" dirty="0"/>
          </a:p>
          <a:p>
            <a:endParaRPr lang="en-IN" sz="1600" b="1" i="0" dirty="0">
              <a:effectLst/>
              <a:latin typeface="Istok"/>
            </a:endParaRPr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403599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7413-8C27-4D33-A812-66A06837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Answers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BDB7-1724-4F39-A666-C37BF6ADF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why you have implemented this solution using the algorithm you have used-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Because Algo provide nearest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Neighbour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,very fast ,works better than other algo , having non parametric in nature ,based on similarity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Under what circumstances this algorithm will fail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Any new attribute added except training attribute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3.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3.Given more time how can you improve the same solution​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We create diff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kpi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, do more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eda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, train model based on diff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kpi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, creating diff type of sparse matrix ,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417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7673-031E-4632-A06B-018491174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171"/>
            <a:ext cx="10515600" cy="5824625"/>
          </a:xfrm>
        </p:spPr>
        <p:txBody>
          <a:bodyPr/>
          <a:lstStyle/>
          <a:p>
            <a:r>
              <a:rPr lang="en-US" dirty="0"/>
              <a:t>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The End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56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2C56-20F7-4E2C-848B-EFA43573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We Do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AC904-DB99-47EF-8D6C-B4B891E02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1)We Seen That rating Columns Have More than 10 % values missing and values available  have Unknown category  New , So we decided to extract rating from reviews  by name </a:t>
            </a:r>
            <a:r>
              <a:rPr lang="en-US" dirty="0" err="1"/>
              <a:t>reviews_ratings</a:t>
            </a:r>
            <a:endParaRPr lang="en-US" dirty="0"/>
          </a:p>
          <a:p>
            <a:r>
              <a:rPr lang="en-US" dirty="0"/>
              <a:t>2) We Do some Preprocessing and cleaning of text data ,like </a:t>
            </a:r>
            <a:r>
              <a:rPr lang="en-US" dirty="0" err="1"/>
              <a:t>steming</a:t>
            </a:r>
            <a:r>
              <a:rPr lang="en-US" dirty="0"/>
              <a:t> ,</a:t>
            </a:r>
            <a:r>
              <a:rPr lang="en-US" dirty="0" err="1"/>
              <a:t>tokenizing,stop</a:t>
            </a:r>
            <a:r>
              <a:rPr lang="en-US" dirty="0"/>
              <a:t> word removal and convert into vector form </a:t>
            </a:r>
          </a:p>
          <a:p>
            <a:r>
              <a:rPr lang="en-US" dirty="0"/>
              <a:t>3)  We Created Sparse Matrix based on reviews, </a:t>
            </a:r>
            <a:r>
              <a:rPr lang="en-US" dirty="0" err="1"/>
              <a:t>location,cuisines,approx_cost</a:t>
            </a:r>
            <a:r>
              <a:rPr lang="en-US" dirty="0"/>
              <a:t> for two </a:t>
            </a:r>
            <a:r>
              <a:rPr lang="en-US" dirty="0" err="1"/>
              <a:t>people,rest</a:t>
            </a:r>
            <a:r>
              <a:rPr lang="en-US" dirty="0"/>
              <a:t> type, list in city </a:t>
            </a:r>
          </a:p>
          <a:p>
            <a:r>
              <a:rPr lang="en-US" dirty="0"/>
              <a:t>4) and Apply </a:t>
            </a:r>
            <a:r>
              <a:rPr lang="en-US" dirty="0" err="1"/>
              <a:t>Ml</a:t>
            </a:r>
            <a:r>
              <a:rPr lang="en-US" dirty="0"/>
              <a:t> model that predict  top 5 restaurant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90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CA2E-CF9E-4653-A805-8972BCFD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given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90B344-8845-415D-89B5-AD27CF5BFE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2207" y="1795654"/>
            <a:ext cx="6946783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'name’,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online_order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book_table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'rate’,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'votes’,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'location’,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rest_type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dish_liked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'cuisines’,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approx_cost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(for two people)’,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reviews_list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menu_item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listed_in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(type)’,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listed_in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(city)’,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reviews_rating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5E8B45-0252-4512-A84C-2C9898A8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901" y="2547258"/>
            <a:ext cx="857250" cy="6285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6F8338-F236-49AF-96E6-3534A949ED06}"/>
              </a:ext>
            </a:extLst>
          </p:cNvPr>
          <p:cNvSpPr/>
          <p:nvPr/>
        </p:nvSpPr>
        <p:spPr>
          <a:xfrm>
            <a:off x="9555061" y="2390862"/>
            <a:ext cx="148485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 of </a:t>
            </a:r>
            <a:r>
              <a:rPr lang="en-US" dirty="0" err="1"/>
              <a:t>DataSet</a:t>
            </a:r>
            <a:endParaRPr lang="en-IN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76FCABF-61D1-4C76-813C-5417B351EB80}"/>
              </a:ext>
            </a:extLst>
          </p:cNvPr>
          <p:cNvSpPr/>
          <p:nvPr/>
        </p:nvSpPr>
        <p:spPr>
          <a:xfrm rot="5400000">
            <a:off x="8261058" y="2355209"/>
            <a:ext cx="914400" cy="658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64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D0D5-B151-4DC8-9C45-37CDD7F0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02D4D-B9AF-43CF-82E6-3B751A52E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776" y="2426348"/>
            <a:ext cx="3552825" cy="249555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A992C0-7C69-4352-821C-412CC2DBBD4E}"/>
              </a:ext>
            </a:extLst>
          </p:cNvPr>
          <p:cNvSpPr/>
          <p:nvPr/>
        </p:nvSpPr>
        <p:spPr>
          <a:xfrm>
            <a:off x="7315200" y="2315361"/>
            <a:ext cx="2231472" cy="165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Rate and Dish liked Have ore than 10% values missing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23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694C-AF0F-4F6D-BE83-0A230425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</a:t>
            </a:r>
            <a:r>
              <a:rPr lang="en-US" dirty="0" err="1"/>
              <a:t>EachAttributes</a:t>
            </a:r>
            <a:r>
              <a:rPr lang="en-US" dirty="0"/>
              <a:t>/ name of rest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74F6D3-8395-44E4-9DD1-6BB3B7C77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507" y="1409403"/>
            <a:ext cx="6923314" cy="520600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D01CBB-77A1-427D-864A-71E91165FF8A}"/>
              </a:ext>
            </a:extLst>
          </p:cNvPr>
          <p:cNvSpPr/>
          <p:nvPr/>
        </p:nvSpPr>
        <p:spPr>
          <a:xfrm>
            <a:off x="8537510" y="1922106"/>
            <a:ext cx="2816290" cy="312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Apsara ice cream and </a:t>
            </a:r>
            <a:r>
              <a:rPr lang="en-US" dirty="0" err="1"/>
              <a:t>Hotley</a:t>
            </a:r>
            <a:r>
              <a:rPr lang="en-US" dirty="0"/>
              <a:t> Smokey has top 2 highest value count of data set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11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BB19-E244-457B-907C-C69C84A6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Order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8E192-9824-44C7-9A73-8793F2016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862" y="1690688"/>
            <a:ext cx="6941125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211060-427E-4B80-965C-AB425F236DDB}"/>
              </a:ext>
            </a:extLst>
          </p:cNvPr>
          <p:cNvSpPr/>
          <p:nvPr/>
        </p:nvSpPr>
        <p:spPr>
          <a:xfrm>
            <a:off x="9395670" y="2281806"/>
            <a:ext cx="2265027" cy="2692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57 % of restaurants take online orders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24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F3C8-2F2C-4A9B-8F1E-5619F3BC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table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3507D-D272-4C46-93C6-2F44AD627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646" y="1834014"/>
            <a:ext cx="6868227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E91FEB-23E0-4BFA-86C4-6DB04EF93C58}"/>
              </a:ext>
            </a:extLst>
          </p:cNvPr>
          <p:cNvSpPr/>
          <p:nvPr/>
        </p:nvSpPr>
        <p:spPr>
          <a:xfrm>
            <a:off x="9546672" y="2273417"/>
            <a:ext cx="2004968" cy="217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86.9% restaurants have facility of booking table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04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FFC8-8BF4-4A33-86EB-74254BF9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0747DC-44DC-4E9C-BCA1-A9AB1F058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445" y="1690688"/>
            <a:ext cx="6968401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2E8657-7DB0-4D95-AF08-ED2D9BACAC37}"/>
              </a:ext>
            </a:extLst>
          </p:cNvPr>
          <p:cNvSpPr/>
          <p:nvPr/>
        </p:nvSpPr>
        <p:spPr>
          <a:xfrm>
            <a:off x="9303391" y="2340528"/>
            <a:ext cx="2231471" cy="255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and 3.8 category have  highest value count  and 4.8,4.9 rating restaurant are very less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061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746</Words>
  <Application>Microsoft Office PowerPoint</Application>
  <PresentationFormat>Widescreen</PresentationFormat>
  <Paragraphs>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Istok</vt:lpstr>
      <vt:lpstr>Trebuchet MS</vt:lpstr>
      <vt:lpstr>Wingdings 3</vt:lpstr>
      <vt:lpstr>Facet</vt:lpstr>
      <vt:lpstr>Recommendation system for restaurants </vt:lpstr>
      <vt:lpstr>EDA Results</vt:lpstr>
      <vt:lpstr>Steps We Do </vt:lpstr>
      <vt:lpstr>Attributes given </vt:lpstr>
      <vt:lpstr>Missing values </vt:lpstr>
      <vt:lpstr>EDA For EachAttributes/ name of rest </vt:lpstr>
      <vt:lpstr>Online Order </vt:lpstr>
      <vt:lpstr>Book table </vt:lpstr>
      <vt:lpstr>rate</vt:lpstr>
      <vt:lpstr>Votes</vt:lpstr>
      <vt:lpstr>Location </vt:lpstr>
      <vt:lpstr>Rest type</vt:lpstr>
      <vt:lpstr>Dish Liked</vt:lpstr>
      <vt:lpstr>Cuisines</vt:lpstr>
      <vt:lpstr>Approx Cost for two people </vt:lpstr>
      <vt:lpstr>Reviews list </vt:lpstr>
      <vt:lpstr>Menu Item </vt:lpstr>
      <vt:lpstr>Listed_in(type)</vt:lpstr>
      <vt:lpstr>Listed_in_city </vt:lpstr>
      <vt:lpstr>Questions Answers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for restaurants </dc:title>
  <dc:creator>pradeep.sharma@cemtics.com</dc:creator>
  <cp:lastModifiedBy>pradeep.sharma@cemtics.com</cp:lastModifiedBy>
  <cp:revision>7</cp:revision>
  <dcterms:created xsi:type="dcterms:W3CDTF">2021-07-05T02:47:28Z</dcterms:created>
  <dcterms:modified xsi:type="dcterms:W3CDTF">2021-07-05T09:04:44Z</dcterms:modified>
</cp:coreProperties>
</file>