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 id="2147483882" r:id="rId2"/>
  </p:sldMasterIdLst>
  <p:sldIdLst>
    <p:sldId id="256" r:id="rId3"/>
    <p:sldId id="262" r:id="rId4"/>
    <p:sldId id="257" r:id="rId5"/>
    <p:sldId id="25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eep gaddipati" userId="cd4648e890a91fc2" providerId="LiveId" clId="{85DF1345-3089-4ECA-93AC-76CF5AE6D39B}"/>
    <pc:docChg chg="custSel modSld sldOrd">
      <pc:chgData name="pradeep gaddipati" userId="cd4648e890a91fc2" providerId="LiveId" clId="{85DF1345-3089-4ECA-93AC-76CF5AE6D39B}" dt="2023-10-22T05:09:14.038" v="86" actId="1076"/>
      <pc:docMkLst>
        <pc:docMk/>
      </pc:docMkLst>
      <pc:sldChg chg="modSp mod">
        <pc:chgData name="pradeep gaddipati" userId="cd4648e890a91fc2" providerId="LiveId" clId="{85DF1345-3089-4ECA-93AC-76CF5AE6D39B}" dt="2023-10-22T05:04:42.225" v="72" actId="2711"/>
        <pc:sldMkLst>
          <pc:docMk/>
          <pc:sldMk cId="3336907185" sldId="257"/>
        </pc:sldMkLst>
        <pc:spChg chg="mod">
          <ac:chgData name="pradeep gaddipati" userId="cd4648e890a91fc2" providerId="LiveId" clId="{85DF1345-3089-4ECA-93AC-76CF5AE6D39B}" dt="2023-10-22T05:04:42.225" v="72" actId="2711"/>
          <ac:spMkLst>
            <pc:docMk/>
            <pc:sldMk cId="3336907185" sldId="257"/>
            <ac:spMk id="3" creationId="{F6D466EC-6543-4446-BF6C-AAA0ED2B11F4}"/>
          </ac:spMkLst>
        </pc:spChg>
      </pc:sldChg>
      <pc:sldChg chg="ord">
        <pc:chgData name="pradeep gaddipati" userId="cd4648e890a91fc2" providerId="LiveId" clId="{85DF1345-3089-4ECA-93AC-76CF5AE6D39B}" dt="2023-10-22T05:05:00.165" v="75"/>
        <pc:sldMkLst>
          <pc:docMk/>
          <pc:sldMk cId="853701570" sldId="258"/>
        </pc:sldMkLst>
      </pc:sldChg>
      <pc:sldChg chg="modSp mod">
        <pc:chgData name="pradeep gaddipati" userId="cd4648e890a91fc2" providerId="LiveId" clId="{85DF1345-3089-4ECA-93AC-76CF5AE6D39B}" dt="2023-10-22T05:04:26.398" v="71" actId="2711"/>
        <pc:sldMkLst>
          <pc:docMk/>
          <pc:sldMk cId="1102644069" sldId="260"/>
        </pc:sldMkLst>
        <pc:spChg chg="mod">
          <ac:chgData name="pradeep gaddipati" userId="cd4648e890a91fc2" providerId="LiveId" clId="{85DF1345-3089-4ECA-93AC-76CF5AE6D39B}" dt="2023-10-22T05:04:26.398" v="71" actId="2711"/>
          <ac:spMkLst>
            <pc:docMk/>
            <pc:sldMk cId="1102644069" sldId="260"/>
            <ac:spMk id="3" creationId="{B1060CB4-2D0B-46B6-9D70-2EE3B4D9D5C7}"/>
          </ac:spMkLst>
        </pc:spChg>
      </pc:sldChg>
      <pc:sldChg chg="addSp delSp modSp mod">
        <pc:chgData name="pradeep gaddipati" userId="cd4648e890a91fc2" providerId="LiveId" clId="{85DF1345-3089-4ECA-93AC-76CF5AE6D39B}" dt="2023-10-22T05:09:14.038" v="86" actId="1076"/>
        <pc:sldMkLst>
          <pc:docMk/>
          <pc:sldMk cId="2720498632" sldId="261"/>
        </pc:sldMkLst>
        <pc:spChg chg="mod">
          <ac:chgData name="pradeep gaddipati" userId="cd4648e890a91fc2" providerId="LiveId" clId="{85DF1345-3089-4ECA-93AC-76CF5AE6D39B}" dt="2023-10-22T05:04:08.977" v="70" actId="115"/>
          <ac:spMkLst>
            <pc:docMk/>
            <pc:sldMk cId="2720498632" sldId="261"/>
            <ac:spMk id="2" creationId="{C790581A-53A2-4CD1-ACC7-7A08E626F2F6}"/>
          </ac:spMkLst>
        </pc:spChg>
        <pc:spChg chg="mod">
          <ac:chgData name="pradeep gaddipati" userId="cd4648e890a91fc2" providerId="LiveId" clId="{85DF1345-3089-4ECA-93AC-76CF5AE6D39B}" dt="2023-10-22T05:05:53.308" v="77" actId="1076"/>
          <ac:spMkLst>
            <pc:docMk/>
            <pc:sldMk cId="2720498632" sldId="261"/>
            <ac:spMk id="3" creationId="{B0F91AB5-AFD3-42AA-8C7F-6BE1ECF94745}"/>
          </ac:spMkLst>
        </pc:spChg>
        <pc:picChg chg="add del mod">
          <ac:chgData name="pradeep gaddipati" userId="cd4648e890a91fc2" providerId="LiveId" clId="{85DF1345-3089-4ECA-93AC-76CF5AE6D39B}" dt="2023-10-22T05:06:59.370" v="79" actId="21"/>
          <ac:picMkLst>
            <pc:docMk/>
            <pc:sldMk cId="2720498632" sldId="261"/>
            <ac:picMk id="5" creationId="{85D60ACD-36AC-4642-A866-E879EF266413}"/>
          </ac:picMkLst>
        </pc:picChg>
        <pc:picChg chg="add mod">
          <ac:chgData name="pradeep gaddipati" userId="cd4648e890a91fc2" providerId="LiveId" clId="{85DF1345-3089-4ECA-93AC-76CF5AE6D39B}" dt="2023-10-22T05:09:14.038" v="86" actId="1076"/>
          <ac:picMkLst>
            <pc:docMk/>
            <pc:sldMk cId="2720498632" sldId="261"/>
            <ac:picMk id="7" creationId="{D7AECAEA-7136-4049-B25A-9B0851F463BE}"/>
          </ac:picMkLst>
        </pc:picChg>
      </pc:sldChg>
      <pc:sldChg chg="modSp mod">
        <pc:chgData name="pradeep gaddipati" userId="cd4648e890a91fc2" providerId="LiveId" clId="{85DF1345-3089-4ECA-93AC-76CF5AE6D39B}" dt="2023-10-22T05:04:54.790" v="73" actId="2711"/>
        <pc:sldMkLst>
          <pc:docMk/>
          <pc:sldMk cId="3330858400" sldId="262"/>
        </pc:sldMkLst>
        <pc:spChg chg="mod">
          <ac:chgData name="pradeep gaddipati" userId="cd4648e890a91fc2" providerId="LiveId" clId="{85DF1345-3089-4ECA-93AC-76CF5AE6D39B}" dt="2023-10-22T05:04:54.790" v="73" actId="2711"/>
          <ac:spMkLst>
            <pc:docMk/>
            <pc:sldMk cId="3330858400" sldId="262"/>
            <ac:spMk id="3" creationId="{69006284-A6FE-4791-A8BA-51FD2DB3C39B}"/>
          </ac:spMkLst>
        </pc:spChg>
      </pc:sldChg>
    </pc:docChg>
  </pc:docChgLst>
  <pc:docChgLst>
    <pc:chgData name="pradeep gaddipati" userId="cd4648e890a91fc2" providerId="LiveId" clId="{3E58EB87-DED8-4E3B-9480-0A18644A0EE5}"/>
    <pc:docChg chg="modSld">
      <pc:chgData name="pradeep gaddipati" userId="cd4648e890a91fc2" providerId="LiveId" clId="{3E58EB87-DED8-4E3B-9480-0A18644A0EE5}" dt="2023-10-22T07:34:19.933" v="4" actId="20577"/>
      <pc:docMkLst>
        <pc:docMk/>
      </pc:docMkLst>
      <pc:sldChg chg="modSp mod">
        <pc:chgData name="pradeep gaddipati" userId="cd4648e890a91fc2" providerId="LiveId" clId="{3E58EB87-DED8-4E3B-9480-0A18644A0EE5}" dt="2023-10-22T07:34:19.933" v="4" actId="20577"/>
        <pc:sldMkLst>
          <pc:docMk/>
          <pc:sldMk cId="1102644069" sldId="260"/>
        </pc:sldMkLst>
        <pc:spChg chg="mod">
          <ac:chgData name="pradeep gaddipati" userId="cd4648e890a91fc2" providerId="LiveId" clId="{3E58EB87-DED8-4E3B-9480-0A18644A0EE5}" dt="2023-10-22T07:34:19.933" v="4" actId="20577"/>
          <ac:spMkLst>
            <pc:docMk/>
            <pc:sldMk cId="1102644069" sldId="260"/>
            <ac:spMk id="3" creationId="{B1060CB4-2D0B-46B6-9D70-2EE3B4D9D5C7}"/>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B4F0237-E760-4582-8416-8AB282958F5E}" type="datetimeFigureOut">
              <a:rPr lang="en-IN" smtClean="0"/>
              <a:t>22-10-2023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06987FEA-438A-4B69-806E-FD909EC6DED5}" type="slidenum">
              <a:rPr lang="en-IN" smtClean="0"/>
              <a:t>‹#›</a:t>
            </a:fld>
            <a:endParaRPr lang="en-IN"/>
          </a:p>
        </p:txBody>
      </p:sp>
    </p:spTree>
    <p:extLst>
      <p:ext uri="{BB962C8B-B14F-4D97-AF65-F5344CB8AC3E}">
        <p14:creationId xmlns:p14="http://schemas.microsoft.com/office/powerpoint/2010/main" val="21570056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4F0237-E760-4582-8416-8AB282958F5E}"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987FEA-438A-4B69-806E-FD909EC6DED5}" type="slidenum">
              <a:rPr lang="en-IN" smtClean="0"/>
              <a:t>‹#›</a:t>
            </a:fld>
            <a:endParaRPr lang="en-IN"/>
          </a:p>
        </p:txBody>
      </p:sp>
    </p:spTree>
    <p:extLst>
      <p:ext uri="{BB962C8B-B14F-4D97-AF65-F5344CB8AC3E}">
        <p14:creationId xmlns:p14="http://schemas.microsoft.com/office/powerpoint/2010/main" val="3691894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F0237-E760-4582-8416-8AB282958F5E}"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987FEA-438A-4B69-806E-FD909EC6DED5}" type="slidenum">
              <a:rPr lang="en-IN" smtClean="0"/>
              <a:t>‹#›</a:t>
            </a:fld>
            <a:endParaRPr lang="en-IN"/>
          </a:p>
        </p:txBody>
      </p:sp>
    </p:spTree>
    <p:extLst>
      <p:ext uri="{BB962C8B-B14F-4D97-AF65-F5344CB8AC3E}">
        <p14:creationId xmlns:p14="http://schemas.microsoft.com/office/powerpoint/2010/main" val="1815601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F0237-E760-4582-8416-8AB282958F5E}"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987FEA-438A-4B69-806E-FD909EC6DED5}" type="slidenum">
              <a:rPr lang="en-IN" smtClean="0"/>
              <a:t>‹#›</a:t>
            </a:fld>
            <a:endParaRPr lang="en-IN"/>
          </a:p>
        </p:txBody>
      </p:sp>
    </p:spTree>
    <p:extLst>
      <p:ext uri="{BB962C8B-B14F-4D97-AF65-F5344CB8AC3E}">
        <p14:creationId xmlns:p14="http://schemas.microsoft.com/office/powerpoint/2010/main" val="3337965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F0237-E760-4582-8416-8AB282958F5E}"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987FEA-438A-4B69-806E-FD909EC6DED5}" type="slidenum">
              <a:rPr lang="en-IN" smtClean="0"/>
              <a:t>‹#›</a:t>
            </a:fld>
            <a:endParaRPr lang="en-IN"/>
          </a:p>
        </p:txBody>
      </p:sp>
    </p:spTree>
    <p:extLst>
      <p:ext uri="{BB962C8B-B14F-4D97-AF65-F5344CB8AC3E}">
        <p14:creationId xmlns:p14="http://schemas.microsoft.com/office/powerpoint/2010/main" val="175715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F0237-E760-4582-8416-8AB282958F5E}"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987FEA-438A-4B69-806E-FD909EC6DED5}" type="slidenum">
              <a:rPr lang="en-IN" smtClean="0"/>
              <a:t>‹#›</a:t>
            </a:fld>
            <a:endParaRPr lang="en-IN"/>
          </a:p>
        </p:txBody>
      </p:sp>
    </p:spTree>
    <p:extLst>
      <p:ext uri="{BB962C8B-B14F-4D97-AF65-F5344CB8AC3E}">
        <p14:creationId xmlns:p14="http://schemas.microsoft.com/office/powerpoint/2010/main" val="119733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F0237-E760-4582-8416-8AB282958F5E}"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987FEA-438A-4B69-806E-FD909EC6DED5}" type="slidenum">
              <a:rPr lang="en-IN" smtClean="0"/>
              <a:t>‹#›</a:t>
            </a:fld>
            <a:endParaRPr lang="en-IN"/>
          </a:p>
        </p:txBody>
      </p:sp>
    </p:spTree>
    <p:extLst>
      <p:ext uri="{BB962C8B-B14F-4D97-AF65-F5344CB8AC3E}">
        <p14:creationId xmlns:p14="http://schemas.microsoft.com/office/powerpoint/2010/main" val="12790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F0237-E760-4582-8416-8AB282958F5E}"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987FEA-438A-4B69-806E-FD909EC6DED5}"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853574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F0237-E760-4582-8416-8AB282958F5E}"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987FEA-438A-4B69-806E-FD909EC6DED5}" type="slidenum">
              <a:rPr lang="en-IN" smtClean="0"/>
              <a:t>‹#›</a:t>
            </a:fld>
            <a:endParaRPr lang="en-IN"/>
          </a:p>
        </p:txBody>
      </p:sp>
    </p:spTree>
    <p:extLst>
      <p:ext uri="{BB962C8B-B14F-4D97-AF65-F5344CB8AC3E}">
        <p14:creationId xmlns:p14="http://schemas.microsoft.com/office/powerpoint/2010/main" val="11348876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B4F0237-E760-4582-8416-8AB282958F5E}" type="datetimeFigureOut">
              <a:rPr lang="en-IN" smtClean="0"/>
              <a:t>22-10-2023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06987FEA-438A-4B69-806E-FD909EC6DED5}" type="slidenum">
              <a:rPr lang="en-IN" smtClean="0"/>
              <a:t>‹#›</a:t>
            </a:fld>
            <a:endParaRPr lang="en-IN"/>
          </a:p>
        </p:txBody>
      </p:sp>
    </p:spTree>
    <p:extLst>
      <p:ext uri="{BB962C8B-B14F-4D97-AF65-F5344CB8AC3E}">
        <p14:creationId xmlns:p14="http://schemas.microsoft.com/office/powerpoint/2010/main" val="3389039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F0237-E760-4582-8416-8AB282958F5E}"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987FEA-438A-4B69-806E-FD909EC6DED5}" type="slidenum">
              <a:rPr lang="en-IN" smtClean="0"/>
              <a:t>‹#›</a:t>
            </a:fld>
            <a:endParaRPr lang="en-IN"/>
          </a:p>
        </p:txBody>
      </p:sp>
    </p:spTree>
    <p:extLst>
      <p:ext uri="{BB962C8B-B14F-4D97-AF65-F5344CB8AC3E}">
        <p14:creationId xmlns:p14="http://schemas.microsoft.com/office/powerpoint/2010/main" val="303383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F0237-E760-4582-8416-8AB282958F5E}"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987FEA-438A-4B69-806E-FD909EC6DED5}" type="slidenum">
              <a:rPr lang="en-IN" smtClean="0"/>
              <a:t>‹#›</a:t>
            </a:fld>
            <a:endParaRPr lang="en-IN"/>
          </a:p>
        </p:txBody>
      </p:sp>
    </p:spTree>
    <p:extLst>
      <p:ext uri="{BB962C8B-B14F-4D97-AF65-F5344CB8AC3E}">
        <p14:creationId xmlns:p14="http://schemas.microsoft.com/office/powerpoint/2010/main" val="11900400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F0237-E760-4582-8416-8AB282958F5E}"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987FEA-438A-4B69-806E-FD909EC6DED5}" type="slidenum">
              <a:rPr lang="en-IN" smtClean="0"/>
              <a:t>‹#›</a:t>
            </a:fld>
            <a:endParaRPr lang="en-IN"/>
          </a:p>
        </p:txBody>
      </p:sp>
    </p:spTree>
    <p:extLst>
      <p:ext uri="{BB962C8B-B14F-4D97-AF65-F5344CB8AC3E}">
        <p14:creationId xmlns:p14="http://schemas.microsoft.com/office/powerpoint/2010/main" val="16828075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4F0237-E760-4582-8416-8AB282958F5E}"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987FEA-438A-4B69-806E-FD909EC6DED5}" type="slidenum">
              <a:rPr lang="en-IN" smtClean="0"/>
              <a:t>‹#›</a:t>
            </a:fld>
            <a:endParaRPr lang="en-IN"/>
          </a:p>
        </p:txBody>
      </p:sp>
    </p:spTree>
    <p:extLst>
      <p:ext uri="{BB962C8B-B14F-4D97-AF65-F5344CB8AC3E}">
        <p14:creationId xmlns:p14="http://schemas.microsoft.com/office/powerpoint/2010/main" val="21624036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4F0237-E760-4582-8416-8AB282958F5E}" type="datetimeFigureOut">
              <a:rPr lang="en-IN" smtClean="0"/>
              <a:t>22-10-2023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987FEA-438A-4B69-806E-FD909EC6DED5}" type="slidenum">
              <a:rPr lang="en-IN" smtClean="0"/>
              <a:t>‹#›</a:t>
            </a:fld>
            <a:endParaRPr lang="en-IN"/>
          </a:p>
        </p:txBody>
      </p:sp>
    </p:spTree>
    <p:extLst>
      <p:ext uri="{BB962C8B-B14F-4D97-AF65-F5344CB8AC3E}">
        <p14:creationId xmlns:p14="http://schemas.microsoft.com/office/powerpoint/2010/main" val="34358502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4F0237-E760-4582-8416-8AB282958F5E}" type="datetimeFigureOut">
              <a:rPr lang="en-IN" smtClean="0"/>
              <a:t>22-10-2023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987FEA-438A-4B69-806E-FD909EC6DED5}" type="slidenum">
              <a:rPr lang="en-IN" smtClean="0"/>
              <a:t>‹#›</a:t>
            </a:fld>
            <a:endParaRPr lang="en-IN"/>
          </a:p>
        </p:txBody>
      </p:sp>
    </p:spTree>
    <p:extLst>
      <p:ext uri="{BB962C8B-B14F-4D97-AF65-F5344CB8AC3E}">
        <p14:creationId xmlns:p14="http://schemas.microsoft.com/office/powerpoint/2010/main" val="37870613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F0237-E760-4582-8416-8AB282958F5E}" type="datetimeFigureOut">
              <a:rPr lang="en-IN" smtClean="0"/>
              <a:t>22-10-2023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987FEA-438A-4B69-806E-FD909EC6DED5}" type="slidenum">
              <a:rPr lang="en-IN" smtClean="0"/>
              <a:t>‹#›</a:t>
            </a:fld>
            <a:endParaRPr lang="en-IN"/>
          </a:p>
        </p:txBody>
      </p:sp>
    </p:spTree>
    <p:extLst>
      <p:ext uri="{BB962C8B-B14F-4D97-AF65-F5344CB8AC3E}">
        <p14:creationId xmlns:p14="http://schemas.microsoft.com/office/powerpoint/2010/main" val="19974797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4F0237-E760-4582-8416-8AB282958F5E}"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987FEA-438A-4B69-806E-FD909EC6DED5}" type="slidenum">
              <a:rPr lang="en-IN" smtClean="0"/>
              <a:t>‹#›</a:t>
            </a:fld>
            <a:endParaRPr lang="en-IN"/>
          </a:p>
        </p:txBody>
      </p:sp>
    </p:spTree>
    <p:extLst>
      <p:ext uri="{BB962C8B-B14F-4D97-AF65-F5344CB8AC3E}">
        <p14:creationId xmlns:p14="http://schemas.microsoft.com/office/powerpoint/2010/main" val="2275397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4F0237-E760-4582-8416-8AB282958F5E}"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987FEA-438A-4B69-806E-FD909EC6DED5}" type="slidenum">
              <a:rPr lang="en-IN" smtClean="0"/>
              <a:t>‹#›</a:t>
            </a:fld>
            <a:endParaRPr lang="en-IN"/>
          </a:p>
        </p:txBody>
      </p:sp>
    </p:spTree>
    <p:extLst>
      <p:ext uri="{BB962C8B-B14F-4D97-AF65-F5344CB8AC3E}">
        <p14:creationId xmlns:p14="http://schemas.microsoft.com/office/powerpoint/2010/main" val="25330603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4F0237-E760-4582-8416-8AB282958F5E}"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987FEA-438A-4B69-806E-FD909EC6DED5}" type="slidenum">
              <a:rPr lang="en-IN" smtClean="0"/>
              <a:t>‹#›</a:t>
            </a:fld>
            <a:endParaRPr lang="en-IN"/>
          </a:p>
        </p:txBody>
      </p:sp>
    </p:spTree>
    <p:extLst>
      <p:ext uri="{BB962C8B-B14F-4D97-AF65-F5344CB8AC3E}">
        <p14:creationId xmlns:p14="http://schemas.microsoft.com/office/powerpoint/2010/main" val="27015284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4F0237-E760-4582-8416-8AB282958F5E}"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987FEA-438A-4B69-806E-FD909EC6DED5}" type="slidenum">
              <a:rPr lang="en-IN" smtClean="0"/>
              <a:t>‹#›</a:t>
            </a:fld>
            <a:endParaRPr lang="en-IN"/>
          </a:p>
        </p:txBody>
      </p:sp>
    </p:spTree>
    <p:extLst>
      <p:ext uri="{BB962C8B-B14F-4D97-AF65-F5344CB8AC3E}">
        <p14:creationId xmlns:p14="http://schemas.microsoft.com/office/powerpoint/2010/main" val="20567042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4F0237-E760-4582-8416-8AB282958F5E}"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987FEA-438A-4B69-806E-FD909EC6DED5}"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89472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F0237-E760-4582-8416-8AB282958F5E}"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987FEA-438A-4B69-806E-FD909EC6DED5}" type="slidenum">
              <a:rPr lang="en-IN" smtClean="0"/>
              <a:t>‹#›</a:t>
            </a:fld>
            <a:endParaRPr lang="en-IN"/>
          </a:p>
        </p:txBody>
      </p:sp>
    </p:spTree>
    <p:extLst>
      <p:ext uri="{BB962C8B-B14F-4D97-AF65-F5344CB8AC3E}">
        <p14:creationId xmlns:p14="http://schemas.microsoft.com/office/powerpoint/2010/main" val="1175248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4F0237-E760-4582-8416-8AB282958F5E}"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987FEA-438A-4B69-806E-FD909EC6DED5}" type="slidenum">
              <a:rPr lang="en-IN" smtClean="0"/>
              <a:t>‹#›</a:t>
            </a:fld>
            <a:endParaRPr lang="en-IN"/>
          </a:p>
        </p:txBody>
      </p:sp>
    </p:spTree>
    <p:extLst>
      <p:ext uri="{BB962C8B-B14F-4D97-AF65-F5344CB8AC3E}">
        <p14:creationId xmlns:p14="http://schemas.microsoft.com/office/powerpoint/2010/main" val="2094359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4F0237-E760-4582-8416-8AB282958F5E}" type="datetimeFigureOut">
              <a:rPr lang="en-IN" smtClean="0"/>
              <a:t>22-10-2023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987FEA-438A-4B69-806E-FD909EC6DED5}" type="slidenum">
              <a:rPr lang="en-IN" smtClean="0"/>
              <a:t>‹#›</a:t>
            </a:fld>
            <a:endParaRPr lang="en-IN"/>
          </a:p>
        </p:txBody>
      </p:sp>
    </p:spTree>
    <p:extLst>
      <p:ext uri="{BB962C8B-B14F-4D97-AF65-F5344CB8AC3E}">
        <p14:creationId xmlns:p14="http://schemas.microsoft.com/office/powerpoint/2010/main" val="3398873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4F0237-E760-4582-8416-8AB282958F5E}" type="datetimeFigureOut">
              <a:rPr lang="en-IN" smtClean="0"/>
              <a:t>22-10-2023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987FEA-438A-4B69-806E-FD909EC6DED5}" type="slidenum">
              <a:rPr lang="en-IN" smtClean="0"/>
              <a:t>‹#›</a:t>
            </a:fld>
            <a:endParaRPr lang="en-IN"/>
          </a:p>
        </p:txBody>
      </p:sp>
    </p:spTree>
    <p:extLst>
      <p:ext uri="{BB962C8B-B14F-4D97-AF65-F5344CB8AC3E}">
        <p14:creationId xmlns:p14="http://schemas.microsoft.com/office/powerpoint/2010/main" val="19187268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F0237-E760-4582-8416-8AB282958F5E}"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987FEA-438A-4B69-806E-FD909EC6DED5}" type="slidenum">
              <a:rPr lang="en-IN" smtClean="0"/>
              <a:t>‹#›</a:t>
            </a:fld>
            <a:endParaRPr lang="en-IN"/>
          </a:p>
        </p:txBody>
      </p:sp>
    </p:spTree>
    <p:extLst>
      <p:ext uri="{BB962C8B-B14F-4D97-AF65-F5344CB8AC3E}">
        <p14:creationId xmlns:p14="http://schemas.microsoft.com/office/powerpoint/2010/main" val="5586611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F0237-E760-4582-8416-8AB282958F5E}"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987FEA-438A-4B69-806E-FD909EC6DED5}" type="slidenum">
              <a:rPr lang="en-IN" smtClean="0"/>
              <a:t>‹#›</a:t>
            </a:fld>
            <a:endParaRPr lang="en-IN"/>
          </a:p>
        </p:txBody>
      </p:sp>
    </p:spTree>
    <p:extLst>
      <p:ext uri="{BB962C8B-B14F-4D97-AF65-F5344CB8AC3E}">
        <p14:creationId xmlns:p14="http://schemas.microsoft.com/office/powerpoint/2010/main" val="297455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4F0237-E760-4582-8416-8AB282958F5E}"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987FEA-438A-4B69-806E-FD909EC6DED5}" type="slidenum">
              <a:rPr lang="en-IN" smtClean="0"/>
              <a:t>‹#›</a:t>
            </a:fld>
            <a:endParaRPr lang="en-IN"/>
          </a:p>
        </p:txBody>
      </p:sp>
    </p:spTree>
    <p:extLst>
      <p:ext uri="{BB962C8B-B14F-4D97-AF65-F5344CB8AC3E}">
        <p14:creationId xmlns:p14="http://schemas.microsoft.com/office/powerpoint/2010/main" val="3230654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4F0237-E760-4582-8416-8AB282958F5E}" type="datetimeFigureOut">
              <a:rPr lang="en-IN" smtClean="0"/>
              <a:t>22-10-2023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987FEA-438A-4B69-806E-FD909EC6DED5}" type="slidenum">
              <a:rPr lang="en-IN" smtClean="0"/>
              <a:t>‹#›</a:t>
            </a:fld>
            <a:endParaRPr lang="en-IN"/>
          </a:p>
        </p:txBody>
      </p:sp>
    </p:spTree>
    <p:extLst>
      <p:ext uri="{BB962C8B-B14F-4D97-AF65-F5344CB8AC3E}">
        <p14:creationId xmlns:p14="http://schemas.microsoft.com/office/powerpoint/2010/main" val="2199338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4F0237-E760-4582-8416-8AB282958F5E}" type="datetimeFigureOut">
              <a:rPr lang="en-IN" smtClean="0"/>
              <a:t>22-10-2023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987FEA-438A-4B69-806E-FD909EC6DED5}" type="slidenum">
              <a:rPr lang="en-IN" smtClean="0"/>
              <a:t>‹#›</a:t>
            </a:fld>
            <a:endParaRPr lang="en-IN"/>
          </a:p>
        </p:txBody>
      </p:sp>
    </p:spTree>
    <p:extLst>
      <p:ext uri="{BB962C8B-B14F-4D97-AF65-F5344CB8AC3E}">
        <p14:creationId xmlns:p14="http://schemas.microsoft.com/office/powerpoint/2010/main" val="1192729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B4F0237-E760-4582-8416-8AB282958F5E}" type="datetimeFigureOut">
              <a:rPr lang="en-IN" smtClean="0"/>
              <a:t>22-10-2023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987FEA-438A-4B69-806E-FD909EC6DED5}" type="slidenum">
              <a:rPr lang="en-IN" smtClean="0"/>
              <a:t>‹#›</a:t>
            </a:fld>
            <a:endParaRPr lang="en-IN"/>
          </a:p>
        </p:txBody>
      </p:sp>
    </p:spTree>
    <p:extLst>
      <p:ext uri="{BB962C8B-B14F-4D97-AF65-F5344CB8AC3E}">
        <p14:creationId xmlns:p14="http://schemas.microsoft.com/office/powerpoint/2010/main" val="4229152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4F0237-E760-4582-8416-8AB282958F5E}"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987FEA-438A-4B69-806E-FD909EC6DED5}" type="slidenum">
              <a:rPr lang="en-IN" smtClean="0"/>
              <a:t>‹#›</a:t>
            </a:fld>
            <a:endParaRPr lang="en-IN"/>
          </a:p>
        </p:txBody>
      </p:sp>
    </p:spTree>
    <p:extLst>
      <p:ext uri="{BB962C8B-B14F-4D97-AF65-F5344CB8AC3E}">
        <p14:creationId xmlns:p14="http://schemas.microsoft.com/office/powerpoint/2010/main" val="612253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4F0237-E760-4582-8416-8AB282958F5E}"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987FEA-438A-4B69-806E-FD909EC6DED5}" type="slidenum">
              <a:rPr lang="en-IN" smtClean="0"/>
              <a:t>‹#›</a:t>
            </a:fld>
            <a:endParaRPr lang="en-IN"/>
          </a:p>
        </p:txBody>
      </p:sp>
    </p:spTree>
    <p:extLst>
      <p:ext uri="{BB962C8B-B14F-4D97-AF65-F5344CB8AC3E}">
        <p14:creationId xmlns:p14="http://schemas.microsoft.com/office/powerpoint/2010/main" val="3914412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5.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4F0237-E760-4582-8416-8AB282958F5E}" type="datetimeFigureOut">
              <a:rPr lang="en-IN" smtClean="0"/>
              <a:t>22-10-2023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6987FEA-438A-4B69-806E-FD909EC6DED5}" type="slidenum">
              <a:rPr lang="en-IN" smtClean="0"/>
              <a:t>‹#›</a:t>
            </a:fld>
            <a:endParaRPr lang="en-IN"/>
          </a:p>
        </p:txBody>
      </p:sp>
    </p:spTree>
    <p:extLst>
      <p:ext uri="{BB962C8B-B14F-4D97-AF65-F5344CB8AC3E}">
        <p14:creationId xmlns:p14="http://schemas.microsoft.com/office/powerpoint/2010/main" val="3609730848"/>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B4F0237-E760-4582-8416-8AB282958F5E}" type="datetimeFigureOut">
              <a:rPr lang="en-IN" smtClean="0"/>
              <a:t>22-10-2023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6987FEA-438A-4B69-806E-FD909EC6DED5}" type="slidenum">
              <a:rPr lang="en-IN" smtClean="0"/>
              <a:t>‹#›</a:t>
            </a:fld>
            <a:endParaRPr lang="en-IN"/>
          </a:p>
        </p:txBody>
      </p:sp>
    </p:spTree>
    <p:extLst>
      <p:ext uri="{BB962C8B-B14F-4D97-AF65-F5344CB8AC3E}">
        <p14:creationId xmlns:p14="http://schemas.microsoft.com/office/powerpoint/2010/main" val="1670869277"/>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CFFF-F827-4EEB-AC50-F12B40BA0AF5}"/>
              </a:ext>
            </a:extLst>
          </p:cNvPr>
          <p:cNvSpPr>
            <a:spLocks noGrp="1"/>
          </p:cNvSpPr>
          <p:nvPr>
            <p:ph type="ctrTitle"/>
          </p:nvPr>
        </p:nvSpPr>
        <p:spPr/>
        <p:txBody>
          <a:bodyPr/>
          <a:lstStyle/>
          <a:p>
            <a:r>
              <a:rPr lang="en-US" dirty="0"/>
              <a:t>A EFFORT TO ENHANCE THE VISION</a:t>
            </a:r>
            <a:endParaRPr lang="en-IN" dirty="0"/>
          </a:p>
        </p:txBody>
      </p:sp>
      <p:sp>
        <p:nvSpPr>
          <p:cNvPr id="5" name="Subtitle 4">
            <a:extLst>
              <a:ext uri="{FF2B5EF4-FFF2-40B4-BE49-F238E27FC236}">
                <a16:creationId xmlns:a16="http://schemas.microsoft.com/office/drawing/2014/main" id="{87DBD705-1A2E-4453-B6B2-24BC101E723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70894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F6DC1-9A12-4048-9394-14B4DEDE2AD9}"/>
              </a:ext>
            </a:extLst>
          </p:cNvPr>
          <p:cNvSpPr>
            <a:spLocks noGrp="1"/>
          </p:cNvSpPr>
          <p:nvPr>
            <p:ph type="title"/>
          </p:nvPr>
        </p:nvSpPr>
        <p:spPr/>
        <p:txBody>
          <a:bodyPr/>
          <a:lstStyle/>
          <a:p>
            <a:r>
              <a:rPr lang="en-US" u="sng" dirty="0"/>
              <a:t>Technical overview</a:t>
            </a:r>
            <a:endParaRPr lang="en-IN" u="sng" dirty="0"/>
          </a:p>
        </p:txBody>
      </p:sp>
      <p:sp>
        <p:nvSpPr>
          <p:cNvPr id="3" name="Content Placeholder 2">
            <a:extLst>
              <a:ext uri="{FF2B5EF4-FFF2-40B4-BE49-F238E27FC236}">
                <a16:creationId xmlns:a16="http://schemas.microsoft.com/office/drawing/2014/main" id="{69006284-A6FE-4791-A8BA-51FD2DB3C39B}"/>
              </a:ext>
            </a:extLst>
          </p:cNvPr>
          <p:cNvSpPr>
            <a:spLocks noGrp="1"/>
          </p:cNvSpPr>
          <p:nvPr>
            <p:ph idx="1"/>
          </p:nvPr>
        </p:nvSpPr>
        <p:spPr>
          <a:xfrm>
            <a:off x="1042558" y="1891142"/>
            <a:ext cx="9905999" cy="3541714"/>
          </a:xfrm>
        </p:spPr>
        <p:txBody>
          <a:bodyPr/>
          <a:lstStyle/>
          <a:p>
            <a:r>
              <a:rPr lang="en-US" dirty="0">
                <a:latin typeface="Times New Roman" panose="02020603050405020304" pitchFamily="18" charset="0"/>
                <a:cs typeface="Times New Roman" panose="02020603050405020304" pitchFamily="18" charset="0"/>
              </a:rPr>
              <a:t>Now a days drowsiness has became a major issue for drivers </a:t>
            </a:r>
          </a:p>
          <a:p>
            <a:r>
              <a:rPr lang="en-US" dirty="0">
                <a:latin typeface="Times New Roman" panose="02020603050405020304" pitchFamily="18" charset="0"/>
                <a:cs typeface="Times New Roman" panose="02020603050405020304" pitchFamily="18" charset="0"/>
              </a:rPr>
              <a:t>Because of that they cannot able to drive properly and it leads to accidents</a:t>
            </a:r>
          </a:p>
          <a:p>
            <a:r>
              <a:rPr lang="en-US" dirty="0">
                <a:latin typeface="Times New Roman" panose="02020603050405020304" pitchFamily="18" charset="0"/>
                <a:cs typeface="Times New Roman" panose="02020603050405020304" pitchFamily="18" charset="0"/>
              </a:rPr>
              <a:t>To overcome this problem we designed a model which detect the drowsiness of a driver and warn him</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9ECFD7C-642E-4A31-B00B-336B0FC06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527" y="3768971"/>
            <a:ext cx="4225638" cy="2837655"/>
          </a:xfrm>
          <a:prstGeom prst="rect">
            <a:avLst/>
          </a:prstGeom>
        </p:spPr>
      </p:pic>
    </p:spTree>
    <p:extLst>
      <p:ext uri="{BB962C8B-B14F-4D97-AF65-F5344CB8AC3E}">
        <p14:creationId xmlns:p14="http://schemas.microsoft.com/office/powerpoint/2010/main" val="3330858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71FD-6D07-435F-9C85-D44DAE3DFFAC}"/>
              </a:ext>
            </a:extLst>
          </p:cNvPr>
          <p:cNvSpPr>
            <a:spLocks noGrp="1"/>
          </p:cNvSpPr>
          <p:nvPr>
            <p:ph type="title"/>
          </p:nvPr>
        </p:nvSpPr>
        <p:spPr>
          <a:xfrm>
            <a:off x="1141412" y="770917"/>
            <a:ext cx="9905998" cy="1478570"/>
          </a:xfrm>
        </p:spPr>
        <p:txBody>
          <a:bodyPr/>
          <a:lstStyle/>
          <a:p>
            <a:r>
              <a:rPr lang="en-US" u="sng" dirty="0"/>
              <a:t>INTRODUCTION TO COMPUTER VISION</a:t>
            </a:r>
            <a:endParaRPr lang="en-IN" u="sng" dirty="0"/>
          </a:p>
        </p:txBody>
      </p:sp>
      <p:sp>
        <p:nvSpPr>
          <p:cNvPr id="3" name="Content Placeholder 2">
            <a:extLst>
              <a:ext uri="{FF2B5EF4-FFF2-40B4-BE49-F238E27FC236}">
                <a16:creationId xmlns:a16="http://schemas.microsoft.com/office/drawing/2014/main" id="{F6D466EC-6543-4446-BF6C-AAA0ED2B11F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Computer vision is a field of artificial intelligence (AI) that enables computers and systems to derive meaningful information from digital images, videos and other visual inputs and take actions or make recommendations based on that information.</a:t>
            </a:r>
          </a:p>
          <a:p>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17" name="Picture 16">
            <a:extLst>
              <a:ext uri="{FF2B5EF4-FFF2-40B4-BE49-F238E27FC236}">
                <a16:creationId xmlns:a16="http://schemas.microsoft.com/office/drawing/2014/main" id="{A3B5307D-5907-4069-B1BE-BD9BE41FE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2630" y="4020344"/>
            <a:ext cx="3341359" cy="2028682"/>
          </a:xfrm>
          <a:prstGeom prst="rect">
            <a:avLst/>
          </a:prstGeom>
        </p:spPr>
      </p:pic>
    </p:spTree>
    <p:extLst>
      <p:ext uri="{BB962C8B-B14F-4D97-AF65-F5344CB8AC3E}">
        <p14:creationId xmlns:p14="http://schemas.microsoft.com/office/powerpoint/2010/main" val="333690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7498-BE91-4489-98A1-D7A8F57042BB}"/>
              </a:ext>
            </a:extLst>
          </p:cNvPr>
          <p:cNvSpPr>
            <a:spLocks noGrp="1"/>
          </p:cNvSpPr>
          <p:nvPr>
            <p:ph type="title"/>
          </p:nvPr>
        </p:nvSpPr>
        <p:spPr>
          <a:xfrm>
            <a:off x="1141413" y="479913"/>
            <a:ext cx="9905998" cy="1478570"/>
          </a:xfrm>
        </p:spPr>
        <p:txBody>
          <a:bodyPr/>
          <a:lstStyle/>
          <a:p>
            <a:r>
              <a:rPr lang="en-US" u="sng" dirty="0"/>
              <a:t>Detection by using computer vision</a:t>
            </a:r>
            <a:endParaRPr lang="en-IN" u="sng" dirty="0"/>
          </a:p>
        </p:txBody>
      </p:sp>
      <p:sp>
        <p:nvSpPr>
          <p:cNvPr id="3" name="Content Placeholder 2">
            <a:extLst>
              <a:ext uri="{FF2B5EF4-FFF2-40B4-BE49-F238E27FC236}">
                <a16:creationId xmlns:a16="http://schemas.microsoft.com/office/drawing/2014/main" id="{5D246291-81AB-47A6-88F6-1919799A4E88}"/>
              </a:ext>
            </a:extLst>
          </p:cNvPr>
          <p:cNvSpPr>
            <a:spLocks noGrp="1"/>
          </p:cNvSpPr>
          <p:nvPr>
            <p:ph idx="1"/>
          </p:nvPr>
        </p:nvSpPr>
        <p:spPr>
          <a:xfrm>
            <a:off x="1042558" y="1826583"/>
            <a:ext cx="9905999" cy="3541714"/>
          </a:xfrm>
        </p:spPr>
        <p:txBody>
          <a:bodyPr>
            <a:normAutofit lnSpcReduction="10000"/>
          </a:bodyPr>
          <a:lstStyle/>
          <a:p>
            <a:r>
              <a:rPr lang="en-US" dirty="0">
                <a:latin typeface="Times New Roman" panose="02020603050405020304" pitchFamily="18" charset="0"/>
                <a:cs typeface="Times New Roman" panose="02020603050405020304" pitchFamily="18" charset="0"/>
              </a:rPr>
              <a:t>Object detection is a computer vision technique that works to identify and locate objects within an image or video. Specifically, object detection draws bounding boxes around these detected objects, which allow us to locate where said objects are in (or how they move through) a given scene.</a:t>
            </a:r>
          </a:p>
          <a:p>
            <a:r>
              <a:rPr lang="en-US" dirty="0">
                <a:latin typeface="Times New Roman" panose="02020603050405020304" pitchFamily="18" charset="0"/>
                <a:cs typeface="Times New Roman" panose="02020603050405020304" pitchFamily="18" charset="0"/>
              </a:rPr>
              <a:t>Face detection software detects faces by identifying facial features in a photo or video using machine learning algorithms. It first looks for an eye, and from there it identifies other facial features. It then compares these features to training data to confirm it has detected a face.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C4023FD-206C-4930-A760-DD03C5932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7832" y="5031417"/>
            <a:ext cx="2429996" cy="1702896"/>
          </a:xfrm>
          <a:prstGeom prst="rect">
            <a:avLst/>
          </a:prstGeom>
        </p:spPr>
      </p:pic>
    </p:spTree>
    <p:extLst>
      <p:ext uri="{BB962C8B-B14F-4D97-AF65-F5344CB8AC3E}">
        <p14:creationId xmlns:p14="http://schemas.microsoft.com/office/powerpoint/2010/main" val="853701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8FAF-A371-4DC8-B61C-9A89048BF1FA}"/>
              </a:ext>
            </a:extLst>
          </p:cNvPr>
          <p:cNvSpPr>
            <a:spLocks noGrp="1"/>
          </p:cNvSpPr>
          <p:nvPr>
            <p:ph type="title"/>
          </p:nvPr>
        </p:nvSpPr>
        <p:spPr/>
        <p:txBody>
          <a:bodyPr>
            <a:normAutofit/>
          </a:bodyPr>
          <a:lstStyle/>
          <a:p>
            <a:r>
              <a:rPr lang="en-US" u="sng" dirty="0"/>
              <a:t>HOW CAN WE DETECT THE DROWSINESS OF A DRIVER?</a:t>
            </a:r>
            <a:endParaRPr lang="en-IN" u="sng" dirty="0"/>
          </a:p>
        </p:txBody>
      </p:sp>
      <p:sp>
        <p:nvSpPr>
          <p:cNvPr id="3" name="Content Placeholder 2">
            <a:extLst>
              <a:ext uri="{FF2B5EF4-FFF2-40B4-BE49-F238E27FC236}">
                <a16:creationId xmlns:a16="http://schemas.microsoft.com/office/drawing/2014/main" id="{50340FD4-45C3-41F2-BE39-A58635BF6CC4}"/>
              </a:ext>
            </a:extLst>
          </p:cNvPr>
          <p:cNvSpPr>
            <a:spLocks noGrp="1"/>
          </p:cNvSpPr>
          <p:nvPr>
            <p:ph idx="1"/>
          </p:nvPr>
        </p:nvSpPr>
        <p:spPr>
          <a:xfrm>
            <a:off x="1030201" y="1940568"/>
            <a:ext cx="9905999" cy="3541714"/>
          </a:xfrm>
        </p:spPr>
        <p:txBody>
          <a:bodyPr>
            <a:normAutofit fontScale="92500"/>
          </a:bodyPr>
          <a:lstStyle/>
          <a:p>
            <a:r>
              <a:rPr lang="en-US" dirty="0">
                <a:latin typeface="Times New Roman" panose="02020603050405020304" pitchFamily="18" charset="0"/>
                <a:cs typeface="Times New Roman" panose="02020603050405020304" pitchFamily="18" charset="0"/>
              </a:rPr>
              <a:t>Driver drowsiness detection systems can use cameras, eye tracking sensors and other hardware to monitor visual cues, where drowsiness can be detected through yawning frequency, eye-blinking frequency, eye-gaze movement, head movement and facial expressions.</a:t>
            </a:r>
          </a:p>
          <a:p>
            <a:r>
              <a:rPr lang="en-US" dirty="0">
                <a:latin typeface="Times New Roman" panose="02020603050405020304" pitchFamily="18" charset="0"/>
                <a:cs typeface="Times New Roman" panose="02020603050405020304" pitchFamily="18" charset="0"/>
              </a:rPr>
              <a:t>Using an infrared camera above the steering wheel, DS DRIVER ATTENTION MONITORING continuously monitors: the eyes for signs of tiredness (blinking); the face and head movements for signs of distraction; and the course steered by the car in its road lane (deviations or steering movements by the driver</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3A7D21E-3AE2-4A98-B621-7FA72D7E4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4241" y="5070511"/>
            <a:ext cx="3177759" cy="1787489"/>
          </a:xfrm>
          <a:prstGeom prst="rect">
            <a:avLst/>
          </a:prstGeom>
        </p:spPr>
      </p:pic>
    </p:spTree>
    <p:extLst>
      <p:ext uri="{BB962C8B-B14F-4D97-AF65-F5344CB8AC3E}">
        <p14:creationId xmlns:p14="http://schemas.microsoft.com/office/powerpoint/2010/main" val="2613085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9D4F5-845C-445F-9526-448399D58572}"/>
              </a:ext>
            </a:extLst>
          </p:cNvPr>
          <p:cNvSpPr>
            <a:spLocks noGrp="1"/>
          </p:cNvSpPr>
          <p:nvPr>
            <p:ph type="title"/>
          </p:nvPr>
        </p:nvSpPr>
        <p:spPr>
          <a:xfrm>
            <a:off x="1141413" y="136605"/>
            <a:ext cx="9905998" cy="1478570"/>
          </a:xfrm>
        </p:spPr>
        <p:txBody>
          <a:bodyPr/>
          <a:lstStyle/>
          <a:p>
            <a:r>
              <a:rPr lang="en-US" u="sng" dirty="0"/>
              <a:t>Approach to drowsiness detection</a:t>
            </a:r>
            <a:endParaRPr lang="en-IN" u="sng" dirty="0"/>
          </a:p>
        </p:txBody>
      </p:sp>
      <p:sp>
        <p:nvSpPr>
          <p:cNvPr id="3" name="Content Placeholder 2">
            <a:extLst>
              <a:ext uri="{FF2B5EF4-FFF2-40B4-BE49-F238E27FC236}">
                <a16:creationId xmlns:a16="http://schemas.microsoft.com/office/drawing/2014/main" id="{B1060CB4-2D0B-46B6-9D70-2EE3B4D9D5C7}"/>
              </a:ext>
            </a:extLst>
          </p:cNvPr>
          <p:cNvSpPr>
            <a:spLocks noGrp="1"/>
          </p:cNvSpPr>
          <p:nvPr>
            <p:ph idx="1"/>
          </p:nvPr>
        </p:nvSpPr>
        <p:spPr>
          <a:xfrm>
            <a:off x="1009686" y="1417187"/>
            <a:ext cx="9905999" cy="3541714"/>
          </a:xfrm>
        </p:spPr>
        <p:txBody>
          <a:bodyPr>
            <a:normAutofit fontScale="85000" lnSpcReduction="20000"/>
          </a:bodyPr>
          <a:lstStyle/>
          <a:p>
            <a:r>
              <a:rPr lang="en-IN" dirty="0">
                <a:latin typeface="Times New Roman" panose="02020603050405020304" pitchFamily="18" charset="0"/>
                <a:cs typeface="Times New Roman" panose="02020603050405020304" pitchFamily="18" charset="0"/>
              </a:rPr>
              <a:t>There are two approaches,</a:t>
            </a:r>
            <a:r>
              <a:rPr lang="en-US" dirty="0">
                <a:latin typeface="Times New Roman" panose="02020603050405020304" pitchFamily="18" charset="0"/>
                <a:cs typeface="Times New Roman" panose="02020603050405020304" pitchFamily="18" charset="0"/>
              </a:rPr>
              <a:t>In an intrusive approach, sensors are used to detect driver drowsiness by placing them on the driver's body, whereas in a non-intrusive approach, a camera is used for drowsiness detection by identifying yawning patterns, eyelid movement and head inclination</a:t>
            </a:r>
          </a:p>
          <a:p>
            <a:r>
              <a:rPr lang="en-US" dirty="0">
                <a:latin typeface="Times New Roman" panose="02020603050405020304" pitchFamily="18" charset="0"/>
                <a:cs typeface="Times New Roman" panose="02020603050405020304" pitchFamily="18" charset="0"/>
              </a:rPr>
              <a:t>Firstly, the video stream is inputted from a camera using OpenCV library. On every sampled video frame, facial landmark detection using </a:t>
            </a:r>
            <a:r>
              <a:rPr lang="en-US" dirty="0" err="1">
                <a:latin typeface="Times New Roman" panose="02020603050405020304" pitchFamily="18" charset="0"/>
                <a:cs typeface="Times New Roman" panose="02020603050405020304" pitchFamily="18" charset="0"/>
              </a:rPr>
              <a:t>dlibs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api</a:t>
            </a:r>
            <a:r>
              <a:rPr lang="en-US" dirty="0">
                <a:latin typeface="Times New Roman" panose="02020603050405020304" pitchFamily="18" charset="0"/>
                <a:cs typeface="Times New Roman" panose="02020603050405020304" pitchFamily="18" charset="0"/>
              </a:rPr>
              <a:t> is being performed. </a:t>
            </a:r>
            <a:r>
              <a:rPr lang="en-US" dirty="0" err="1">
                <a:latin typeface="Times New Roman" panose="02020603050405020304" pitchFamily="18" charset="0"/>
                <a:cs typeface="Times New Roman" panose="02020603050405020304" pitchFamily="18" charset="0"/>
              </a:rPr>
              <a:t>Next,isolating</a:t>
            </a:r>
            <a:r>
              <a:rPr lang="en-US" dirty="0">
                <a:latin typeface="Times New Roman" panose="02020603050405020304" pitchFamily="18" charset="0"/>
                <a:cs typeface="Times New Roman" panose="02020603050405020304" pitchFamily="18" charset="0"/>
              </a:rPr>
              <a:t> the left and right eye and then </a:t>
            </a:r>
            <a:r>
              <a:rPr lang="en-US">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feed the trained model.</a:t>
            </a:r>
          </a:p>
          <a:p>
            <a:r>
              <a:rPr lang="en-US" dirty="0">
                <a:latin typeface="Times New Roman" panose="02020603050405020304" pitchFamily="18" charset="0"/>
                <a:cs typeface="Times New Roman" panose="02020603050405020304" pitchFamily="18" charset="0"/>
              </a:rPr>
              <a:t>For each eye image in frame, the predicted eye state in a queue is </a:t>
            </a:r>
            <a:r>
              <a:rPr lang="en-US" dirty="0" err="1">
                <a:latin typeface="Times New Roman" panose="02020603050405020304" pitchFamily="18" charset="0"/>
                <a:cs typeface="Times New Roman" panose="02020603050405020304" pitchFamily="18" charset="0"/>
              </a:rPr>
              <a:t>stoed</a:t>
            </a:r>
            <a:r>
              <a:rPr lang="en-US" dirty="0">
                <a:latin typeface="Times New Roman" panose="02020603050405020304" pitchFamily="18" charset="0"/>
                <a:cs typeface="Times New Roman" panose="02020603050405020304" pitchFamily="18" charset="0"/>
              </a:rPr>
              <a:t>, and then used to analyze using Percentage of Eyelid Closed (PERCLOS) value, and then predict if the driver is drowsy or not.</a:t>
            </a:r>
          </a:p>
          <a:p>
            <a:endParaRPr lang="en-IN" dirty="0"/>
          </a:p>
        </p:txBody>
      </p:sp>
      <p:pic>
        <p:nvPicPr>
          <p:cNvPr id="7" name="Picture 6">
            <a:extLst>
              <a:ext uri="{FF2B5EF4-FFF2-40B4-BE49-F238E27FC236}">
                <a16:creationId xmlns:a16="http://schemas.microsoft.com/office/drawing/2014/main" id="{0C21DC8E-5F98-4653-87C0-83013CF0C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2" y="4452506"/>
            <a:ext cx="4634334" cy="2405494"/>
          </a:xfrm>
          <a:prstGeom prst="rect">
            <a:avLst/>
          </a:prstGeom>
        </p:spPr>
      </p:pic>
    </p:spTree>
    <p:extLst>
      <p:ext uri="{BB962C8B-B14F-4D97-AF65-F5344CB8AC3E}">
        <p14:creationId xmlns:p14="http://schemas.microsoft.com/office/powerpoint/2010/main" val="1102644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0581A-53A2-4CD1-ACC7-7A08E626F2F6}"/>
              </a:ext>
            </a:extLst>
          </p:cNvPr>
          <p:cNvSpPr>
            <a:spLocks noGrp="1"/>
          </p:cNvSpPr>
          <p:nvPr>
            <p:ph type="title"/>
          </p:nvPr>
        </p:nvSpPr>
        <p:spPr/>
        <p:txBody>
          <a:bodyPr/>
          <a:lstStyle/>
          <a:p>
            <a:r>
              <a:rPr lang="en-US" u="sng" dirty="0"/>
              <a:t>The future and market prospects of computer vision</a:t>
            </a:r>
            <a:endParaRPr lang="en-IN" u="sng" dirty="0"/>
          </a:p>
        </p:txBody>
      </p:sp>
      <p:sp>
        <p:nvSpPr>
          <p:cNvPr id="3" name="Content Placeholder 2">
            <a:extLst>
              <a:ext uri="{FF2B5EF4-FFF2-40B4-BE49-F238E27FC236}">
                <a16:creationId xmlns:a16="http://schemas.microsoft.com/office/drawing/2014/main" id="{B0F91AB5-AFD3-42AA-8C7F-6BE1ECF94745}"/>
              </a:ext>
            </a:extLst>
          </p:cNvPr>
          <p:cNvSpPr>
            <a:spLocks noGrp="1"/>
          </p:cNvSpPr>
          <p:nvPr>
            <p:ph idx="1"/>
          </p:nvPr>
        </p:nvSpPr>
        <p:spPr>
          <a:xfrm>
            <a:off x="1141412" y="1977639"/>
            <a:ext cx="9905999" cy="3541714"/>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Future systems will be able to identify suspicious behavior or objects more accurately, enhancing security in public spaces, airports, and even our homes. As tools and platforms become more user-friendly and accessible, we'll see the democratization of computer vision.</a:t>
            </a:r>
          </a:p>
          <a:p>
            <a:r>
              <a:rPr lang="en-US" dirty="0">
                <a:latin typeface="Times New Roman" panose="02020603050405020304" pitchFamily="18" charset="0"/>
                <a:cs typeface="Times New Roman" panose="02020603050405020304" pitchFamily="18" charset="0"/>
              </a:rPr>
              <a:t>The Computer Vision market has three markets. The Speech Recognition market covers the analysis and interpretation of human speech. The Image Recognition market covers the analysis and interpretation of digital images using computer vision, and the Facial Recognition covers the analysis and interpretation of human faces in digital images and/or videos.</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7AECAEA-7136-4049-B25A-9B0851F46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141" y="5095223"/>
            <a:ext cx="3133826" cy="1762777"/>
          </a:xfrm>
          <a:prstGeom prst="rect">
            <a:avLst/>
          </a:prstGeom>
        </p:spPr>
      </p:pic>
    </p:spTree>
    <p:extLst>
      <p:ext uri="{BB962C8B-B14F-4D97-AF65-F5344CB8AC3E}">
        <p14:creationId xmlns:p14="http://schemas.microsoft.com/office/powerpoint/2010/main" val="2720498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1_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TM03457452[[fn=Celestial]]</Template>
  <TotalTime>83</TotalTime>
  <Words>559</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Calibri Light</vt:lpstr>
      <vt:lpstr>Times New Roman</vt:lpstr>
      <vt:lpstr>Tw Cen MT</vt:lpstr>
      <vt:lpstr>1_Celestial</vt:lpstr>
      <vt:lpstr>Circuit</vt:lpstr>
      <vt:lpstr>A EFFORT TO ENHANCE THE VISION</vt:lpstr>
      <vt:lpstr>Technical overview</vt:lpstr>
      <vt:lpstr>INTRODUCTION TO COMPUTER VISION</vt:lpstr>
      <vt:lpstr>Detection by using computer vision</vt:lpstr>
      <vt:lpstr>HOW CAN WE DETECT THE DROWSINESS OF A DRIVER?</vt:lpstr>
      <vt:lpstr>Approach to drowsiness detection</vt:lpstr>
      <vt:lpstr>The future and market prospects of computer vision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EFFORT TO ENHANCE THE VISION</dc:title>
  <dc:creator>pradeep gaddipati</dc:creator>
  <cp:lastModifiedBy>pradeep gaddipati</cp:lastModifiedBy>
  <cp:revision>1</cp:revision>
  <dcterms:created xsi:type="dcterms:W3CDTF">2023-10-22T03:45:33Z</dcterms:created>
  <dcterms:modified xsi:type="dcterms:W3CDTF">2023-10-22T07:34:22Z</dcterms:modified>
</cp:coreProperties>
</file>