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5C8E-ACF1-4167-B894-9702193A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DF4EE-DE68-4F32-8F9C-E7431681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DDEA-6B91-4398-8227-5B73937B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2CD9-1C1A-401E-A509-00308F02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C04E-A0B5-4D44-BC74-F2E2A03E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0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C55B-2845-4594-A67A-72A4AA9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1B0B8-2EBC-4FD8-9AC6-8D5BD57C5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54D2-FAFF-472D-A389-054000E1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3884-24E3-40EF-892C-1134AC2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82E8-BCFA-4452-BBD1-CB2CD140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0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72A9E-62C7-4C60-B7E6-96671257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8E2BF-3F45-46B0-8336-BC2D81C1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D31C-6068-47B1-A49F-95908C46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D202-2757-4D4C-8EA8-BB7CF302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8458-0628-4571-A6FB-F31CF61F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4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58EF-35ED-4EC3-AFA4-F508D14C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E61F-90BF-4555-9E56-6A9396F0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63A7-E7A2-4EC1-9043-A5BDF146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404B-3192-44AA-904B-2AB67FC3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3DF6-9684-4F88-AAB7-204C705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3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7C5-0E7A-4457-B0FC-B779896D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4C07-8F01-4524-8632-3B2772BF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F7EC-E308-4C25-8AB7-B447D018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E8E7-E942-4C1A-9412-5133D57F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8750-783B-4AA7-B15D-EF527E9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A5ED-4F8B-4BCB-915B-35F94859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788-9CEE-4D92-BAB4-C127B6EA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C1FA-4DAF-42E1-BBE5-CBBF5366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8875-B2BF-48D9-B758-F7472F53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8171-A8A6-4840-A6BE-26C3F6ED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2ED3-ED54-4FE9-B197-DDF2ABE7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D4F3-51F6-4D9C-8F0C-E8F57538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0AC2-D2A3-4C87-85FA-EB35E843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225E-8479-474A-8A99-497DDAFDE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69272-D669-49D4-8FB5-30919ACBA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B37A-1EF1-4B10-9EE3-A603FFD6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322AE-F406-406E-ADD4-7DBA5932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27121-3577-4E3D-88B7-B386FB5D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9676E-C4C8-4472-9292-58237EBD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7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8853-EA22-4E6E-86F5-674AF3A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292B0-533A-4F81-B239-1971B7BF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754E3-9A54-4327-955D-A542422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3545-03FD-46E5-8A57-5C0D23F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5E5AC-4E08-4965-9FBB-7F65479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0FF2A-E6FD-4626-99D3-B0267A77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C6FC2-6D87-4F37-A48E-321363D1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EBEA-7D18-4BCA-B694-35313874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7BB0-ABFF-4DD7-BDB6-E8257F0F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3AD4-6F7E-413F-8BEB-565A025EF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9E971-D8D0-4729-AABC-846847C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2672-E7DF-4AF6-A441-E15B86B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C3BE-D408-43E5-A2E7-994DA406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9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5041-E116-44B5-8BE2-5AE4A0BD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48E7E-F2E1-42C1-BBEB-C21CE321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9B52-AF9A-4645-A4C8-C3176BC5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5A95-E7C0-4EA8-85EB-95353A8E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F435-1BC5-4D8E-BC97-A935AE9A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465A9-6AB9-44DB-9DBE-3FB46D1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D2FD3-E8AE-43F9-99AE-4EA553E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6EC5-E250-45EC-B0AA-7596FD36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5E33-4BD7-46F4-9CA4-472CD8A90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3FEE-67AF-4C24-8613-AD8F2821C174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AC27-A524-4532-AAF7-06630426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A542-915F-4319-A5B6-4CE096121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DC34-D328-4C0A-8778-2951274AB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91B33-1FE6-483F-91CF-D767A4141291}"/>
              </a:ext>
            </a:extLst>
          </p:cNvPr>
          <p:cNvSpPr/>
          <p:nvPr/>
        </p:nvSpPr>
        <p:spPr>
          <a:xfrm>
            <a:off x="989045" y="653143"/>
            <a:ext cx="10319657" cy="573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AD2FBE-20BD-49F1-B8B2-DE34AF5BD1C3}"/>
              </a:ext>
            </a:extLst>
          </p:cNvPr>
          <p:cNvGrpSpPr/>
          <p:nvPr/>
        </p:nvGrpSpPr>
        <p:grpSpPr>
          <a:xfrm>
            <a:off x="1333850" y="1048624"/>
            <a:ext cx="9367706" cy="4999838"/>
            <a:chOff x="1333850" y="1048624"/>
            <a:chExt cx="9367706" cy="4999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2C513E-D056-4B93-9E1D-BE3EBC73499F}"/>
                </a:ext>
              </a:extLst>
            </p:cNvPr>
            <p:cNvSpPr/>
            <p:nvPr/>
          </p:nvSpPr>
          <p:spPr>
            <a:xfrm>
              <a:off x="5763237" y="1296100"/>
              <a:ext cx="4938319" cy="562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D6D83-7F97-48BD-B78A-3A183BC83532}"/>
                </a:ext>
              </a:extLst>
            </p:cNvPr>
            <p:cNvSpPr/>
            <p:nvPr/>
          </p:nvSpPr>
          <p:spPr>
            <a:xfrm>
              <a:off x="1333850" y="1048624"/>
              <a:ext cx="4546833" cy="499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4E656C-37AD-454E-9D8E-ED1381E93C11}"/>
              </a:ext>
            </a:extLst>
          </p:cNvPr>
          <p:cNvSpPr txBox="1"/>
          <p:nvPr/>
        </p:nvSpPr>
        <p:spPr>
          <a:xfrm>
            <a:off x="1333850" y="1149292"/>
            <a:ext cx="26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EC2 Instances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BDA7C-00FE-4822-8994-FB248C8885EC}"/>
              </a:ext>
            </a:extLst>
          </p:cNvPr>
          <p:cNvSpPr/>
          <p:nvPr/>
        </p:nvSpPr>
        <p:spPr>
          <a:xfrm>
            <a:off x="6154723" y="2189527"/>
            <a:ext cx="4546833" cy="562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F9004-7A0B-4344-87DE-D5437B1B7642}"/>
              </a:ext>
            </a:extLst>
          </p:cNvPr>
          <p:cNvSpPr txBox="1"/>
          <p:nvPr/>
        </p:nvSpPr>
        <p:spPr>
          <a:xfrm>
            <a:off x="6154723" y="2290195"/>
            <a:ext cx="26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DE9243-E915-40A8-8F76-23462080F45F}"/>
              </a:ext>
            </a:extLst>
          </p:cNvPr>
          <p:cNvSpPr/>
          <p:nvPr/>
        </p:nvSpPr>
        <p:spPr>
          <a:xfrm>
            <a:off x="6154723" y="2996268"/>
            <a:ext cx="4546833" cy="562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9218C-F5EE-40CD-85C0-AFF4FC76A328}"/>
              </a:ext>
            </a:extLst>
          </p:cNvPr>
          <p:cNvSpPr txBox="1"/>
          <p:nvPr/>
        </p:nvSpPr>
        <p:spPr>
          <a:xfrm>
            <a:off x="6154723" y="3096936"/>
            <a:ext cx="26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Pairs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E39A9-0725-4EC6-B5F2-045406AF0FC1}"/>
              </a:ext>
            </a:extLst>
          </p:cNvPr>
          <p:cNvSpPr/>
          <p:nvPr/>
        </p:nvSpPr>
        <p:spPr>
          <a:xfrm>
            <a:off x="1333850" y="5469840"/>
            <a:ext cx="4546833" cy="562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0004DF62-C6A5-417D-9EBC-48035404BACB}"/>
              </a:ext>
            </a:extLst>
          </p:cNvPr>
          <p:cNvSpPr/>
          <p:nvPr/>
        </p:nvSpPr>
        <p:spPr>
          <a:xfrm>
            <a:off x="1437313" y="5603847"/>
            <a:ext cx="343949" cy="343949"/>
          </a:xfrm>
          <a:prstGeom prst="pl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F5068-EE79-4287-A1BD-5A9F363993FD}"/>
              </a:ext>
            </a:extLst>
          </p:cNvPr>
          <p:cNvSpPr txBox="1"/>
          <p:nvPr/>
        </p:nvSpPr>
        <p:spPr>
          <a:xfrm>
            <a:off x="2117678" y="5570508"/>
            <a:ext cx="26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new spot instance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1A749-9D95-4EE6-A6D5-F7448C3EB78F}"/>
              </a:ext>
            </a:extLst>
          </p:cNvPr>
          <p:cNvSpPr txBox="1"/>
          <p:nvPr/>
        </p:nvSpPr>
        <p:spPr>
          <a:xfrm>
            <a:off x="6154723" y="1396768"/>
            <a:ext cx="26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EC2 Instances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E0575-8113-4010-8904-1CB309A3D1B0}"/>
              </a:ext>
            </a:extLst>
          </p:cNvPr>
          <p:cNvSpPr/>
          <p:nvPr/>
        </p:nvSpPr>
        <p:spPr>
          <a:xfrm>
            <a:off x="7329181" y="786470"/>
            <a:ext cx="2197916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4912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Bangalore</dc:creator>
  <cp:lastModifiedBy>Pradeep Bangalore</cp:lastModifiedBy>
  <cp:revision>10</cp:revision>
  <dcterms:created xsi:type="dcterms:W3CDTF">2019-08-14T05:50:32Z</dcterms:created>
  <dcterms:modified xsi:type="dcterms:W3CDTF">2019-08-14T07:15:27Z</dcterms:modified>
</cp:coreProperties>
</file>