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8D9793-C664-4960-9F50-DA5628A5A233}" v="64" dt="2019-07-25T05:34:06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 Bangalore" userId="7e7c02da7538397e" providerId="LiveId" clId="{818D9793-C664-4960-9F50-DA5628A5A233}"/>
    <pc:docChg chg="undo custSel mod addSld modSld addMainMaster delMainMaster">
      <pc:chgData name="Pradeep Bangalore" userId="7e7c02da7538397e" providerId="LiveId" clId="{818D9793-C664-4960-9F50-DA5628A5A233}" dt="2019-07-25T05:34:41.382" v="3641" actId="20577"/>
      <pc:docMkLst>
        <pc:docMk/>
      </pc:docMkLst>
      <pc:sldChg chg="addSp delSp modSp mod setBg modClrScheme setClrOvrMap chgLayout">
        <pc:chgData name="Pradeep Bangalore" userId="7e7c02da7538397e" providerId="LiveId" clId="{818D9793-C664-4960-9F50-DA5628A5A233}" dt="2019-07-25T04:43:15.660" v="2" actId="26606"/>
        <pc:sldMkLst>
          <pc:docMk/>
          <pc:sldMk cId="114414866" sldId="256"/>
        </pc:sldMkLst>
        <pc:spChg chg="mod">
          <ac:chgData name="Pradeep Bangalore" userId="7e7c02da7538397e" providerId="LiveId" clId="{818D9793-C664-4960-9F50-DA5628A5A233}" dt="2019-07-25T04:43:15.660" v="2" actId="26606"/>
          <ac:spMkLst>
            <pc:docMk/>
            <pc:sldMk cId="114414866" sldId="256"/>
            <ac:spMk id="2" creationId="{80DFCBF5-22E9-4A8C-9432-7D097F17199C}"/>
          </ac:spMkLst>
        </pc:spChg>
        <pc:spChg chg="mod">
          <ac:chgData name="Pradeep Bangalore" userId="7e7c02da7538397e" providerId="LiveId" clId="{818D9793-C664-4960-9F50-DA5628A5A233}" dt="2019-07-25T04:43:15.660" v="2" actId="26606"/>
          <ac:spMkLst>
            <pc:docMk/>
            <pc:sldMk cId="114414866" sldId="256"/>
            <ac:spMk id="3" creationId="{BC03812F-C48C-43CF-94CB-58CE1C4B9925}"/>
          </ac:spMkLst>
        </pc:spChg>
        <pc:spChg chg="add del">
          <ac:chgData name="Pradeep Bangalore" userId="7e7c02da7538397e" providerId="LiveId" clId="{818D9793-C664-4960-9F50-DA5628A5A233}" dt="2019-07-25T04:43:15.468" v="1" actId="26606"/>
          <ac:spMkLst>
            <pc:docMk/>
            <pc:sldMk cId="114414866" sldId="256"/>
            <ac:spMk id="9" creationId="{C1FA8F66-3B85-411D-A2A6-A50DF3026D9A}"/>
          </ac:spMkLst>
        </pc:spChg>
        <pc:spChg chg="add del">
          <ac:chgData name="Pradeep Bangalore" userId="7e7c02da7538397e" providerId="LiveId" clId="{818D9793-C664-4960-9F50-DA5628A5A233}" dt="2019-07-25T04:43:15.468" v="1" actId="26606"/>
          <ac:spMkLst>
            <pc:docMk/>
            <pc:sldMk cId="114414866" sldId="256"/>
            <ac:spMk id="11" creationId="{4179E790-E691-4202-B7FA-62924FC8D195}"/>
          </ac:spMkLst>
        </pc:spChg>
        <pc:spChg chg="add del">
          <ac:chgData name="Pradeep Bangalore" userId="7e7c02da7538397e" providerId="LiveId" clId="{818D9793-C664-4960-9F50-DA5628A5A233}" dt="2019-07-25T04:43:15.468" v="1" actId="26606"/>
          <ac:spMkLst>
            <pc:docMk/>
            <pc:sldMk cId="114414866" sldId="256"/>
            <ac:spMk id="13" creationId="{065EE0A0-4DA6-4AA2-A475-14DB03C55AFA}"/>
          </ac:spMkLst>
        </pc:spChg>
        <pc:spChg chg="add">
          <ac:chgData name="Pradeep Bangalore" userId="7e7c02da7538397e" providerId="LiveId" clId="{818D9793-C664-4960-9F50-DA5628A5A233}" dt="2019-07-25T04:43:15.660" v="2" actId="26606"/>
          <ac:spMkLst>
            <pc:docMk/>
            <pc:sldMk cId="114414866" sldId="256"/>
            <ac:spMk id="15" creationId="{26B4480E-B7FF-4481-890E-043A69AE6FE2}"/>
          </ac:spMkLst>
        </pc:spChg>
        <pc:spChg chg="add">
          <ac:chgData name="Pradeep Bangalore" userId="7e7c02da7538397e" providerId="LiveId" clId="{818D9793-C664-4960-9F50-DA5628A5A233}" dt="2019-07-25T04:43:15.660" v="2" actId="26606"/>
          <ac:spMkLst>
            <pc:docMk/>
            <pc:sldMk cId="114414866" sldId="256"/>
            <ac:spMk id="17" creationId="{64C13BAB-7C00-4D21-A857-E3D41C0A2A66}"/>
          </ac:spMkLst>
        </pc:spChg>
        <pc:spChg chg="add">
          <ac:chgData name="Pradeep Bangalore" userId="7e7c02da7538397e" providerId="LiveId" clId="{818D9793-C664-4960-9F50-DA5628A5A233}" dt="2019-07-25T04:43:15.660" v="2" actId="26606"/>
          <ac:spMkLst>
            <pc:docMk/>
            <pc:sldMk cId="114414866" sldId="256"/>
            <ac:spMk id="18" creationId="{1F1FF39A-AC3C-4066-9D4C-519AA22812EA}"/>
          </ac:spMkLst>
        </pc:spChg>
        <pc:picChg chg="add del">
          <ac:chgData name="Pradeep Bangalore" userId="7e7c02da7538397e" providerId="LiveId" clId="{818D9793-C664-4960-9F50-DA5628A5A233}" dt="2019-07-25T04:43:15.468" v="1" actId="26606"/>
          <ac:picMkLst>
            <pc:docMk/>
            <pc:sldMk cId="114414866" sldId="256"/>
            <ac:picMk id="4" creationId="{1132AE55-F086-476A-B43C-B18FEFD6ABAC}"/>
          </ac:picMkLst>
        </pc:picChg>
        <pc:picChg chg="add">
          <ac:chgData name="Pradeep Bangalore" userId="7e7c02da7538397e" providerId="LiveId" clId="{818D9793-C664-4960-9F50-DA5628A5A233}" dt="2019-07-25T04:43:15.660" v="2" actId="26606"/>
          <ac:picMkLst>
            <pc:docMk/>
            <pc:sldMk cId="114414866" sldId="256"/>
            <ac:picMk id="16" creationId="{28EB28CD-0241-47FD-BC4E-31404EC7C265}"/>
          </ac:picMkLst>
        </pc:picChg>
      </pc:sldChg>
      <pc:sldChg chg="addSp modSp add mod setBg">
        <pc:chgData name="Pradeep Bangalore" userId="7e7c02da7538397e" providerId="LiveId" clId="{818D9793-C664-4960-9F50-DA5628A5A233}" dt="2019-07-25T05:25:53.943" v="1992" actId="26606"/>
        <pc:sldMkLst>
          <pc:docMk/>
          <pc:sldMk cId="1318801993" sldId="257"/>
        </pc:sldMkLst>
        <pc:spChg chg="mod">
          <ac:chgData name="Pradeep Bangalore" userId="7e7c02da7538397e" providerId="LiveId" clId="{818D9793-C664-4960-9F50-DA5628A5A233}" dt="2019-07-25T05:25:53.943" v="1992" actId="26606"/>
          <ac:spMkLst>
            <pc:docMk/>
            <pc:sldMk cId="1318801993" sldId="257"/>
            <ac:spMk id="2" creationId="{7CE3C5E0-5E16-40E0-B7BB-793E527A30FA}"/>
          </ac:spMkLst>
        </pc:spChg>
        <pc:spChg chg="mod">
          <ac:chgData name="Pradeep Bangalore" userId="7e7c02da7538397e" providerId="LiveId" clId="{818D9793-C664-4960-9F50-DA5628A5A233}" dt="2019-07-25T05:25:53.943" v="1992" actId="26606"/>
          <ac:spMkLst>
            <pc:docMk/>
            <pc:sldMk cId="1318801993" sldId="257"/>
            <ac:spMk id="3" creationId="{CD562C18-B37C-42CA-A4FD-809577778A1B}"/>
          </ac:spMkLst>
        </pc:spChg>
        <pc:spChg chg="add">
          <ac:chgData name="Pradeep Bangalore" userId="7e7c02da7538397e" providerId="LiveId" clId="{818D9793-C664-4960-9F50-DA5628A5A233}" dt="2019-07-25T05:25:53.943" v="1992" actId="26606"/>
          <ac:spMkLst>
            <pc:docMk/>
            <pc:sldMk cId="1318801993" sldId="257"/>
            <ac:spMk id="8" creationId="{F858DF7D-C2D0-4B03-A7A0-2F06B789EE35}"/>
          </ac:spMkLst>
        </pc:spChg>
        <pc:spChg chg="add">
          <ac:chgData name="Pradeep Bangalore" userId="7e7c02da7538397e" providerId="LiveId" clId="{818D9793-C664-4960-9F50-DA5628A5A233}" dt="2019-07-25T05:25:53.943" v="1992" actId="26606"/>
          <ac:spMkLst>
            <pc:docMk/>
            <pc:sldMk cId="1318801993" sldId="257"/>
            <ac:spMk id="10" creationId="{1B26B711-3121-40B0-8377-A64F3DC00C7A}"/>
          </ac:spMkLst>
        </pc:spChg>
        <pc:spChg chg="add">
          <ac:chgData name="Pradeep Bangalore" userId="7e7c02da7538397e" providerId="LiveId" clId="{818D9793-C664-4960-9F50-DA5628A5A233}" dt="2019-07-25T05:25:53.943" v="1992" actId="26606"/>
          <ac:spMkLst>
            <pc:docMk/>
            <pc:sldMk cId="1318801993" sldId="257"/>
            <ac:spMk id="12" creationId="{645C4D3D-ABBA-4B4E-93E5-01E343719849}"/>
          </ac:spMkLst>
        </pc:spChg>
        <pc:spChg chg="add">
          <ac:chgData name="Pradeep Bangalore" userId="7e7c02da7538397e" providerId="LiveId" clId="{818D9793-C664-4960-9F50-DA5628A5A233}" dt="2019-07-25T05:25:53.943" v="1992" actId="26606"/>
          <ac:spMkLst>
            <pc:docMk/>
            <pc:sldMk cId="1318801993" sldId="257"/>
            <ac:spMk id="14" creationId="{98DDD5E5-0097-4C6C-B266-5732EDA96CC4}"/>
          </ac:spMkLst>
        </pc:spChg>
        <pc:spChg chg="add">
          <ac:chgData name="Pradeep Bangalore" userId="7e7c02da7538397e" providerId="LiveId" clId="{818D9793-C664-4960-9F50-DA5628A5A233}" dt="2019-07-25T05:25:53.943" v="1992" actId="26606"/>
          <ac:spMkLst>
            <pc:docMk/>
            <pc:sldMk cId="1318801993" sldId="257"/>
            <ac:spMk id="16" creationId="{8952EF87-C74F-4D3F-9CAD-EEA1733C9BD0}"/>
          </ac:spMkLst>
        </pc:spChg>
      </pc:sldChg>
      <pc:sldChg chg="addSp modSp add mod setBg setClrOvrMap">
        <pc:chgData name="Pradeep Bangalore" userId="7e7c02da7538397e" providerId="LiveId" clId="{818D9793-C664-4960-9F50-DA5628A5A233}" dt="2019-07-25T05:25:51.723" v="1991" actId="26606"/>
        <pc:sldMkLst>
          <pc:docMk/>
          <pc:sldMk cId="66779685" sldId="258"/>
        </pc:sldMkLst>
        <pc:spChg chg="mod">
          <ac:chgData name="Pradeep Bangalore" userId="7e7c02da7538397e" providerId="LiveId" clId="{818D9793-C664-4960-9F50-DA5628A5A233}" dt="2019-07-25T05:25:51.723" v="1991" actId="26606"/>
          <ac:spMkLst>
            <pc:docMk/>
            <pc:sldMk cId="66779685" sldId="258"/>
            <ac:spMk id="2" creationId="{3FFD7959-91C9-4C84-AB27-7538E8AEF455}"/>
          </ac:spMkLst>
        </pc:spChg>
        <pc:spChg chg="mod">
          <ac:chgData name="Pradeep Bangalore" userId="7e7c02da7538397e" providerId="LiveId" clId="{818D9793-C664-4960-9F50-DA5628A5A233}" dt="2019-07-25T05:25:51.723" v="1991" actId="26606"/>
          <ac:spMkLst>
            <pc:docMk/>
            <pc:sldMk cId="66779685" sldId="258"/>
            <ac:spMk id="3" creationId="{C8FE3954-B82A-45B0-9226-369CD991E696}"/>
          </ac:spMkLst>
        </pc:spChg>
        <pc:spChg chg="add">
          <ac:chgData name="Pradeep Bangalore" userId="7e7c02da7538397e" providerId="LiveId" clId="{818D9793-C664-4960-9F50-DA5628A5A233}" dt="2019-07-25T05:25:51.723" v="1991" actId="26606"/>
          <ac:spMkLst>
            <pc:docMk/>
            <pc:sldMk cId="66779685" sldId="258"/>
            <ac:spMk id="8" creationId="{F92989FB-1024-49B7-BDF1-B3CE27D48623}"/>
          </ac:spMkLst>
        </pc:spChg>
        <pc:spChg chg="add">
          <ac:chgData name="Pradeep Bangalore" userId="7e7c02da7538397e" providerId="LiveId" clId="{818D9793-C664-4960-9F50-DA5628A5A233}" dt="2019-07-25T05:25:51.723" v="1991" actId="26606"/>
          <ac:spMkLst>
            <pc:docMk/>
            <pc:sldMk cId="66779685" sldId="258"/>
            <ac:spMk id="10" creationId="{DFEE959E-BF10-4204-9556-D1707088D445}"/>
          </ac:spMkLst>
        </pc:spChg>
        <pc:spChg chg="add">
          <ac:chgData name="Pradeep Bangalore" userId="7e7c02da7538397e" providerId="LiveId" clId="{818D9793-C664-4960-9F50-DA5628A5A233}" dt="2019-07-25T05:25:51.723" v="1991" actId="26606"/>
          <ac:spMkLst>
            <pc:docMk/>
            <pc:sldMk cId="66779685" sldId="258"/>
            <ac:spMk id="12" creationId="{DDD17B6A-CB37-4005-9681-A20AFCDC7822}"/>
          </ac:spMkLst>
        </pc:spChg>
        <pc:spChg chg="add">
          <ac:chgData name="Pradeep Bangalore" userId="7e7c02da7538397e" providerId="LiveId" clId="{818D9793-C664-4960-9F50-DA5628A5A233}" dt="2019-07-25T05:25:51.723" v="1991" actId="26606"/>
          <ac:spMkLst>
            <pc:docMk/>
            <pc:sldMk cId="66779685" sldId="258"/>
            <ac:spMk id="14" creationId="{3B7BBDE9-DAED-40B0-A640-503C918D1CE3}"/>
          </ac:spMkLst>
        </pc:spChg>
        <pc:spChg chg="add">
          <ac:chgData name="Pradeep Bangalore" userId="7e7c02da7538397e" providerId="LiveId" clId="{818D9793-C664-4960-9F50-DA5628A5A233}" dt="2019-07-25T05:25:51.723" v="1991" actId="26606"/>
          <ac:spMkLst>
            <pc:docMk/>
            <pc:sldMk cId="66779685" sldId="258"/>
            <ac:spMk id="16" creationId="{7BC7EA7B-802E-41F4-8926-C4475287AA31}"/>
          </ac:spMkLst>
        </pc:spChg>
      </pc:sldChg>
      <pc:sldChg chg="addSp delSp modSp add mod setBg setClrOvrMap">
        <pc:chgData name="Pradeep Bangalore" userId="7e7c02da7538397e" providerId="LiveId" clId="{818D9793-C664-4960-9F50-DA5628A5A233}" dt="2019-07-25T05:25:48.324" v="1990" actId="26606"/>
        <pc:sldMkLst>
          <pc:docMk/>
          <pc:sldMk cId="2754572254" sldId="259"/>
        </pc:sldMkLst>
        <pc:spChg chg="mod">
          <ac:chgData name="Pradeep Bangalore" userId="7e7c02da7538397e" providerId="LiveId" clId="{818D9793-C664-4960-9F50-DA5628A5A233}" dt="2019-07-25T05:25:48.324" v="1990" actId="26606"/>
          <ac:spMkLst>
            <pc:docMk/>
            <pc:sldMk cId="2754572254" sldId="259"/>
            <ac:spMk id="2" creationId="{32788888-603E-42D1-B472-8E9CB96D2716}"/>
          </ac:spMkLst>
        </pc:spChg>
        <pc:spChg chg="mod">
          <ac:chgData name="Pradeep Bangalore" userId="7e7c02da7538397e" providerId="LiveId" clId="{818D9793-C664-4960-9F50-DA5628A5A233}" dt="2019-07-25T05:25:48.324" v="1990" actId="26606"/>
          <ac:spMkLst>
            <pc:docMk/>
            <pc:sldMk cId="2754572254" sldId="259"/>
            <ac:spMk id="3" creationId="{1926C163-F3E6-43AE-903E-D0DAAD87CD81}"/>
          </ac:spMkLst>
        </pc:spChg>
        <pc:spChg chg="add del mod">
          <ac:chgData name="Pradeep Bangalore" userId="7e7c02da7538397e" providerId="LiveId" clId="{818D9793-C664-4960-9F50-DA5628A5A233}" dt="2019-07-25T04:59:39.347" v="906"/>
          <ac:spMkLst>
            <pc:docMk/>
            <pc:sldMk cId="2754572254" sldId="259"/>
            <ac:spMk id="4" creationId="{10424E24-B062-4E52-AB00-BEBFC5C2FD8D}"/>
          </ac:spMkLst>
        </pc:spChg>
        <pc:spChg chg="add del mod">
          <ac:chgData name="Pradeep Bangalore" userId="7e7c02da7538397e" providerId="LiveId" clId="{818D9793-C664-4960-9F50-DA5628A5A233}" dt="2019-07-25T04:59:39.347" v="906"/>
          <ac:spMkLst>
            <pc:docMk/>
            <pc:sldMk cId="2754572254" sldId="259"/>
            <ac:spMk id="5" creationId="{63DA96F8-4A1B-4A33-91F2-13FD954D3E61}"/>
          </ac:spMkLst>
        </pc:spChg>
        <pc:spChg chg="add del mod">
          <ac:chgData name="Pradeep Bangalore" userId="7e7c02da7538397e" providerId="LiveId" clId="{818D9793-C664-4960-9F50-DA5628A5A233}" dt="2019-07-25T04:59:39.347" v="906"/>
          <ac:spMkLst>
            <pc:docMk/>
            <pc:sldMk cId="2754572254" sldId="259"/>
            <ac:spMk id="6" creationId="{35844D60-DD09-4064-A14F-A9BBB4C3D2FD}"/>
          </ac:spMkLst>
        </pc:spChg>
        <pc:spChg chg="add">
          <ac:chgData name="Pradeep Bangalore" userId="7e7c02da7538397e" providerId="LiveId" clId="{818D9793-C664-4960-9F50-DA5628A5A233}" dt="2019-07-25T05:25:48.324" v="1990" actId="26606"/>
          <ac:spMkLst>
            <pc:docMk/>
            <pc:sldMk cId="2754572254" sldId="259"/>
            <ac:spMk id="8" creationId="{F92989FB-1024-49B7-BDF1-B3CE27D48623}"/>
          </ac:spMkLst>
        </pc:spChg>
        <pc:spChg chg="add del mod">
          <ac:chgData name="Pradeep Bangalore" userId="7e7c02da7538397e" providerId="LiveId" clId="{818D9793-C664-4960-9F50-DA5628A5A233}" dt="2019-07-25T04:59:39.347" v="906"/>
          <ac:spMkLst>
            <pc:docMk/>
            <pc:sldMk cId="2754572254" sldId="259"/>
            <ac:spMk id="10" creationId="{2F5FCA14-9FAA-4916-B726-15CF0066D99F}"/>
          </ac:spMkLst>
        </pc:spChg>
        <pc:spChg chg="add">
          <ac:chgData name="Pradeep Bangalore" userId="7e7c02da7538397e" providerId="LiveId" clId="{818D9793-C664-4960-9F50-DA5628A5A233}" dt="2019-07-25T05:25:48.324" v="1990" actId="26606"/>
          <ac:spMkLst>
            <pc:docMk/>
            <pc:sldMk cId="2754572254" sldId="259"/>
            <ac:spMk id="11" creationId="{DFEE959E-BF10-4204-9556-D1707088D445}"/>
          </ac:spMkLst>
        </pc:spChg>
        <pc:spChg chg="add del mod">
          <ac:chgData name="Pradeep Bangalore" userId="7e7c02da7538397e" providerId="LiveId" clId="{818D9793-C664-4960-9F50-DA5628A5A233}" dt="2019-07-25T04:59:39.347" v="906"/>
          <ac:spMkLst>
            <pc:docMk/>
            <pc:sldMk cId="2754572254" sldId="259"/>
            <ac:spMk id="13" creationId="{6C1942DD-ED55-419E-9E01-76BC69D0DF31}"/>
          </ac:spMkLst>
        </pc:spChg>
        <pc:spChg chg="add del mod">
          <ac:chgData name="Pradeep Bangalore" userId="7e7c02da7538397e" providerId="LiveId" clId="{818D9793-C664-4960-9F50-DA5628A5A233}" dt="2019-07-25T04:59:39.347" v="906"/>
          <ac:spMkLst>
            <pc:docMk/>
            <pc:sldMk cId="2754572254" sldId="259"/>
            <ac:spMk id="14" creationId="{721B5078-EA66-4D59-B7A0-2B663D6086DC}"/>
          </ac:spMkLst>
        </pc:spChg>
        <pc:spChg chg="add del mod">
          <ac:chgData name="Pradeep Bangalore" userId="7e7c02da7538397e" providerId="LiveId" clId="{818D9793-C664-4960-9F50-DA5628A5A233}" dt="2019-07-25T04:59:39.347" v="906"/>
          <ac:spMkLst>
            <pc:docMk/>
            <pc:sldMk cId="2754572254" sldId="259"/>
            <ac:spMk id="15" creationId="{71D55303-50B6-488B-8ABF-F0E72E05E308}"/>
          </ac:spMkLst>
        </pc:spChg>
        <pc:spChg chg="add">
          <ac:chgData name="Pradeep Bangalore" userId="7e7c02da7538397e" providerId="LiveId" clId="{818D9793-C664-4960-9F50-DA5628A5A233}" dt="2019-07-25T05:25:48.324" v="1990" actId="26606"/>
          <ac:spMkLst>
            <pc:docMk/>
            <pc:sldMk cId="2754572254" sldId="259"/>
            <ac:spMk id="16" creationId="{7BC7EA7B-802E-41F4-8926-C4475287AA31}"/>
          </ac:spMkLst>
        </pc:spChg>
        <pc:spChg chg="add del mod">
          <ac:chgData name="Pradeep Bangalore" userId="7e7c02da7538397e" providerId="LiveId" clId="{818D9793-C664-4960-9F50-DA5628A5A233}" dt="2019-07-25T04:59:39.347" v="906"/>
          <ac:spMkLst>
            <pc:docMk/>
            <pc:sldMk cId="2754572254" sldId="259"/>
            <ac:spMk id="18" creationId="{5C5ADC2B-1A26-4738-AC59-7B079A5F4258}"/>
          </ac:spMkLst>
        </pc:spChg>
        <pc:spChg chg="add del mod">
          <ac:chgData name="Pradeep Bangalore" userId="7e7c02da7538397e" providerId="LiveId" clId="{818D9793-C664-4960-9F50-DA5628A5A233}" dt="2019-07-25T04:59:39.347" v="906"/>
          <ac:spMkLst>
            <pc:docMk/>
            <pc:sldMk cId="2754572254" sldId="259"/>
            <ac:spMk id="19" creationId="{270146DE-B2C1-4AEB-B8F8-23C370BD4C08}"/>
          </ac:spMkLst>
        </pc:spChg>
        <pc:spChg chg="add del mod">
          <ac:chgData name="Pradeep Bangalore" userId="7e7c02da7538397e" providerId="LiveId" clId="{818D9793-C664-4960-9F50-DA5628A5A233}" dt="2019-07-25T04:59:39.347" v="906"/>
          <ac:spMkLst>
            <pc:docMk/>
            <pc:sldMk cId="2754572254" sldId="259"/>
            <ac:spMk id="20" creationId="{E067B291-8BC2-4AFB-9E4D-8AE1CAB82E92}"/>
          </ac:spMkLst>
        </pc:spChg>
        <pc:spChg chg="add">
          <ac:chgData name="Pradeep Bangalore" userId="7e7c02da7538397e" providerId="LiveId" clId="{818D9793-C664-4960-9F50-DA5628A5A233}" dt="2019-07-25T05:25:48.324" v="1990" actId="26606"/>
          <ac:spMkLst>
            <pc:docMk/>
            <pc:sldMk cId="2754572254" sldId="259"/>
            <ac:spMk id="21" creationId="{DDD17B6A-CB37-4005-9681-A20AFCDC7822}"/>
          </ac:spMkLst>
        </pc:spChg>
        <pc:spChg chg="add">
          <ac:chgData name="Pradeep Bangalore" userId="7e7c02da7538397e" providerId="LiveId" clId="{818D9793-C664-4960-9F50-DA5628A5A233}" dt="2019-07-25T05:25:48.324" v="1990" actId="26606"/>
          <ac:spMkLst>
            <pc:docMk/>
            <pc:sldMk cId="2754572254" sldId="259"/>
            <ac:spMk id="22" creationId="{3B7BBDE9-DAED-40B0-A640-503C918D1CE3}"/>
          </ac:spMkLst>
        </pc:spChg>
        <pc:picChg chg="add del">
          <ac:chgData name="Pradeep Bangalore" userId="7e7c02da7538397e" providerId="LiveId" clId="{818D9793-C664-4960-9F50-DA5628A5A233}" dt="2019-07-25T04:56:20.080" v="837" actId="478"/>
          <ac:picMkLst>
            <pc:docMk/>
            <pc:sldMk cId="2754572254" sldId="259"/>
            <ac:picMk id="7" creationId="{4C946979-0219-4571-B77F-7A316B648F99}"/>
          </ac:picMkLst>
        </pc:picChg>
        <pc:picChg chg="add del mod">
          <ac:chgData name="Pradeep Bangalore" userId="7e7c02da7538397e" providerId="LiveId" clId="{818D9793-C664-4960-9F50-DA5628A5A233}" dt="2019-07-25T04:59:39.347" v="906"/>
          <ac:picMkLst>
            <pc:docMk/>
            <pc:sldMk cId="2754572254" sldId="259"/>
            <ac:picMk id="9" creationId="{B8461363-CA22-48FB-AEE6-AF69080B9271}"/>
          </ac:picMkLst>
        </pc:picChg>
        <pc:picChg chg="add del mod">
          <ac:chgData name="Pradeep Bangalore" userId="7e7c02da7538397e" providerId="LiveId" clId="{818D9793-C664-4960-9F50-DA5628A5A233}" dt="2019-07-25T04:59:39.347" v="906"/>
          <ac:picMkLst>
            <pc:docMk/>
            <pc:sldMk cId="2754572254" sldId="259"/>
            <ac:picMk id="12" creationId="{CC43176A-46AD-4E9A-BF70-4C3E042A1785}"/>
          </ac:picMkLst>
        </pc:picChg>
        <pc:picChg chg="add del mod">
          <ac:chgData name="Pradeep Bangalore" userId="7e7c02da7538397e" providerId="LiveId" clId="{818D9793-C664-4960-9F50-DA5628A5A233}" dt="2019-07-25T04:59:39.347" v="906"/>
          <ac:picMkLst>
            <pc:docMk/>
            <pc:sldMk cId="2754572254" sldId="259"/>
            <ac:picMk id="17" creationId="{9CA1BB5F-30D8-4E62-A4EF-C5F09DAF4927}"/>
          </ac:picMkLst>
        </pc:picChg>
      </pc:sldChg>
      <pc:sldChg chg="addSp delSp modSp add">
        <pc:chgData name="Pradeep Bangalore" userId="7e7c02da7538397e" providerId="LiveId" clId="{818D9793-C664-4960-9F50-DA5628A5A233}" dt="2019-07-25T05:26:12.854" v="1993" actId="1076"/>
        <pc:sldMkLst>
          <pc:docMk/>
          <pc:sldMk cId="3774903411" sldId="260"/>
        </pc:sldMkLst>
        <pc:spChg chg="del">
          <ac:chgData name="Pradeep Bangalore" userId="7e7c02da7538397e" providerId="LiveId" clId="{818D9793-C664-4960-9F50-DA5628A5A233}" dt="2019-07-25T04:59:43.358" v="908"/>
          <ac:spMkLst>
            <pc:docMk/>
            <pc:sldMk cId="3774903411" sldId="260"/>
            <ac:spMk id="2" creationId="{9F7A5455-C108-4967-8D99-A8EC6042FC7E}"/>
          </ac:spMkLst>
        </pc:spChg>
        <pc:spChg chg="del">
          <ac:chgData name="Pradeep Bangalore" userId="7e7c02da7538397e" providerId="LiveId" clId="{818D9793-C664-4960-9F50-DA5628A5A233}" dt="2019-07-25T04:59:43.358" v="908"/>
          <ac:spMkLst>
            <pc:docMk/>
            <pc:sldMk cId="3774903411" sldId="260"/>
            <ac:spMk id="3" creationId="{07A75E05-A517-4750-A609-A4C09A68F822}"/>
          </ac:spMkLst>
        </pc:spChg>
        <pc:spChg chg="add mod">
          <ac:chgData name="Pradeep Bangalore" userId="7e7c02da7538397e" providerId="LiveId" clId="{818D9793-C664-4960-9F50-DA5628A5A233}" dt="2019-07-25T05:26:12.854" v="1993" actId="1076"/>
          <ac:spMkLst>
            <pc:docMk/>
            <pc:sldMk cId="3774903411" sldId="260"/>
            <ac:spMk id="4" creationId="{3DB4E2E2-A0E8-4F27-A4F7-F2F6BA5AEB9E}"/>
          </ac:spMkLst>
        </pc:spChg>
        <pc:spChg chg="add mod">
          <ac:chgData name="Pradeep Bangalore" userId="7e7c02da7538397e" providerId="LiveId" clId="{818D9793-C664-4960-9F50-DA5628A5A233}" dt="2019-07-25T05:26:12.854" v="1993" actId="1076"/>
          <ac:spMkLst>
            <pc:docMk/>
            <pc:sldMk cId="3774903411" sldId="260"/>
            <ac:spMk id="5" creationId="{8669ADC4-DC85-4882-B571-83081AC793F5}"/>
          </ac:spMkLst>
        </pc:spChg>
        <pc:spChg chg="add mod">
          <ac:chgData name="Pradeep Bangalore" userId="7e7c02da7538397e" providerId="LiveId" clId="{818D9793-C664-4960-9F50-DA5628A5A233}" dt="2019-07-25T05:26:12.854" v="1993" actId="1076"/>
          <ac:spMkLst>
            <pc:docMk/>
            <pc:sldMk cId="3774903411" sldId="260"/>
            <ac:spMk id="6" creationId="{92454254-D7AA-4245-910E-65844D7266B5}"/>
          </ac:spMkLst>
        </pc:spChg>
        <pc:spChg chg="add mod">
          <ac:chgData name="Pradeep Bangalore" userId="7e7c02da7538397e" providerId="LiveId" clId="{818D9793-C664-4960-9F50-DA5628A5A233}" dt="2019-07-25T05:26:12.854" v="1993" actId="1076"/>
          <ac:spMkLst>
            <pc:docMk/>
            <pc:sldMk cId="3774903411" sldId="260"/>
            <ac:spMk id="8" creationId="{B854E240-B0C8-4940-A108-87F163783AE4}"/>
          </ac:spMkLst>
        </pc:spChg>
        <pc:spChg chg="add mod">
          <ac:chgData name="Pradeep Bangalore" userId="7e7c02da7538397e" providerId="LiveId" clId="{818D9793-C664-4960-9F50-DA5628A5A233}" dt="2019-07-25T05:26:12.854" v="1993" actId="1076"/>
          <ac:spMkLst>
            <pc:docMk/>
            <pc:sldMk cId="3774903411" sldId="260"/>
            <ac:spMk id="10" creationId="{FD43A11B-3EFC-4C19-93C0-B62C36B78FC4}"/>
          </ac:spMkLst>
        </pc:spChg>
        <pc:spChg chg="add mod">
          <ac:chgData name="Pradeep Bangalore" userId="7e7c02da7538397e" providerId="LiveId" clId="{818D9793-C664-4960-9F50-DA5628A5A233}" dt="2019-07-25T05:26:12.854" v="1993" actId="1076"/>
          <ac:spMkLst>
            <pc:docMk/>
            <pc:sldMk cId="3774903411" sldId="260"/>
            <ac:spMk id="11" creationId="{263B5E22-3839-47E6-98BF-3533A5F76DC0}"/>
          </ac:spMkLst>
        </pc:spChg>
        <pc:spChg chg="add mod">
          <ac:chgData name="Pradeep Bangalore" userId="7e7c02da7538397e" providerId="LiveId" clId="{818D9793-C664-4960-9F50-DA5628A5A233}" dt="2019-07-25T05:26:12.854" v="1993" actId="1076"/>
          <ac:spMkLst>
            <pc:docMk/>
            <pc:sldMk cId="3774903411" sldId="260"/>
            <ac:spMk id="12" creationId="{CC04D12E-2512-4A58-8644-F862F573C680}"/>
          </ac:spMkLst>
        </pc:spChg>
        <pc:spChg chg="add mod">
          <ac:chgData name="Pradeep Bangalore" userId="7e7c02da7538397e" providerId="LiveId" clId="{818D9793-C664-4960-9F50-DA5628A5A233}" dt="2019-07-25T05:26:12.854" v="1993" actId="1076"/>
          <ac:spMkLst>
            <pc:docMk/>
            <pc:sldMk cId="3774903411" sldId="260"/>
            <ac:spMk id="14" creationId="{BC5ABD19-CB9A-4BCD-AA94-706358FE6C2C}"/>
          </ac:spMkLst>
        </pc:spChg>
        <pc:spChg chg="add mod">
          <ac:chgData name="Pradeep Bangalore" userId="7e7c02da7538397e" providerId="LiveId" clId="{818D9793-C664-4960-9F50-DA5628A5A233}" dt="2019-07-25T05:26:12.854" v="1993" actId="1076"/>
          <ac:spMkLst>
            <pc:docMk/>
            <pc:sldMk cId="3774903411" sldId="260"/>
            <ac:spMk id="15" creationId="{73E20378-265C-48AE-BAD3-F720AEFF9376}"/>
          </ac:spMkLst>
        </pc:spChg>
        <pc:spChg chg="add mod">
          <ac:chgData name="Pradeep Bangalore" userId="7e7c02da7538397e" providerId="LiveId" clId="{818D9793-C664-4960-9F50-DA5628A5A233}" dt="2019-07-25T05:26:12.854" v="1993" actId="1076"/>
          <ac:spMkLst>
            <pc:docMk/>
            <pc:sldMk cId="3774903411" sldId="260"/>
            <ac:spMk id="16" creationId="{A69B6F9E-3729-405C-8639-96327D322C03}"/>
          </ac:spMkLst>
        </pc:spChg>
        <pc:spChg chg="add mod">
          <ac:chgData name="Pradeep Bangalore" userId="7e7c02da7538397e" providerId="LiveId" clId="{818D9793-C664-4960-9F50-DA5628A5A233}" dt="2019-07-25T05:26:12.854" v="1993" actId="1076"/>
          <ac:spMkLst>
            <pc:docMk/>
            <pc:sldMk cId="3774903411" sldId="260"/>
            <ac:spMk id="17" creationId="{AE7AE8B6-42BB-466D-9B89-AA22884C0BE5}"/>
          </ac:spMkLst>
        </pc:spChg>
        <pc:spChg chg="add mod">
          <ac:chgData name="Pradeep Bangalore" userId="7e7c02da7538397e" providerId="LiveId" clId="{818D9793-C664-4960-9F50-DA5628A5A233}" dt="2019-07-25T05:26:12.854" v="1993" actId="1076"/>
          <ac:spMkLst>
            <pc:docMk/>
            <pc:sldMk cId="3774903411" sldId="260"/>
            <ac:spMk id="24" creationId="{7545BACB-BEF8-494E-BF7D-A8A677A6C48A}"/>
          </ac:spMkLst>
        </pc:spChg>
        <pc:spChg chg="add mod">
          <ac:chgData name="Pradeep Bangalore" userId="7e7c02da7538397e" providerId="LiveId" clId="{818D9793-C664-4960-9F50-DA5628A5A233}" dt="2019-07-25T05:26:12.854" v="1993" actId="1076"/>
          <ac:spMkLst>
            <pc:docMk/>
            <pc:sldMk cId="3774903411" sldId="260"/>
            <ac:spMk id="25" creationId="{2ADB2AD7-CB6F-4D6D-A70C-02E63737707A}"/>
          </ac:spMkLst>
        </pc:spChg>
        <pc:spChg chg="add mod">
          <ac:chgData name="Pradeep Bangalore" userId="7e7c02da7538397e" providerId="LiveId" clId="{818D9793-C664-4960-9F50-DA5628A5A233}" dt="2019-07-25T05:26:12.854" v="1993" actId="1076"/>
          <ac:spMkLst>
            <pc:docMk/>
            <pc:sldMk cId="3774903411" sldId="260"/>
            <ac:spMk id="26" creationId="{AF63A32B-A990-4E31-A8F4-9B3927DE7FB8}"/>
          </ac:spMkLst>
        </pc:spChg>
        <pc:spChg chg="add mod">
          <ac:chgData name="Pradeep Bangalore" userId="7e7c02da7538397e" providerId="LiveId" clId="{818D9793-C664-4960-9F50-DA5628A5A233}" dt="2019-07-25T05:26:12.854" v="1993" actId="1076"/>
          <ac:spMkLst>
            <pc:docMk/>
            <pc:sldMk cId="3774903411" sldId="260"/>
            <ac:spMk id="27" creationId="{50EEA791-4C26-4E64-855E-F17D6F2B288E}"/>
          </ac:spMkLst>
        </pc:spChg>
        <pc:spChg chg="add mod">
          <ac:chgData name="Pradeep Bangalore" userId="7e7c02da7538397e" providerId="LiveId" clId="{818D9793-C664-4960-9F50-DA5628A5A233}" dt="2019-07-25T05:26:12.854" v="1993" actId="1076"/>
          <ac:spMkLst>
            <pc:docMk/>
            <pc:sldMk cId="3774903411" sldId="260"/>
            <ac:spMk id="28" creationId="{15AB9EE7-753B-490C-8E46-BC15C654559B}"/>
          </ac:spMkLst>
        </pc:spChg>
        <pc:spChg chg="add mod">
          <ac:chgData name="Pradeep Bangalore" userId="7e7c02da7538397e" providerId="LiveId" clId="{818D9793-C664-4960-9F50-DA5628A5A233}" dt="2019-07-25T05:26:12.854" v="1993" actId="1076"/>
          <ac:spMkLst>
            <pc:docMk/>
            <pc:sldMk cId="3774903411" sldId="260"/>
            <ac:spMk id="29" creationId="{4DC95D68-B176-4914-A445-7B113C33AEAA}"/>
          </ac:spMkLst>
        </pc:spChg>
        <pc:spChg chg="add del mod">
          <ac:chgData name="Pradeep Bangalore" userId="7e7c02da7538397e" providerId="LiveId" clId="{818D9793-C664-4960-9F50-DA5628A5A233}" dt="2019-07-25T05:06:00.362" v="1049" actId="478"/>
          <ac:spMkLst>
            <pc:docMk/>
            <pc:sldMk cId="3774903411" sldId="260"/>
            <ac:spMk id="34" creationId="{A0F4770C-90C2-41A3-A286-E50229782A0D}"/>
          </ac:spMkLst>
        </pc:spChg>
        <pc:spChg chg="add del mod">
          <ac:chgData name="Pradeep Bangalore" userId="7e7c02da7538397e" providerId="LiveId" clId="{818D9793-C664-4960-9F50-DA5628A5A233}" dt="2019-07-25T05:05:58.026" v="1048" actId="478"/>
          <ac:spMkLst>
            <pc:docMk/>
            <pc:sldMk cId="3774903411" sldId="260"/>
            <ac:spMk id="39" creationId="{22EF9703-5167-49FB-8C41-30FF044898BA}"/>
          </ac:spMkLst>
        </pc:spChg>
        <pc:spChg chg="add mod">
          <ac:chgData name="Pradeep Bangalore" userId="7e7c02da7538397e" providerId="LiveId" clId="{818D9793-C664-4960-9F50-DA5628A5A233}" dt="2019-07-25T05:26:12.854" v="1993" actId="1076"/>
          <ac:spMkLst>
            <pc:docMk/>
            <pc:sldMk cId="3774903411" sldId="260"/>
            <ac:spMk id="56" creationId="{21435C8B-2FF3-44B2-89CD-ABF1A3D129E1}"/>
          </ac:spMkLst>
        </pc:spChg>
        <pc:spChg chg="add mod">
          <ac:chgData name="Pradeep Bangalore" userId="7e7c02da7538397e" providerId="LiveId" clId="{818D9793-C664-4960-9F50-DA5628A5A233}" dt="2019-07-25T05:26:12.854" v="1993" actId="1076"/>
          <ac:spMkLst>
            <pc:docMk/>
            <pc:sldMk cId="3774903411" sldId="260"/>
            <ac:spMk id="77" creationId="{C5942FDD-A14B-4951-8AA2-80D1677B2C49}"/>
          </ac:spMkLst>
        </pc:spChg>
        <pc:spChg chg="add mod">
          <ac:chgData name="Pradeep Bangalore" userId="7e7c02da7538397e" providerId="LiveId" clId="{818D9793-C664-4960-9F50-DA5628A5A233}" dt="2019-07-25T05:26:12.854" v="1993" actId="1076"/>
          <ac:spMkLst>
            <pc:docMk/>
            <pc:sldMk cId="3774903411" sldId="260"/>
            <ac:spMk id="78" creationId="{A370D458-7858-422D-BC36-6D153E285596}"/>
          </ac:spMkLst>
        </pc:spChg>
        <pc:spChg chg="add mod">
          <ac:chgData name="Pradeep Bangalore" userId="7e7c02da7538397e" providerId="LiveId" clId="{818D9793-C664-4960-9F50-DA5628A5A233}" dt="2019-07-25T05:26:12.854" v="1993" actId="1076"/>
          <ac:spMkLst>
            <pc:docMk/>
            <pc:sldMk cId="3774903411" sldId="260"/>
            <ac:spMk id="79" creationId="{F589FF3C-7336-495E-BAFD-52A122BE47DC}"/>
          </ac:spMkLst>
        </pc:spChg>
        <pc:spChg chg="add mod">
          <ac:chgData name="Pradeep Bangalore" userId="7e7c02da7538397e" providerId="LiveId" clId="{818D9793-C664-4960-9F50-DA5628A5A233}" dt="2019-07-25T05:26:12.854" v="1993" actId="1076"/>
          <ac:spMkLst>
            <pc:docMk/>
            <pc:sldMk cId="3774903411" sldId="260"/>
            <ac:spMk id="80" creationId="{36A11CE5-8CB8-4E57-961A-4CC918981454}"/>
          </ac:spMkLst>
        </pc:spChg>
        <pc:spChg chg="add mod">
          <ac:chgData name="Pradeep Bangalore" userId="7e7c02da7538397e" providerId="LiveId" clId="{818D9793-C664-4960-9F50-DA5628A5A233}" dt="2019-07-25T05:26:12.854" v="1993" actId="1076"/>
          <ac:spMkLst>
            <pc:docMk/>
            <pc:sldMk cId="3774903411" sldId="260"/>
            <ac:spMk id="81" creationId="{838B8A8A-643B-468D-B8BE-6D1602CBCCFB}"/>
          </ac:spMkLst>
        </pc:spChg>
        <pc:spChg chg="add mod">
          <ac:chgData name="Pradeep Bangalore" userId="7e7c02da7538397e" providerId="LiveId" clId="{818D9793-C664-4960-9F50-DA5628A5A233}" dt="2019-07-25T05:26:12.854" v="1993" actId="1076"/>
          <ac:spMkLst>
            <pc:docMk/>
            <pc:sldMk cId="3774903411" sldId="260"/>
            <ac:spMk id="82" creationId="{534A3434-86BE-40E2-97F6-C1A1AFDEB90E}"/>
          </ac:spMkLst>
        </pc:spChg>
        <pc:spChg chg="add mod">
          <ac:chgData name="Pradeep Bangalore" userId="7e7c02da7538397e" providerId="LiveId" clId="{818D9793-C664-4960-9F50-DA5628A5A233}" dt="2019-07-25T05:26:12.854" v="1993" actId="1076"/>
          <ac:spMkLst>
            <pc:docMk/>
            <pc:sldMk cId="3774903411" sldId="260"/>
            <ac:spMk id="83" creationId="{A090C2E3-85BC-4AA4-B10D-37308AD9F1C5}"/>
          </ac:spMkLst>
        </pc:spChg>
        <pc:spChg chg="add mod">
          <ac:chgData name="Pradeep Bangalore" userId="7e7c02da7538397e" providerId="LiveId" clId="{818D9793-C664-4960-9F50-DA5628A5A233}" dt="2019-07-25T05:26:12.854" v="1993" actId="1076"/>
          <ac:spMkLst>
            <pc:docMk/>
            <pc:sldMk cId="3774903411" sldId="260"/>
            <ac:spMk id="84" creationId="{75BE61A3-F790-485F-9CC4-3F6890CCE26D}"/>
          </ac:spMkLst>
        </pc:spChg>
        <pc:spChg chg="add mod">
          <ac:chgData name="Pradeep Bangalore" userId="7e7c02da7538397e" providerId="LiveId" clId="{818D9793-C664-4960-9F50-DA5628A5A233}" dt="2019-07-25T05:26:12.854" v="1993" actId="1076"/>
          <ac:spMkLst>
            <pc:docMk/>
            <pc:sldMk cId="3774903411" sldId="260"/>
            <ac:spMk id="85" creationId="{F2272C82-3279-494C-AF8F-2434A4457720}"/>
          </ac:spMkLst>
        </pc:spChg>
        <pc:spChg chg="add mod">
          <ac:chgData name="Pradeep Bangalore" userId="7e7c02da7538397e" providerId="LiveId" clId="{818D9793-C664-4960-9F50-DA5628A5A233}" dt="2019-07-25T05:26:12.854" v="1993" actId="1076"/>
          <ac:spMkLst>
            <pc:docMk/>
            <pc:sldMk cId="3774903411" sldId="260"/>
            <ac:spMk id="86" creationId="{8E8B1E09-5B55-4748-BBC4-010FDFE32F7A}"/>
          </ac:spMkLst>
        </pc:spChg>
        <pc:spChg chg="add mod">
          <ac:chgData name="Pradeep Bangalore" userId="7e7c02da7538397e" providerId="LiveId" clId="{818D9793-C664-4960-9F50-DA5628A5A233}" dt="2019-07-25T05:26:12.854" v="1993" actId="1076"/>
          <ac:spMkLst>
            <pc:docMk/>
            <pc:sldMk cId="3774903411" sldId="260"/>
            <ac:spMk id="87" creationId="{AA880DE8-F078-46AA-80A0-5FA22E7DE617}"/>
          </ac:spMkLst>
        </pc:spChg>
        <pc:spChg chg="add mod">
          <ac:chgData name="Pradeep Bangalore" userId="7e7c02da7538397e" providerId="LiveId" clId="{818D9793-C664-4960-9F50-DA5628A5A233}" dt="2019-07-25T05:26:12.854" v="1993" actId="1076"/>
          <ac:spMkLst>
            <pc:docMk/>
            <pc:sldMk cId="3774903411" sldId="260"/>
            <ac:spMk id="88" creationId="{10378069-ECE4-41C1-AF1D-4A9B1CDBFFE1}"/>
          </ac:spMkLst>
        </pc:spChg>
        <pc:spChg chg="add mod">
          <ac:chgData name="Pradeep Bangalore" userId="7e7c02da7538397e" providerId="LiveId" clId="{818D9793-C664-4960-9F50-DA5628A5A233}" dt="2019-07-25T05:26:12.854" v="1993" actId="1076"/>
          <ac:spMkLst>
            <pc:docMk/>
            <pc:sldMk cId="3774903411" sldId="260"/>
            <ac:spMk id="89" creationId="{BAF6C9D8-4BE3-423F-92D2-F36F8FB3D1F0}"/>
          </ac:spMkLst>
        </pc:spChg>
        <pc:spChg chg="add mod">
          <ac:chgData name="Pradeep Bangalore" userId="7e7c02da7538397e" providerId="LiveId" clId="{818D9793-C664-4960-9F50-DA5628A5A233}" dt="2019-07-25T05:26:12.854" v="1993" actId="1076"/>
          <ac:spMkLst>
            <pc:docMk/>
            <pc:sldMk cId="3774903411" sldId="260"/>
            <ac:spMk id="90" creationId="{3FDB980C-1263-4CC6-BE5D-4390D584604A}"/>
          </ac:spMkLst>
        </pc:spChg>
        <pc:picChg chg="add mod">
          <ac:chgData name="Pradeep Bangalore" userId="7e7c02da7538397e" providerId="LiveId" clId="{818D9793-C664-4960-9F50-DA5628A5A233}" dt="2019-07-25T05:26:12.854" v="1993" actId="1076"/>
          <ac:picMkLst>
            <pc:docMk/>
            <pc:sldMk cId="3774903411" sldId="260"/>
            <ac:picMk id="7" creationId="{2D386558-D127-4AF3-B50F-5142D4D63BE5}"/>
          </ac:picMkLst>
        </pc:picChg>
        <pc:picChg chg="add mod">
          <ac:chgData name="Pradeep Bangalore" userId="7e7c02da7538397e" providerId="LiveId" clId="{818D9793-C664-4960-9F50-DA5628A5A233}" dt="2019-07-25T05:26:12.854" v="1993" actId="1076"/>
          <ac:picMkLst>
            <pc:docMk/>
            <pc:sldMk cId="3774903411" sldId="260"/>
            <ac:picMk id="9" creationId="{00F985F2-F21D-4A6A-86BA-646AAAC36FEB}"/>
          </ac:picMkLst>
        </pc:picChg>
        <pc:picChg chg="add mod">
          <ac:chgData name="Pradeep Bangalore" userId="7e7c02da7538397e" providerId="LiveId" clId="{818D9793-C664-4960-9F50-DA5628A5A233}" dt="2019-07-25T05:26:12.854" v="1993" actId="1076"/>
          <ac:picMkLst>
            <pc:docMk/>
            <pc:sldMk cId="3774903411" sldId="260"/>
            <ac:picMk id="13" creationId="{418337CC-226F-4B9A-A211-5209A62E417A}"/>
          </ac:picMkLst>
        </pc:picChg>
        <pc:picChg chg="add mod">
          <ac:chgData name="Pradeep Bangalore" userId="7e7c02da7538397e" providerId="LiveId" clId="{818D9793-C664-4960-9F50-DA5628A5A233}" dt="2019-07-25T05:26:12.854" v="1993" actId="1076"/>
          <ac:picMkLst>
            <pc:docMk/>
            <pc:sldMk cId="3774903411" sldId="260"/>
            <ac:picMk id="19" creationId="{746F36D9-FE00-479E-8584-88A0BAD718E8}"/>
          </ac:picMkLst>
        </pc:picChg>
        <pc:picChg chg="add mod">
          <ac:chgData name="Pradeep Bangalore" userId="7e7c02da7538397e" providerId="LiveId" clId="{818D9793-C664-4960-9F50-DA5628A5A233}" dt="2019-07-25T05:26:12.854" v="1993" actId="1076"/>
          <ac:picMkLst>
            <pc:docMk/>
            <pc:sldMk cId="3774903411" sldId="260"/>
            <ac:picMk id="21" creationId="{B94525AC-10E6-4A28-8A2B-0035639D2AD6}"/>
          </ac:picMkLst>
        </pc:picChg>
        <pc:picChg chg="add mod">
          <ac:chgData name="Pradeep Bangalore" userId="7e7c02da7538397e" providerId="LiveId" clId="{818D9793-C664-4960-9F50-DA5628A5A233}" dt="2019-07-25T05:26:12.854" v="1993" actId="1076"/>
          <ac:picMkLst>
            <pc:docMk/>
            <pc:sldMk cId="3774903411" sldId="260"/>
            <ac:picMk id="23" creationId="{42B253A7-471F-4811-B1D5-3E440BFB9A7D}"/>
          </ac:picMkLst>
        </pc:picChg>
        <pc:picChg chg="add mod">
          <ac:chgData name="Pradeep Bangalore" userId="7e7c02da7538397e" providerId="LiveId" clId="{818D9793-C664-4960-9F50-DA5628A5A233}" dt="2019-07-25T05:26:12.854" v="1993" actId="1076"/>
          <ac:picMkLst>
            <pc:docMk/>
            <pc:sldMk cId="3774903411" sldId="260"/>
            <ac:picMk id="31" creationId="{45884641-C45E-48E6-ACF8-83477B44ED28}"/>
          </ac:picMkLst>
        </pc:picChg>
        <pc:picChg chg="add del mod">
          <ac:chgData name="Pradeep Bangalore" userId="7e7c02da7538397e" providerId="LiveId" clId="{818D9793-C664-4960-9F50-DA5628A5A233}" dt="2019-07-25T05:06:00.362" v="1049" actId="478"/>
          <ac:picMkLst>
            <pc:docMk/>
            <pc:sldMk cId="3774903411" sldId="260"/>
            <ac:picMk id="33" creationId="{287C8CE5-E666-4484-BC51-35A5225A5EE8}"/>
          </ac:picMkLst>
        </pc:picChg>
        <pc:picChg chg="add del mod">
          <ac:chgData name="Pradeep Bangalore" userId="7e7c02da7538397e" providerId="LiveId" clId="{818D9793-C664-4960-9F50-DA5628A5A233}" dt="2019-07-25T05:06:00.362" v="1049" actId="478"/>
          <ac:picMkLst>
            <pc:docMk/>
            <pc:sldMk cId="3774903411" sldId="260"/>
            <ac:picMk id="36" creationId="{7501ACA9-F33E-437E-A028-F6B9127669D8}"/>
          </ac:picMkLst>
        </pc:picChg>
        <pc:picChg chg="add del mod">
          <ac:chgData name="Pradeep Bangalore" userId="7e7c02da7538397e" providerId="LiveId" clId="{818D9793-C664-4960-9F50-DA5628A5A233}" dt="2019-07-25T05:06:00.362" v="1049" actId="478"/>
          <ac:picMkLst>
            <pc:docMk/>
            <pc:sldMk cId="3774903411" sldId="260"/>
            <ac:picMk id="38" creationId="{FB4109F1-E759-4FE2-AA4F-CBCBF5C520BE}"/>
          </ac:picMkLst>
        </pc:picChg>
        <pc:picChg chg="add mod">
          <ac:chgData name="Pradeep Bangalore" userId="7e7c02da7538397e" providerId="LiveId" clId="{818D9793-C664-4960-9F50-DA5628A5A233}" dt="2019-07-25T05:26:12.854" v="1993" actId="1076"/>
          <ac:picMkLst>
            <pc:docMk/>
            <pc:sldMk cId="3774903411" sldId="260"/>
            <ac:picMk id="41" creationId="{12AA12FA-8528-44D8-BE62-441F668CD9A6}"/>
          </ac:picMkLst>
        </pc:picChg>
        <pc:picChg chg="add mod">
          <ac:chgData name="Pradeep Bangalore" userId="7e7c02da7538397e" providerId="LiveId" clId="{818D9793-C664-4960-9F50-DA5628A5A233}" dt="2019-07-25T05:26:12.854" v="1993" actId="1076"/>
          <ac:picMkLst>
            <pc:docMk/>
            <pc:sldMk cId="3774903411" sldId="260"/>
            <ac:picMk id="43" creationId="{418AA47F-E481-4696-96AC-F12BA74F8AE0}"/>
          </ac:picMkLst>
        </pc:picChg>
        <pc:picChg chg="add mod">
          <ac:chgData name="Pradeep Bangalore" userId="7e7c02da7538397e" providerId="LiveId" clId="{818D9793-C664-4960-9F50-DA5628A5A233}" dt="2019-07-25T05:26:12.854" v="1993" actId="1076"/>
          <ac:picMkLst>
            <pc:docMk/>
            <pc:sldMk cId="3774903411" sldId="260"/>
            <ac:picMk id="45" creationId="{BD5A44C2-0C9C-4929-A19B-95794136AD3D}"/>
          </ac:picMkLst>
        </pc:picChg>
        <pc:picChg chg="add mod">
          <ac:chgData name="Pradeep Bangalore" userId="7e7c02da7538397e" providerId="LiveId" clId="{818D9793-C664-4960-9F50-DA5628A5A233}" dt="2019-07-25T05:26:12.854" v="1993" actId="1076"/>
          <ac:picMkLst>
            <pc:docMk/>
            <pc:sldMk cId="3774903411" sldId="260"/>
            <ac:picMk id="47" creationId="{8E490320-277B-4F23-B552-543EBAA0175B}"/>
          </ac:picMkLst>
        </pc:picChg>
        <pc:picChg chg="add mod">
          <ac:chgData name="Pradeep Bangalore" userId="7e7c02da7538397e" providerId="LiveId" clId="{818D9793-C664-4960-9F50-DA5628A5A233}" dt="2019-07-25T05:26:12.854" v="1993" actId="1076"/>
          <ac:picMkLst>
            <pc:docMk/>
            <pc:sldMk cId="3774903411" sldId="260"/>
            <ac:picMk id="49" creationId="{ACBA3E75-2A27-4CE5-BAE5-0EC54F180EB1}"/>
          </ac:picMkLst>
        </pc:picChg>
        <pc:picChg chg="add mod">
          <ac:chgData name="Pradeep Bangalore" userId="7e7c02da7538397e" providerId="LiveId" clId="{818D9793-C664-4960-9F50-DA5628A5A233}" dt="2019-07-25T05:26:12.854" v="1993" actId="1076"/>
          <ac:picMkLst>
            <pc:docMk/>
            <pc:sldMk cId="3774903411" sldId="260"/>
            <ac:picMk id="51" creationId="{865D1670-8931-4C3E-AC3D-5A17255BC232}"/>
          </ac:picMkLst>
        </pc:picChg>
        <pc:picChg chg="add mod">
          <ac:chgData name="Pradeep Bangalore" userId="7e7c02da7538397e" providerId="LiveId" clId="{818D9793-C664-4960-9F50-DA5628A5A233}" dt="2019-07-25T05:26:12.854" v="1993" actId="1076"/>
          <ac:picMkLst>
            <pc:docMk/>
            <pc:sldMk cId="3774903411" sldId="260"/>
            <ac:picMk id="53" creationId="{4DC06C7A-3B84-4F25-90C9-8F1A02163237}"/>
          </ac:picMkLst>
        </pc:picChg>
        <pc:picChg chg="add mod">
          <ac:chgData name="Pradeep Bangalore" userId="7e7c02da7538397e" providerId="LiveId" clId="{818D9793-C664-4960-9F50-DA5628A5A233}" dt="2019-07-25T05:26:12.854" v="1993" actId="1076"/>
          <ac:picMkLst>
            <pc:docMk/>
            <pc:sldMk cId="3774903411" sldId="260"/>
            <ac:picMk id="55" creationId="{5FD5B76A-4505-4CEB-94B5-7407FB3368E7}"/>
          </ac:picMkLst>
        </pc:picChg>
        <pc:picChg chg="add del mod">
          <ac:chgData name="Pradeep Bangalore" userId="7e7c02da7538397e" providerId="LiveId" clId="{818D9793-C664-4960-9F50-DA5628A5A233}" dt="2019-07-25T05:16:03.224" v="1104"/>
          <ac:picMkLst>
            <pc:docMk/>
            <pc:sldMk cId="3774903411" sldId="260"/>
            <ac:picMk id="58" creationId="{166708DC-E2CB-4A3F-A00B-D6BF8E426947}"/>
          </ac:picMkLst>
        </pc:picChg>
        <pc:picChg chg="add del mod">
          <ac:chgData name="Pradeep Bangalore" userId="7e7c02da7538397e" providerId="LiveId" clId="{818D9793-C664-4960-9F50-DA5628A5A233}" dt="2019-07-25T05:16:03.224" v="1104"/>
          <ac:picMkLst>
            <pc:docMk/>
            <pc:sldMk cId="3774903411" sldId="260"/>
            <ac:picMk id="60" creationId="{A38BD947-13D0-4054-97AC-C90C7F6D7E03}"/>
          </ac:picMkLst>
        </pc:picChg>
        <pc:picChg chg="add del mod">
          <ac:chgData name="Pradeep Bangalore" userId="7e7c02da7538397e" providerId="LiveId" clId="{818D9793-C664-4960-9F50-DA5628A5A233}" dt="2019-07-25T05:16:03.224" v="1104"/>
          <ac:picMkLst>
            <pc:docMk/>
            <pc:sldMk cId="3774903411" sldId="260"/>
            <ac:picMk id="62" creationId="{FFA800D1-9EE1-4002-8541-98E03C69893A}"/>
          </ac:picMkLst>
        </pc:picChg>
        <pc:picChg chg="add del mod">
          <ac:chgData name="Pradeep Bangalore" userId="7e7c02da7538397e" providerId="LiveId" clId="{818D9793-C664-4960-9F50-DA5628A5A233}" dt="2019-07-25T05:16:03.224" v="1104"/>
          <ac:picMkLst>
            <pc:docMk/>
            <pc:sldMk cId="3774903411" sldId="260"/>
            <ac:picMk id="64" creationId="{B5BA5153-8A8C-424D-A2F2-742AAB842734}"/>
          </ac:picMkLst>
        </pc:picChg>
        <pc:picChg chg="add del mod">
          <ac:chgData name="Pradeep Bangalore" userId="7e7c02da7538397e" providerId="LiveId" clId="{818D9793-C664-4960-9F50-DA5628A5A233}" dt="2019-07-25T05:16:03.224" v="1104"/>
          <ac:picMkLst>
            <pc:docMk/>
            <pc:sldMk cId="3774903411" sldId="260"/>
            <ac:picMk id="66" creationId="{320AA77B-2123-41B7-9B86-337F61801815}"/>
          </ac:picMkLst>
        </pc:picChg>
        <pc:picChg chg="add mod ord">
          <ac:chgData name="Pradeep Bangalore" userId="7e7c02da7538397e" providerId="LiveId" clId="{818D9793-C664-4960-9F50-DA5628A5A233}" dt="2019-07-25T05:26:12.854" v="1993" actId="1076"/>
          <ac:picMkLst>
            <pc:docMk/>
            <pc:sldMk cId="3774903411" sldId="260"/>
            <ac:picMk id="68" creationId="{EA2DA8A4-F3E4-4690-8605-954F8A23756D}"/>
          </ac:picMkLst>
        </pc:picChg>
        <pc:picChg chg="add mod">
          <ac:chgData name="Pradeep Bangalore" userId="7e7c02da7538397e" providerId="LiveId" clId="{818D9793-C664-4960-9F50-DA5628A5A233}" dt="2019-07-25T05:26:12.854" v="1993" actId="1076"/>
          <ac:picMkLst>
            <pc:docMk/>
            <pc:sldMk cId="3774903411" sldId="260"/>
            <ac:picMk id="70" creationId="{DCCB6256-2AA3-497A-B569-2B0879E89EBD}"/>
          </ac:picMkLst>
        </pc:picChg>
        <pc:picChg chg="add mod ord">
          <ac:chgData name="Pradeep Bangalore" userId="7e7c02da7538397e" providerId="LiveId" clId="{818D9793-C664-4960-9F50-DA5628A5A233}" dt="2019-07-25T05:26:12.854" v="1993" actId="1076"/>
          <ac:picMkLst>
            <pc:docMk/>
            <pc:sldMk cId="3774903411" sldId="260"/>
            <ac:picMk id="72" creationId="{D925AAA7-1DDE-44C1-83C4-3F7803268AEF}"/>
          </ac:picMkLst>
        </pc:picChg>
        <pc:picChg chg="add mod ord">
          <ac:chgData name="Pradeep Bangalore" userId="7e7c02da7538397e" providerId="LiveId" clId="{818D9793-C664-4960-9F50-DA5628A5A233}" dt="2019-07-25T05:26:12.854" v="1993" actId="1076"/>
          <ac:picMkLst>
            <pc:docMk/>
            <pc:sldMk cId="3774903411" sldId="260"/>
            <ac:picMk id="74" creationId="{D2F23E1E-6943-4CE7-BC04-009FD65EF457}"/>
          </ac:picMkLst>
        </pc:picChg>
        <pc:picChg chg="add mod ord">
          <ac:chgData name="Pradeep Bangalore" userId="7e7c02da7538397e" providerId="LiveId" clId="{818D9793-C664-4960-9F50-DA5628A5A233}" dt="2019-07-25T05:26:12.854" v="1993" actId="1076"/>
          <ac:picMkLst>
            <pc:docMk/>
            <pc:sldMk cId="3774903411" sldId="260"/>
            <ac:picMk id="76" creationId="{F33CC4A3-AA0E-43CD-A37B-2CDAC6042355}"/>
          </ac:picMkLst>
        </pc:picChg>
      </pc:sldChg>
      <pc:sldChg chg="addSp delSp modSp add mod setBg setClrOvrMap">
        <pc:chgData name="Pradeep Bangalore" userId="7e7c02da7538397e" providerId="LiveId" clId="{818D9793-C664-4960-9F50-DA5628A5A233}" dt="2019-07-25T05:34:02.604" v="3488" actId="20577"/>
        <pc:sldMkLst>
          <pc:docMk/>
          <pc:sldMk cId="3763496770" sldId="261"/>
        </pc:sldMkLst>
        <pc:spChg chg="add mod">
          <ac:chgData name="Pradeep Bangalore" userId="7e7c02da7538397e" providerId="LiveId" clId="{818D9793-C664-4960-9F50-DA5628A5A233}" dt="2019-07-25T05:25:42.859" v="1989" actId="26606"/>
          <ac:spMkLst>
            <pc:docMk/>
            <pc:sldMk cId="3763496770" sldId="261"/>
            <ac:spMk id="2" creationId="{ACF7C5EF-4B25-4FCE-899B-1CE14735B1A4}"/>
          </ac:spMkLst>
        </pc:spChg>
        <pc:spChg chg="add del mod">
          <ac:chgData name="Pradeep Bangalore" userId="7e7c02da7538397e" providerId="LiveId" clId="{818D9793-C664-4960-9F50-DA5628A5A233}" dt="2019-07-25T05:25:42.859" v="1989" actId="26606"/>
          <ac:spMkLst>
            <pc:docMk/>
            <pc:sldMk cId="3763496770" sldId="261"/>
            <ac:spMk id="3" creationId="{DEA1E50A-B5D6-4C17-AA7C-0D5BE43B5620}"/>
          </ac:spMkLst>
        </pc:spChg>
        <pc:spChg chg="add">
          <ac:chgData name="Pradeep Bangalore" userId="7e7c02da7538397e" providerId="LiveId" clId="{818D9793-C664-4960-9F50-DA5628A5A233}" dt="2019-07-25T05:25:42.859" v="1989" actId="26606"/>
          <ac:spMkLst>
            <pc:docMk/>
            <pc:sldMk cId="3763496770" sldId="261"/>
            <ac:spMk id="8" creationId="{B373F125-DEF3-41D6-9918-AB21A2ACC37A}"/>
          </ac:spMkLst>
        </pc:spChg>
        <pc:spChg chg="add del">
          <ac:chgData name="Pradeep Bangalore" userId="7e7c02da7538397e" providerId="LiveId" clId="{818D9793-C664-4960-9F50-DA5628A5A233}" dt="2019-07-25T05:25:40.307" v="1986" actId="26606"/>
          <ac:spMkLst>
            <pc:docMk/>
            <pc:sldMk cId="3763496770" sldId="261"/>
            <ac:spMk id="10" creationId="{F92989FB-1024-49B7-BDF1-B3CE27D48623}"/>
          </ac:spMkLst>
        </pc:spChg>
        <pc:spChg chg="add del">
          <ac:chgData name="Pradeep Bangalore" userId="7e7c02da7538397e" providerId="LiveId" clId="{818D9793-C664-4960-9F50-DA5628A5A233}" dt="2019-07-25T05:25:40.307" v="1986" actId="26606"/>
          <ac:spMkLst>
            <pc:docMk/>
            <pc:sldMk cId="3763496770" sldId="261"/>
            <ac:spMk id="12" creationId="{2987D6F4-EC95-4EF1-A8AD-4B70386CEEC7}"/>
          </ac:spMkLst>
        </pc:spChg>
        <pc:spChg chg="add del">
          <ac:chgData name="Pradeep Bangalore" userId="7e7c02da7538397e" providerId="LiveId" clId="{818D9793-C664-4960-9F50-DA5628A5A233}" dt="2019-07-25T05:25:40.307" v="1986" actId="26606"/>
          <ac:spMkLst>
            <pc:docMk/>
            <pc:sldMk cId="3763496770" sldId="261"/>
            <ac:spMk id="14" creationId="{F5F792DF-9D0A-4DB6-9A9E-7312F5A7E87D}"/>
          </ac:spMkLst>
        </pc:spChg>
        <pc:spChg chg="add del">
          <ac:chgData name="Pradeep Bangalore" userId="7e7c02da7538397e" providerId="LiveId" clId="{818D9793-C664-4960-9F50-DA5628A5A233}" dt="2019-07-25T05:25:40.307" v="1986" actId="26606"/>
          <ac:spMkLst>
            <pc:docMk/>
            <pc:sldMk cId="3763496770" sldId="261"/>
            <ac:spMk id="16" creationId="{7BC7EA7B-802E-41F4-8926-C4475287AA31}"/>
          </ac:spMkLst>
        </pc:spChg>
        <pc:spChg chg="add del">
          <ac:chgData name="Pradeep Bangalore" userId="7e7c02da7538397e" providerId="LiveId" clId="{818D9793-C664-4960-9F50-DA5628A5A233}" dt="2019-07-25T05:25:42.825" v="1988" actId="26606"/>
          <ac:spMkLst>
            <pc:docMk/>
            <pc:sldMk cId="3763496770" sldId="261"/>
            <ac:spMk id="18" creationId="{F92989FB-1024-49B7-BDF1-B3CE27D48623}"/>
          </ac:spMkLst>
        </pc:spChg>
        <pc:spChg chg="add del">
          <ac:chgData name="Pradeep Bangalore" userId="7e7c02da7538397e" providerId="LiveId" clId="{818D9793-C664-4960-9F50-DA5628A5A233}" dt="2019-07-25T05:25:42.825" v="1988" actId="26606"/>
          <ac:spMkLst>
            <pc:docMk/>
            <pc:sldMk cId="3763496770" sldId="261"/>
            <ac:spMk id="19" creationId="{2987D6F4-EC95-4EF1-A8AD-4B70386CEEC7}"/>
          </ac:spMkLst>
        </pc:spChg>
        <pc:spChg chg="add del">
          <ac:chgData name="Pradeep Bangalore" userId="7e7c02da7538397e" providerId="LiveId" clId="{818D9793-C664-4960-9F50-DA5628A5A233}" dt="2019-07-25T05:25:42.825" v="1988" actId="26606"/>
          <ac:spMkLst>
            <pc:docMk/>
            <pc:sldMk cId="3763496770" sldId="261"/>
            <ac:spMk id="20" creationId="{F5F792DF-9D0A-4DB6-9A9E-7312F5A7E87D}"/>
          </ac:spMkLst>
        </pc:spChg>
        <pc:spChg chg="add del">
          <ac:chgData name="Pradeep Bangalore" userId="7e7c02da7538397e" providerId="LiveId" clId="{818D9793-C664-4960-9F50-DA5628A5A233}" dt="2019-07-25T05:25:42.825" v="1988" actId="26606"/>
          <ac:spMkLst>
            <pc:docMk/>
            <pc:sldMk cId="3763496770" sldId="261"/>
            <ac:spMk id="21" creationId="{7BC7EA7B-802E-41F4-8926-C4475287AA31}"/>
          </ac:spMkLst>
        </pc:spChg>
        <pc:spChg chg="add">
          <ac:chgData name="Pradeep Bangalore" userId="7e7c02da7538397e" providerId="LiveId" clId="{818D9793-C664-4960-9F50-DA5628A5A233}" dt="2019-07-25T05:25:42.859" v="1989" actId="26606"/>
          <ac:spMkLst>
            <pc:docMk/>
            <pc:sldMk cId="3763496770" sldId="261"/>
            <ac:spMk id="24" creationId="{71E9F226-EB6E-48C9-ADDA-636DE4BF4EBE}"/>
          </ac:spMkLst>
        </pc:spChg>
        <pc:spChg chg="add mod">
          <ac:chgData name="Pradeep Bangalore" userId="7e7c02da7538397e" providerId="LiveId" clId="{818D9793-C664-4960-9F50-DA5628A5A233}" dt="2019-07-25T05:34:02.604" v="3488" actId="20577"/>
          <ac:spMkLst>
            <pc:docMk/>
            <pc:sldMk cId="3763496770" sldId="261"/>
            <ac:spMk id="25" creationId="{DEA1E50A-B5D6-4C17-AA7C-0D5BE43B5620}"/>
          </ac:spMkLst>
        </pc:spChg>
        <pc:graphicFrameChg chg="add del">
          <ac:chgData name="Pradeep Bangalore" userId="7e7c02da7538397e" providerId="LiveId" clId="{818D9793-C664-4960-9F50-DA5628A5A233}" dt="2019-07-25T05:25:40.307" v="1986" actId="26606"/>
          <ac:graphicFrameMkLst>
            <pc:docMk/>
            <pc:sldMk cId="3763496770" sldId="261"/>
            <ac:graphicFrameMk id="5" creationId="{2A7C2BBE-51F3-414D-B882-674080090797}"/>
          </ac:graphicFrameMkLst>
        </pc:graphicFrameChg>
        <pc:graphicFrameChg chg="add del">
          <ac:chgData name="Pradeep Bangalore" userId="7e7c02da7538397e" providerId="LiveId" clId="{818D9793-C664-4960-9F50-DA5628A5A233}" dt="2019-07-25T05:25:42.825" v="1988" actId="26606"/>
          <ac:graphicFrameMkLst>
            <pc:docMk/>
            <pc:sldMk cId="3763496770" sldId="261"/>
            <ac:graphicFrameMk id="22" creationId="{8137FC2A-24A9-48C9-9757-367E7B5904B1}"/>
          </ac:graphicFrameMkLst>
        </pc:graphicFrameChg>
      </pc:sldChg>
      <pc:sldChg chg="modSp add">
        <pc:chgData name="Pradeep Bangalore" userId="7e7c02da7538397e" providerId="LiveId" clId="{818D9793-C664-4960-9F50-DA5628A5A233}" dt="2019-07-25T05:34:16.105" v="3535" actId="20577"/>
        <pc:sldMkLst>
          <pc:docMk/>
          <pc:sldMk cId="1787749162" sldId="262"/>
        </pc:sldMkLst>
        <pc:spChg chg="mod">
          <ac:chgData name="Pradeep Bangalore" userId="7e7c02da7538397e" providerId="LiveId" clId="{818D9793-C664-4960-9F50-DA5628A5A233}" dt="2019-07-25T05:26:36.157" v="2039" actId="20577"/>
          <ac:spMkLst>
            <pc:docMk/>
            <pc:sldMk cId="1787749162" sldId="262"/>
            <ac:spMk id="2" creationId="{F53ACD14-BB5A-40C5-A3CA-D81834089816}"/>
          </ac:spMkLst>
        </pc:spChg>
        <pc:spChg chg="mod">
          <ac:chgData name="Pradeep Bangalore" userId="7e7c02da7538397e" providerId="LiveId" clId="{818D9793-C664-4960-9F50-DA5628A5A233}" dt="2019-07-25T05:34:16.105" v="3535" actId="20577"/>
          <ac:spMkLst>
            <pc:docMk/>
            <pc:sldMk cId="1787749162" sldId="262"/>
            <ac:spMk id="3" creationId="{08B3CE7A-1134-4EE0-88FA-B6AAF855FA05}"/>
          </ac:spMkLst>
        </pc:spChg>
      </pc:sldChg>
      <pc:sldChg chg="modSp add">
        <pc:chgData name="Pradeep Bangalore" userId="7e7c02da7538397e" providerId="LiveId" clId="{818D9793-C664-4960-9F50-DA5628A5A233}" dt="2019-07-25T05:34:41.382" v="3641" actId="20577"/>
        <pc:sldMkLst>
          <pc:docMk/>
          <pc:sldMk cId="3214323096" sldId="263"/>
        </pc:sldMkLst>
        <pc:spChg chg="mod">
          <ac:chgData name="Pradeep Bangalore" userId="7e7c02da7538397e" providerId="LiveId" clId="{818D9793-C664-4960-9F50-DA5628A5A233}" dt="2019-07-25T05:32:38.227" v="3248" actId="20577"/>
          <ac:spMkLst>
            <pc:docMk/>
            <pc:sldMk cId="3214323096" sldId="263"/>
            <ac:spMk id="2" creationId="{5DD4E630-0229-46B5-A9B3-ECFBEFD84BF9}"/>
          </ac:spMkLst>
        </pc:spChg>
        <pc:spChg chg="mod">
          <ac:chgData name="Pradeep Bangalore" userId="7e7c02da7538397e" providerId="LiveId" clId="{818D9793-C664-4960-9F50-DA5628A5A233}" dt="2019-07-25T05:34:41.382" v="3641" actId="20577"/>
          <ac:spMkLst>
            <pc:docMk/>
            <pc:sldMk cId="3214323096" sldId="263"/>
            <ac:spMk id="3" creationId="{2717E69F-011B-4A5D-BF40-25C380EFD78C}"/>
          </ac:spMkLst>
        </pc:spChg>
      </pc:sldChg>
      <pc:sldMasterChg chg="add del addSldLayout delSldLayout">
        <pc:chgData name="Pradeep Bangalore" userId="7e7c02da7538397e" providerId="LiveId" clId="{818D9793-C664-4960-9F50-DA5628A5A233}" dt="2019-07-25T04:43:15.660" v="2" actId="26606"/>
        <pc:sldMasterMkLst>
          <pc:docMk/>
          <pc:sldMasterMk cId="1493401274" sldId="2147483648"/>
        </pc:sldMasterMkLst>
        <pc:sldLayoutChg chg="add del">
          <pc:chgData name="Pradeep Bangalore" userId="7e7c02da7538397e" providerId="LiveId" clId="{818D9793-C664-4960-9F50-DA5628A5A233}" dt="2019-07-25T04:43:15.660" v="2" actId="26606"/>
          <pc:sldLayoutMkLst>
            <pc:docMk/>
            <pc:sldMasterMk cId="1493401274" sldId="2147483648"/>
            <pc:sldLayoutMk cId="226546843" sldId="2147483649"/>
          </pc:sldLayoutMkLst>
        </pc:sldLayoutChg>
        <pc:sldLayoutChg chg="add del">
          <pc:chgData name="Pradeep Bangalore" userId="7e7c02da7538397e" providerId="LiveId" clId="{818D9793-C664-4960-9F50-DA5628A5A233}" dt="2019-07-25T04:43:15.660" v="2" actId="26606"/>
          <pc:sldLayoutMkLst>
            <pc:docMk/>
            <pc:sldMasterMk cId="1493401274" sldId="2147483648"/>
            <pc:sldLayoutMk cId="2051135853" sldId="2147483650"/>
          </pc:sldLayoutMkLst>
        </pc:sldLayoutChg>
        <pc:sldLayoutChg chg="add del">
          <pc:chgData name="Pradeep Bangalore" userId="7e7c02da7538397e" providerId="LiveId" clId="{818D9793-C664-4960-9F50-DA5628A5A233}" dt="2019-07-25T04:43:15.660" v="2" actId="26606"/>
          <pc:sldLayoutMkLst>
            <pc:docMk/>
            <pc:sldMasterMk cId="1493401274" sldId="2147483648"/>
            <pc:sldLayoutMk cId="148149853" sldId="2147483651"/>
          </pc:sldLayoutMkLst>
        </pc:sldLayoutChg>
        <pc:sldLayoutChg chg="add del">
          <pc:chgData name="Pradeep Bangalore" userId="7e7c02da7538397e" providerId="LiveId" clId="{818D9793-C664-4960-9F50-DA5628A5A233}" dt="2019-07-25T04:43:15.660" v="2" actId="26606"/>
          <pc:sldLayoutMkLst>
            <pc:docMk/>
            <pc:sldMasterMk cId="1493401274" sldId="2147483648"/>
            <pc:sldLayoutMk cId="68437891" sldId="2147483652"/>
          </pc:sldLayoutMkLst>
        </pc:sldLayoutChg>
        <pc:sldLayoutChg chg="add del">
          <pc:chgData name="Pradeep Bangalore" userId="7e7c02da7538397e" providerId="LiveId" clId="{818D9793-C664-4960-9F50-DA5628A5A233}" dt="2019-07-25T04:43:15.660" v="2" actId="26606"/>
          <pc:sldLayoutMkLst>
            <pc:docMk/>
            <pc:sldMasterMk cId="1493401274" sldId="2147483648"/>
            <pc:sldLayoutMk cId="2176904458" sldId="2147483653"/>
          </pc:sldLayoutMkLst>
        </pc:sldLayoutChg>
        <pc:sldLayoutChg chg="add del">
          <pc:chgData name="Pradeep Bangalore" userId="7e7c02da7538397e" providerId="LiveId" clId="{818D9793-C664-4960-9F50-DA5628A5A233}" dt="2019-07-25T04:43:15.660" v="2" actId="26606"/>
          <pc:sldLayoutMkLst>
            <pc:docMk/>
            <pc:sldMasterMk cId="1493401274" sldId="2147483648"/>
            <pc:sldLayoutMk cId="3249460718" sldId="2147483654"/>
          </pc:sldLayoutMkLst>
        </pc:sldLayoutChg>
        <pc:sldLayoutChg chg="add del">
          <pc:chgData name="Pradeep Bangalore" userId="7e7c02da7538397e" providerId="LiveId" clId="{818D9793-C664-4960-9F50-DA5628A5A233}" dt="2019-07-25T04:43:15.660" v="2" actId="26606"/>
          <pc:sldLayoutMkLst>
            <pc:docMk/>
            <pc:sldMasterMk cId="1493401274" sldId="2147483648"/>
            <pc:sldLayoutMk cId="21861222" sldId="2147483655"/>
          </pc:sldLayoutMkLst>
        </pc:sldLayoutChg>
        <pc:sldLayoutChg chg="add del">
          <pc:chgData name="Pradeep Bangalore" userId="7e7c02da7538397e" providerId="LiveId" clId="{818D9793-C664-4960-9F50-DA5628A5A233}" dt="2019-07-25T04:43:15.660" v="2" actId="26606"/>
          <pc:sldLayoutMkLst>
            <pc:docMk/>
            <pc:sldMasterMk cId="1493401274" sldId="2147483648"/>
            <pc:sldLayoutMk cId="2829917146" sldId="2147483656"/>
          </pc:sldLayoutMkLst>
        </pc:sldLayoutChg>
        <pc:sldLayoutChg chg="add del">
          <pc:chgData name="Pradeep Bangalore" userId="7e7c02da7538397e" providerId="LiveId" clId="{818D9793-C664-4960-9F50-DA5628A5A233}" dt="2019-07-25T04:43:15.660" v="2" actId="26606"/>
          <pc:sldLayoutMkLst>
            <pc:docMk/>
            <pc:sldMasterMk cId="1493401274" sldId="2147483648"/>
            <pc:sldLayoutMk cId="2154723825" sldId="2147483657"/>
          </pc:sldLayoutMkLst>
        </pc:sldLayoutChg>
        <pc:sldLayoutChg chg="add del">
          <pc:chgData name="Pradeep Bangalore" userId="7e7c02da7538397e" providerId="LiveId" clId="{818D9793-C664-4960-9F50-DA5628A5A233}" dt="2019-07-25T04:43:15.660" v="2" actId="26606"/>
          <pc:sldLayoutMkLst>
            <pc:docMk/>
            <pc:sldMasterMk cId="1493401274" sldId="2147483648"/>
            <pc:sldLayoutMk cId="2065380609" sldId="2147483658"/>
          </pc:sldLayoutMkLst>
        </pc:sldLayoutChg>
        <pc:sldLayoutChg chg="add del">
          <pc:chgData name="Pradeep Bangalore" userId="7e7c02da7538397e" providerId="LiveId" clId="{818D9793-C664-4960-9F50-DA5628A5A233}" dt="2019-07-25T04:43:15.660" v="2" actId="26606"/>
          <pc:sldLayoutMkLst>
            <pc:docMk/>
            <pc:sldMasterMk cId="1493401274" sldId="2147483648"/>
            <pc:sldLayoutMk cId="1976157662" sldId="2147483659"/>
          </pc:sldLayoutMkLst>
        </pc:sldLayoutChg>
      </pc:sldMasterChg>
      <pc:sldMasterChg chg="add addSldLayout">
        <pc:chgData name="Pradeep Bangalore" userId="7e7c02da7538397e" providerId="LiveId" clId="{818D9793-C664-4960-9F50-DA5628A5A233}" dt="2019-07-25T04:43:15.660" v="2" actId="26606"/>
        <pc:sldMasterMkLst>
          <pc:docMk/>
          <pc:sldMasterMk cId="3143382699" sldId="2147483673"/>
        </pc:sldMasterMkLst>
        <pc:sldLayoutChg chg="add">
          <pc:chgData name="Pradeep Bangalore" userId="7e7c02da7538397e" providerId="LiveId" clId="{818D9793-C664-4960-9F50-DA5628A5A233}" dt="2019-07-25T04:43:15.660" v="2" actId="26606"/>
          <pc:sldLayoutMkLst>
            <pc:docMk/>
            <pc:sldMasterMk cId="3143382699" sldId="2147483673"/>
            <pc:sldLayoutMk cId="3581882205" sldId="2147483662"/>
          </pc:sldLayoutMkLst>
        </pc:sldLayoutChg>
        <pc:sldLayoutChg chg="add">
          <pc:chgData name="Pradeep Bangalore" userId="7e7c02da7538397e" providerId="LiveId" clId="{818D9793-C664-4960-9F50-DA5628A5A233}" dt="2019-07-25T04:43:15.660" v="2" actId="26606"/>
          <pc:sldLayoutMkLst>
            <pc:docMk/>
            <pc:sldMasterMk cId="3143382699" sldId="2147483673"/>
            <pc:sldLayoutMk cId="3354816144" sldId="2147483663"/>
          </pc:sldLayoutMkLst>
        </pc:sldLayoutChg>
        <pc:sldLayoutChg chg="add">
          <pc:chgData name="Pradeep Bangalore" userId="7e7c02da7538397e" providerId="LiveId" clId="{818D9793-C664-4960-9F50-DA5628A5A233}" dt="2019-07-25T04:43:15.660" v="2" actId="26606"/>
          <pc:sldLayoutMkLst>
            <pc:docMk/>
            <pc:sldMasterMk cId="3143382699" sldId="2147483673"/>
            <pc:sldLayoutMk cId="3431350332" sldId="2147483664"/>
          </pc:sldLayoutMkLst>
        </pc:sldLayoutChg>
        <pc:sldLayoutChg chg="add">
          <pc:chgData name="Pradeep Bangalore" userId="7e7c02da7538397e" providerId="LiveId" clId="{818D9793-C664-4960-9F50-DA5628A5A233}" dt="2019-07-25T04:43:15.660" v="2" actId="26606"/>
          <pc:sldLayoutMkLst>
            <pc:docMk/>
            <pc:sldMasterMk cId="3143382699" sldId="2147483673"/>
            <pc:sldLayoutMk cId="3265622093" sldId="2147483665"/>
          </pc:sldLayoutMkLst>
        </pc:sldLayoutChg>
        <pc:sldLayoutChg chg="add">
          <pc:chgData name="Pradeep Bangalore" userId="7e7c02da7538397e" providerId="LiveId" clId="{818D9793-C664-4960-9F50-DA5628A5A233}" dt="2019-07-25T04:43:15.660" v="2" actId="26606"/>
          <pc:sldLayoutMkLst>
            <pc:docMk/>
            <pc:sldMasterMk cId="3143382699" sldId="2147483673"/>
            <pc:sldLayoutMk cId="98040974" sldId="2147483666"/>
          </pc:sldLayoutMkLst>
        </pc:sldLayoutChg>
        <pc:sldLayoutChg chg="add">
          <pc:chgData name="Pradeep Bangalore" userId="7e7c02da7538397e" providerId="LiveId" clId="{818D9793-C664-4960-9F50-DA5628A5A233}" dt="2019-07-25T04:43:15.660" v="2" actId="26606"/>
          <pc:sldLayoutMkLst>
            <pc:docMk/>
            <pc:sldMasterMk cId="3143382699" sldId="2147483673"/>
            <pc:sldLayoutMk cId="941819015" sldId="2147483667"/>
          </pc:sldLayoutMkLst>
        </pc:sldLayoutChg>
        <pc:sldLayoutChg chg="add">
          <pc:chgData name="Pradeep Bangalore" userId="7e7c02da7538397e" providerId="LiveId" clId="{818D9793-C664-4960-9F50-DA5628A5A233}" dt="2019-07-25T04:43:15.660" v="2" actId="26606"/>
          <pc:sldLayoutMkLst>
            <pc:docMk/>
            <pc:sldMasterMk cId="3143382699" sldId="2147483673"/>
            <pc:sldLayoutMk cId="2113525246" sldId="2147483668"/>
          </pc:sldLayoutMkLst>
        </pc:sldLayoutChg>
        <pc:sldLayoutChg chg="add">
          <pc:chgData name="Pradeep Bangalore" userId="7e7c02da7538397e" providerId="LiveId" clId="{818D9793-C664-4960-9F50-DA5628A5A233}" dt="2019-07-25T04:43:15.660" v="2" actId="26606"/>
          <pc:sldLayoutMkLst>
            <pc:docMk/>
            <pc:sldMasterMk cId="3143382699" sldId="2147483673"/>
            <pc:sldLayoutMk cId="4162857255" sldId="2147483669"/>
          </pc:sldLayoutMkLst>
        </pc:sldLayoutChg>
        <pc:sldLayoutChg chg="add">
          <pc:chgData name="Pradeep Bangalore" userId="7e7c02da7538397e" providerId="LiveId" clId="{818D9793-C664-4960-9F50-DA5628A5A233}" dt="2019-07-25T04:43:15.660" v="2" actId="26606"/>
          <pc:sldLayoutMkLst>
            <pc:docMk/>
            <pc:sldMasterMk cId="3143382699" sldId="2147483673"/>
            <pc:sldLayoutMk cId="3021835380" sldId="2147483670"/>
          </pc:sldLayoutMkLst>
        </pc:sldLayoutChg>
        <pc:sldLayoutChg chg="add">
          <pc:chgData name="Pradeep Bangalore" userId="7e7c02da7538397e" providerId="LiveId" clId="{818D9793-C664-4960-9F50-DA5628A5A233}" dt="2019-07-25T04:43:15.660" v="2" actId="26606"/>
          <pc:sldLayoutMkLst>
            <pc:docMk/>
            <pc:sldMasterMk cId="3143382699" sldId="2147483673"/>
            <pc:sldLayoutMk cId="4292076263" sldId="2147483671"/>
          </pc:sldLayoutMkLst>
        </pc:sldLayoutChg>
        <pc:sldLayoutChg chg="add">
          <pc:chgData name="Pradeep Bangalore" userId="7e7c02da7538397e" providerId="LiveId" clId="{818D9793-C664-4960-9F50-DA5628A5A233}" dt="2019-07-25T04:43:15.660" v="2" actId="26606"/>
          <pc:sldLayoutMkLst>
            <pc:docMk/>
            <pc:sldMasterMk cId="3143382699" sldId="2147483673"/>
            <pc:sldLayoutMk cId="2556009076" sldId="2147483672"/>
          </pc:sldLayoutMkLst>
        </pc:sldLayoutChg>
      </pc:sldMasterChg>
      <pc:sldMasterChg chg="add del addSldLayout delSldLayout">
        <pc:chgData name="Pradeep Bangalore" userId="7e7c02da7538397e" providerId="LiveId" clId="{818D9793-C664-4960-9F50-DA5628A5A233}" dt="2019-07-25T04:43:15.468" v="1" actId="26606"/>
        <pc:sldMasterMkLst>
          <pc:docMk/>
          <pc:sldMasterMk cId="2574265784" sldId="2147483699"/>
        </pc:sldMasterMkLst>
        <pc:sldLayoutChg chg="add del">
          <pc:chgData name="Pradeep Bangalore" userId="7e7c02da7538397e" providerId="LiveId" clId="{818D9793-C664-4960-9F50-DA5628A5A233}" dt="2019-07-25T04:43:15.468" v="1" actId="26606"/>
          <pc:sldLayoutMkLst>
            <pc:docMk/>
            <pc:sldMasterMk cId="2574265784" sldId="2147483699"/>
            <pc:sldLayoutMk cId="3460221685" sldId="2147483688"/>
          </pc:sldLayoutMkLst>
        </pc:sldLayoutChg>
        <pc:sldLayoutChg chg="add del">
          <pc:chgData name="Pradeep Bangalore" userId="7e7c02da7538397e" providerId="LiveId" clId="{818D9793-C664-4960-9F50-DA5628A5A233}" dt="2019-07-25T04:43:15.468" v="1" actId="26606"/>
          <pc:sldLayoutMkLst>
            <pc:docMk/>
            <pc:sldMasterMk cId="2574265784" sldId="2147483699"/>
            <pc:sldLayoutMk cId="1885664593" sldId="2147483689"/>
          </pc:sldLayoutMkLst>
        </pc:sldLayoutChg>
        <pc:sldLayoutChg chg="add del">
          <pc:chgData name="Pradeep Bangalore" userId="7e7c02da7538397e" providerId="LiveId" clId="{818D9793-C664-4960-9F50-DA5628A5A233}" dt="2019-07-25T04:43:15.468" v="1" actId="26606"/>
          <pc:sldLayoutMkLst>
            <pc:docMk/>
            <pc:sldMasterMk cId="2574265784" sldId="2147483699"/>
            <pc:sldLayoutMk cId="3164679815" sldId="2147483690"/>
          </pc:sldLayoutMkLst>
        </pc:sldLayoutChg>
        <pc:sldLayoutChg chg="add del">
          <pc:chgData name="Pradeep Bangalore" userId="7e7c02da7538397e" providerId="LiveId" clId="{818D9793-C664-4960-9F50-DA5628A5A233}" dt="2019-07-25T04:43:15.468" v="1" actId="26606"/>
          <pc:sldLayoutMkLst>
            <pc:docMk/>
            <pc:sldMasterMk cId="2574265784" sldId="2147483699"/>
            <pc:sldLayoutMk cId="1290386050" sldId="2147483691"/>
          </pc:sldLayoutMkLst>
        </pc:sldLayoutChg>
        <pc:sldLayoutChg chg="add del">
          <pc:chgData name="Pradeep Bangalore" userId="7e7c02da7538397e" providerId="LiveId" clId="{818D9793-C664-4960-9F50-DA5628A5A233}" dt="2019-07-25T04:43:15.468" v="1" actId="26606"/>
          <pc:sldLayoutMkLst>
            <pc:docMk/>
            <pc:sldMasterMk cId="2574265784" sldId="2147483699"/>
            <pc:sldLayoutMk cId="1586050146" sldId="2147483692"/>
          </pc:sldLayoutMkLst>
        </pc:sldLayoutChg>
        <pc:sldLayoutChg chg="add del">
          <pc:chgData name="Pradeep Bangalore" userId="7e7c02da7538397e" providerId="LiveId" clId="{818D9793-C664-4960-9F50-DA5628A5A233}" dt="2019-07-25T04:43:15.468" v="1" actId="26606"/>
          <pc:sldLayoutMkLst>
            <pc:docMk/>
            <pc:sldMasterMk cId="2574265784" sldId="2147483699"/>
            <pc:sldLayoutMk cId="1206389977" sldId="2147483693"/>
          </pc:sldLayoutMkLst>
        </pc:sldLayoutChg>
        <pc:sldLayoutChg chg="add del">
          <pc:chgData name="Pradeep Bangalore" userId="7e7c02da7538397e" providerId="LiveId" clId="{818D9793-C664-4960-9F50-DA5628A5A233}" dt="2019-07-25T04:43:15.468" v="1" actId="26606"/>
          <pc:sldLayoutMkLst>
            <pc:docMk/>
            <pc:sldMasterMk cId="2574265784" sldId="2147483699"/>
            <pc:sldLayoutMk cId="3657455811" sldId="2147483694"/>
          </pc:sldLayoutMkLst>
        </pc:sldLayoutChg>
        <pc:sldLayoutChg chg="add del">
          <pc:chgData name="Pradeep Bangalore" userId="7e7c02da7538397e" providerId="LiveId" clId="{818D9793-C664-4960-9F50-DA5628A5A233}" dt="2019-07-25T04:43:15.468" v="1" actId="26606"/>
          <pc:sldLayoutMkLst>
            <pc:docMk/>
            <pc:sldMasterMk cId="2574265784" sldId="2147483699"/>
            <pc:sldLayoutMk cId="2311690129" sldId="2147483695"/>
          </pc:sldLayoutMkLst>
        </pc:sldLayoutChg>
        <pc:sldLayoutChg chg="add del">
          <pc:chgData name="Pradeep Bangalore" userId="7e7c02da7538397e" providerId="LiveId" clId="{818D9793-C664-4960-9F50-DA5628A5A233}" dt="2019-07-25T04:43:15.468" v="1" actId="26606"/>
          <pc:sldLayoutMkLst>
            <pc:docMk/>
            <pc:sldMasterMk cId="2574265784" sldId="2147483699"/>
            <pc:sldLayoutMk cId="3622065542" sldId="2147483696"/>
          </pc:sldLayoutMkLst>
        </pc:sldLayoutChg>
        <pc:sldLayoutChg chg="add del">
          <pc:chgData name="Pradeep Bangalore" userId="7e7c02da7538397e" providerId="LiveId" clId="{818D9793-C664-4960-9F50-DA5628A5A233}" dt="2019-07-25T04:43:15.468" v="1" actId="26606"/>
          <pc:sldLayoutMkLst>
            <pc:docMk/>
            <pc:sldMasterMk cId="2574265784" sldId="2147483699"/>
            <pc:sldLayoutMk cId="1369358218" sldId="2147483697"/>
          </pc:sldLayoutMkLst>
        </pc:sldLayoutChg>
        <pc:sldLayoutChg chg="add del">
          <pc:chgData name="Pradeep Bangalore" userId="7e7c02da7538397e" providerId="LiveId" clId="{818D9793-C664-4960-9F50-DA5628A5A233}" dt="2019-07-25T04:43:15.468" v="1" actId="26606"/>
          <pc:sldLayoutMkLst>
            <pc:docMk/>
            <pc:sldMasterMk cId="2574265784" sldId="2147483699"/>
            <pc:sldLayoutMk cId="990877388" sldId="214748369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8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5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3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1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5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2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0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1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2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7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33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jp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jpg"/><Relationship Id="rId10" Type="http://schemas.openxmlformats.org/officeDocument/2006/relationships/image" Target="../media/image10.jp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jpg"/><Relationship Id="rId1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28EB28CD-0241-47FD-BC4E-31404EC7C2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63" b="79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FCBF5-22E9-4A8C-9432-7D097F171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Personal Mega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3812F-C48C-43CF-94CB-58CE1C4B9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>
                    <a:alpha val="75000"/>
                  </a:srgbClr>
                </a:solidFill>
              </a:rPr>
              <a:t>Name to be changed later </a:t>
            </a:r>
            <a:r>
              <a:rPr lang="en-IN">
                <a:solidFill>
                  <a:srgbClr val="FFFFFF">
                    <a:alpha val="75000"/>
                  </a:srgbClr>
                </a:solidFill>
                <a:sym typeface="Wingdings" panose="05000000000000000000" pitchFamily="2" charset="2"/>
              </a:rPr>
              <a:t> </a:t>
            </a:r>
            <a:endParaRPr lang="en-IN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1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3C5E0-5E16-40E0-B7BB-793E527A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IN" sz="3200">
                <a:solidFill>
                  <a:srgbClr val="FFFEFF"/>
                </a:solidFill>
              </a:rPr>
              <a:t>Goal /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62C18-B37C-42CA-A4FD-809577778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7014423" cy="48208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300"/>
              <a:t>To create a mega personal project that shall make use of the following technologies:</a:t>
            </a:r>
          </a:p>
          <a:p>
            <a:pPr lvl="1">
              <a:lnSpc>
                <a:spcPct val="90000"/>
              </a:lnSpc>
            </a:pPr>
            <a:r>
              <a:rPr lang="en-IN" sz="1300"/>
              <a:t>Docker</a:t>
            </a:r>
          </a:p>
          <a:p>
            <a:pPr lvl="1">
              <a:lnSpc>
                <a:spcPct val="90000"/>
              </a:lnSpc>
            </a:pPr>
            <a:r>
              <a:rPr lang="en-IN" sz="1300"/>
              <a:t>.NET Core, .NET Framework, WPF, C#</a:t>
            </a:r>
          </a:p>
          <a:p>
            <a:pPr lvl="1">
              <a:lnSpc>
                <a:spcPct val="90000"/>
              </a:lnSpc>
            </a:pPr>
            <a:r>
              <a:rPr lang="en-IN" sz="1300"/>
              <a:t>Kubernetes</a:t>
            </a:r>
          </a:p>
          <a:p>
            <a:pPr lvl="1">
              <a:lnSpc>
                <a:spcPct val="90000"/>
              </a:lnSpc>
            </a:pPr>
            <a:r>
              <a:rPr lang="en-IN" sz="1300"/>
              <a:t>AWS</a:t>
            </a:r>
          </a:p>
          <a:p>
            <a:pPr lvl="1">
              <a:lnSpc>
                <a:spcPct val="90000"/>
              </a:lnSpc>
            </a:pPr>
            <a:r>
              <a:rPr lang="en-IN" sz="1300"/>
              <a:t>RMQ / Kafka / AWS SQS</a:t>
            </a:r>
          </a:p>
          <a:p>
            <a:pPr lvl="1">
              <a:lnSpc>
                <a:spcPct val="90000"/>
              </a:lnSpc>
            </a:pPr>
            <a:r>
              <a:rPr lang="en-IN" sz="1300"/>
              <a:t>Prometheus</a:t>
            </a:r>
          </a:p>
          <a:p>
            <a:pPr lvl="1">
              <a:lnSpc>
                <a:spcPct val="90000"/>
              </a:lnSpc>
            </a:pPr>
            <a:r>
              <a:rPr lang="en-IN" sz="1300"/>
              <a:t>Mongo DB</a:t>
            </a:r>
          </a:p>
          <a:p>
            <a:pPr lvl="1">
              <a:lnSpc>
                <a:spcPct val="90000"/>
              </a:lnSpc>
            </a:pPr>
            <a:r>
              <a:rPr lang="en-IN" sz="1300"/>
              <a:t>REDIS</a:t>
            </a:r>
          </a:p>
          <a:p>
            <a:pPr lvl="1">
              <a:lnSpc>
                <a:spcPct val="90000"/>
              </a:lnSpc>
            </a:pPr>
            <a:r>
              <a:rPr lang="en-IN" sz="1300"/>
              <a:t>FluentD / Any other log aggregator</a:t>
            </a:r>
          </a:p>
          <a:p>
            <a:pPr lvl="1">
              <a:lnSpc>
                <a:spcPct val="90000"/>
              </a:lnSpc>
            </a:pPr>
            <a:r>
              <a:rPr lang="en-IN" sz="1300"/>
              <a:t>HTML, CSS and basic Javascript</a:t>
            </a:r>
          </a:p>
          <a:p>
            <a:pPr lvl="1">
              <a:lnSpc>
                <a:spcPct val="90000"/>
              </a:lnSpc>
            </a:pPr>
            <a:r>
              <a:rPr lang="en-IN" sz="1300"/>
              <a:t>Jmeter</a:t>
            </a:r>
          </a:p>
          <a:p>
            <a:pPr lvl="1">
              <a:lnSpc>
                <a:spcPct val="90000"/>
              </a:lnSpc>
            </a:pPr>
            <a:r>
              <a:rPr lang="en-IN" sz="1300"/>
              <a:t>Xunit</a:t>
            </a:r>
          </a:p>
          <a:p>
            <a:pPr lvl="1">
              <a:lnSpc>
                <a:spcPct val="90000"/>
              </a:lnSpc>
            </a:pPr>
            <a:r>
              <a:rPr lang="en-IN" sz="1300"/>
              <a:t>Open Cover</a:t>
            </a:r>
          </a:p>
          <a:p>
            <a:pPr lvl="1">
              <a:lnSpc>
                <a:spcPct val="90000"/>
              </a:lnSpc>
            </a:pPr>
            <a:r>
              <a:rPr lang="en-IN" sz="1300"/>
              <a:t>OAUTH2 / HMAC</a:t>
            </a:r>
          </a:p>
          <a:p>
            <a:pPr lvl="1">
              <a:lnSpc>
                <a:spcPct val="90000"/>
              </a:lnSpc>
            </a:pPr>
            <a:r>
              <a:rPr lang="en-IN" sz="1300"/>
              <a:t>REST</a:t>
            </a:r>
          </a:p>
          <a:p>
            <a:pPr>
              <a:lnSpc>
                <a:spcPct val="90000"/>
              </a:lnSpc>
            </a:pPr>
            <a:endParaRPr lang="en-IN" sz="1300"/>
          </a:p>
        </p:txBody>
      </p:sp>
    </p:spTree>
    <p:extLst>
      <p:ext uri="{BB962C8B-B14F-4D97-AF65-F5344CB8AC3E}">
        <p14:creationId xmlns:p14="http://schemas.microsoft.com/office/powerpoint/2010/main" val="131880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D7959-91C9-4C84-AB27-7538E8AEF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73231"/>
            <a:ext cx="3054091" cy="4711539"/>
          </a:xfrm>
        </p:spPr>
        <p:txBody>
          <a:bodyPr anchor="ctr">
            <a:normAutofit/>
          </a:bodyPr>
          <a:lstStyle/>
          <a:p>
            <a:r>
              <a:rPr lang="en-IN" sz="3200">
                <a:solidFill>
                  <a:schemeClr val="bg1">
                    <a:lumMod val="85000"/>
                    <a:lumOff val="15000"/>
                  </a:schemeClr>
                </a:solidFill>
              </a:rPr>
              <a:t>Possible projects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E3954-B82A-45B0-9226-369CD991E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99582" cy="4711539"/>
          </a:xfrm>
        </p:spPr>
        <p:txBody>
          <a:bodyPr>
            <a:normAutofit/>
          </a:bodyPr>
          <a:lstStyle/>
          <a:p>
            <a:r>
              <a:rPr lang="en-IN" sz="2000" dirty="0" err="1">
                <a:solidFill>
                  <a:srgbClr val="FFFFFF"/>
                </a:solidFill>
              </a:rPr>
              <a:t>Pastebin</a:t>
            </a:r>
            <a:r>
              <a:rPr lang="en-IN" sz="2000" dirty="0">
                <a:solidFill>
                  <a:srgbClr val="FFFFFF"/>
                </a:solidFill>
              </a:rPr>
              <a:t> clone</a:t>
            </a:r>
          </a:p>
          <a:p>
            <a:r>
              <a:rPr lang="en-IN" sz="2000" dirty="0">
                <a:solidFill>
                  <a:srgbClr val="FFFFFF"/>
                </a:solidFill>
              </a:rPr>
              <a:t>URL </a:t>
            </a:r>
            <a:r>
              <a:rPr lang="en-IN" sz="2000" dirty="0" err="1">
                <a:solidFill>
                  <a:srgbClr val="FFFFFF"/>
                </a:solidFill>
              </a:rPr>
              <a:t>shortener</a:t>
            </a:r>
            <a:endParaRPr lang="en-IN" sz="2000" dirty="0">
              <a:solidFill>
                <a:srgbClr val="FFFFFF"/>
              </a:solidFill>
            </a:endParaRPr>
          </a:p>
          <a:p>
            <a:r>
              <a:rPr lang="en-IN" sz="2000" dirty="0">
                <a:solidFill>
                  <a:srgbClr val="FFFFFF"/>
                </a:solidFill>
              </a:rPr>
              <a:t>Twitter Client / Searcher</a:t>
            </a:r>
          </a:p>
          <a:p>
            <a:r>
              <a:rPr lang="en-IN" sz="2000" dirty="0">
                <a:solidFill>
                  <a:srgbClr val="FFFFFF"/>
                </a:solidFill>
                <a:hlinkClick r:id="" action="ppaction://noaction"/>
              </a:rPr>
              <a:t>Personal Dashboard </a:t>
            </a:r>
            <a:r>
              <a:rPr lang="en-IN" sz="2000" dirty="0">
                <a:solidFill>
                  <a:srgbClr val="FFFFFF"/>
                </a:solidFill>
              </a:rPr>
              <a:t>(click to navigate to details)</a:t>
            </a:r>
          </a:p>
          <a:p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79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88888-603E-42D1-B472-8E9CB96D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73231"/>
            <a:ext cx="3054091" cy="4711539"/>
          </a:xfrm>
        </p:spPr>
        <p:txBody>
          <a:bodyPr anchor="ctr">
            <a:normAutofit/>
          </a:bodyPr>
          <a:lstStyle/>
          <a:p>
            <a:r>
              <a:rPr lang="en-IN" sz="3200">
                <a:solidFill>
                  <a:schemeClr val="bg1">
                    <a:lumMod val="85000"/>
                    <a:lumOff val="15000"/>
                  </a:schemeClr>
                </a:solidFill>
              </a:rPr>
              <a:t>Personal dashboard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C163-F3E6-43AE-903E-D0DAAD87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99582" cy="4711539"/>
          </a:xfrm>
        </p:spPr>
        <p:txBody>
          <a:bodyPr>
            <a:normAutofit/>
          </a:bodyPr>
          <a:lstStyle/>
          <a:p>
            <a:r>
              <a:rPr lang="en-IN" sz="2000">
                <a:solidFill>
                  <a:srgbClr val="FFFFFF"/>
                </a:solidFill>
              </a:rPr>
              <a:t>This project shall create a dashboard application that shall display:</a:t>
            </a:r>
          </a:p>
          <a:p>
            <a:pPr lvl="1"/>
            <a:r>
              <a:rPr lang="en-IN" sz="2000">
                <a:solidFill>
                  <a:srgbClr val="FFFFFF"/>
                </a:solidFill>
              </a:rPr>
              <a:t>User’s  Twitter feed</a:t>
            </a:r>
          </a:p>
          <a:p>
            <a:pPr lvl="1"/>
            <a:r>
              <a:rPr lang="en-IN" sz="2000">
                <a:solidFill>
                  <a:srgbClr val="FFFFFF"/>
                </a:solidFill>
              </a:rPr>
              <a:t>Local weather for the next 7 days</a:t>
            </a:r>
          </a:p>
          <a:p>
            <a:pPr lvl="1"/>
            <a:r>
              <a:rPr lang="en-IN" sz="2000">
                <a:solidFill>
                  <a:srgbClr val="FFFFFF"/>
                </a:solidFill>
              </a:rPr>
              <a:t>User’s Facebook feed</a:t>
            </a:r>
          </a:p>
          <a:p>
            <a:pPr lvl="1"/>
            <a:r>
              <a:rPr lang="en-IN" sz="2000">
                <a:solidFill>
                  <a:srgbClr val="FFFFFF"/>
                </a:solidFill>
              </a:rPr>
              <a:t>User’s saved URLs</a:t>
            </a:r>
          </a:p>
          <a:p>
            <a:pPr lvl="1"/>
            <a:r>
              <a:rPr lang="en-IN" sz="2000">
                <a:solidFill>
                  <a:srgbClr val="FFFFFF"/>
                </a:solidFill>
              </a:rPr>
              <a:t>Allow user to post tweets and Facebook posts</a:t>
            </a:r>
          </a:p>
          <a:p>
            <a:pPr lvl="1"/>
            <a:r>
              <a:rPr lang="en-IN" sz="2000">
                <a:solidFill>
                  <a:srgbClr val="FFFFFF"/>
                </a:solidFill>
              </a:rPr>
              <a:t>News from any news API provider (NewsAPIorg)</a:t>
            </a:r>
          </a:p>
        </p:txBody>
      </p:sp>
    </p:spTree>
    <p:extLst>
      <p:ext uri="{BB962C8B-B14F-4D97-AF65-F5344CB8AC3E}">
        <p14:creationId xmlns:p14="http://schemas.microsoft.com/office/powerpoint/2010/main" val="2754572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B4E2E2-A0E8-4F27-A4F7-F2F6BA5AEB9E}"/>
              </a:ext>
            </a:extLst>
          </p:cNvPr>
          <p:cNvSpPr/>
          <p:nvPr/>
        </p:nvSpPr>
        <p:spPr>
          <a:xfrm>
            <a:off x="513126" y="1299353"/>
            <a:ext cx="11165747" cy="5075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9ADC4-DC85-4882-B571-83081AC793F5}"/>
              </a:ext>
            </a:extLst>
          </p:cNvPr>
          <p:cNvSpPr/>
          <p:nvPr/>
        </p:nvSpPr>
        <p:spPr>
          <a:xfrm>
            <a:off x="9296765" y="1414020"/>
            <a:ext cx="2289829" cy="352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Logged in as Pradeep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454254-D7AA-4245-910E-65844D7266B5}"/>
              </a:ext>
            </a:extLst>
          </p:cNvPr>
          <p:cNvSpPr/>
          <p:nvPr/>
        </p:nvSpPr>
        <p:spPr>
          <a:xfrm>
            <a:off x="8599857" y="1422956"/>
            <a:ext cx="640170" cy="66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86558-D127-4AF3-B50F-5142D4D63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857" y="1436827"/>
            <a:ext cx="640170" cy="6401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854E240-B0C8-4940-A108-87F163783AE4}"/>
              </a:ext>
            </a:extLst>
          </p:cNvPr>
          <p:cNvSpPr/>
          <p:nvPr/>
        </p:nvSpPr>
        <p:spPr>
          <a:xfrm>
            <a:off x="616642" y="2196976"/>
            <a:ext cx="2547019" cy="4068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F985F2-F21D-4A6A-86BA-646AAAC36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3" y="2304270"/>
            <a:ext cx="488325" cy="488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43A11B-3EFC-4C19-93C0-B62C36B78FC4}"/>
              </a:ext>
            </a:extLst>
          </p:cNvPr>
          <p:cNvSpPr txBox="1"/>
          <p:nvPr/>
        </p:nvSpPr>
        <p:spPr>
          <a:xfrm>
            <a:off x="1561796" y="2426469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Your Twitter Feed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B5E22-3839-47E6-98BF-3533A5F76DC0}"/>
              </a:ext>
            </a:extLst>
          </p:cNvPr>
          <p:cNvSpPr/>
          <p:nvPr/>
        </p:nvSpPr>
        <p:spPr>
          <a:xfrm>
            <a:off x="681719" y="2901651"/>
            <a:ext cx="2347945" cy="3313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04D12E-2512-4A58-8644-F862F573C680}"/>
              </a:ext>
            </a:extLst>
          </p:cNvPr>
          <p:cNvSpPr/>
          <p:nvPr/>
        </p:nvSpPr>
        <p:spPr>
          <a:xfrm>
            <a:off x="616643" y="1448673"/>
            <a:ext cx="2547018" cy="57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8337CC-226F-4B9A-A211-5209A62E4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76" y="1500266"/>
            <a:ext cx="496015" cy="4960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5ABD19-CB9A-4BCD-AA94-706358FE6C2C}"/>
              </a:ext>
            </a:extLst>
          </p:cNvPr>
          <p:cNvSpPr txBox="1"/>
          <p:nvPr/>
        </p:nvSpPr>
        <p:spPr>
          <a:xfrm>
            <a:off x="1561796" y="1597804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/>
              <a:t>Weather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E20378-265C-48AE-BAD3-F720AEFF9376}"/>
              </a:ext>
            </a:extLst>
          </p:cNvPr>
          <p:cNvSpPr/>
          <p:nvPr/>
        </p:nvSpPr>
        <p:spPr>
          <a:xfrm>
            <a:off x="5899302" y="2205364"/>
            <a:ext cx="2516254" cy="212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9B6F9E-3729-405C-8639-96327D322C03}"/>
              </a:ext>
            </a:extLst>
          </p:cNvPr>
          <p:cNvSpPr/>
          <p:nvPr/>
        </p:nvSpPr>
        <p:spPr>
          <a:xfrm>
            <a:off x="5899302" y="4390997"/>
            <a:ext cx="2516254" cy="1883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7AE8B6-42BB-466D-9B89-AA22884C0BE5}"/>
              </a:ext>
            </a:extLst>
          </p:cNvPr>
          <p:cNvSpPr/>
          <p:nvPr/>
        </p:nvSpPr>
        <p:spPr>
          <a:xfrm>
            <a:off x="8524612" y="2205364"/>
            <a:ext cx="3061982" cy="4068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46F36D9-FE00-479E-8584-88A0BAD71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116" y="2270585"/>
            <a:ext cx="572470" cy="572470"/>
          </a:xfrm>
          <a:prstGeom prst="rect">
            <a:avLst/>
          </a:prstGeom>
        </p:spPr>
      </p:pic>
      <p:pic>
        <p:nvPicPr>
          <p:cNvPr id="21" name="Picture 20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B94525AC-10E6-4A28-8A2B-0035639D2A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169" y="2301193"/>
            <a:ext cx="386432" cy="3864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2B253A7-471F-4811-B1D5-3E440BFB9A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438" y="4487410"/>
            <a:ext cx="365984" cy="36598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545BACB-BEF8-494E-BF7D-A8A677A6C48A}"/>
              </a:ext>
            </a:extLst>
          </p:cNvPr>
          <p:cNvSpPr/>
          <p:nvPr/>
        </p:nvSpPr>
        <p:spPr>
          <a:xfrm>
            <a:off x="5959116" y="2908276"/>
            <a:ext cx="2372549" cy="1310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DB2AD7-CB6F-4D6D-A70C-02E63737707A}"/>
              </a:ext>
            </a:extLst>
          </p:cNvPr>
          <p:cNvSpPr/>
          <p:nvPr/>
        </p:nvSpPr>
        <p:spPr>
          <a:xfrm>
            <a:off x="5959116" y="4904228"/>
            <a:ext cx="2372549" cy="1310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63A32B-A990-4E31-A8F4-9B3927DE7FB8}"/>
              </a:ext>
            </a:extLst>
          </p:cNvPr>
          <p:cNvSpPr txBox="1"/>
          <p:nvPr/>
        </p:nvSpPr>
        <p:spPr>
          <a:xfrm>
            <a:off x="6610495" y="2426015"/>
            <a:ext cx="1375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Your Facebook Feed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EEA791-4C26-4E64-855E-F17D6F2B288E}"/>
              </a:ext>
            </a:extLst>
          </p:cNvPr>
          <p:cNvSpPr txBox="1"/>
          <p:nvPr/>
        </p:nvSpPr>
        <p:spPr>
          <a:xfrm>
            <a:off x="6669806" y="4529533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Your News Feed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AB9EE7-753B-490C-8E46-BC15C654559B}"/>
              </a:ext>
            </a:extLst>
          </p:cNvPr>
          <p:cNvSpPr txBox="1"/>
          <p:nvPr/>
        </p:nvSpPr>
        <p:spPr>
          <a:xfrm>
            <a:off x="9593020" y="2449098"/>
            <a:ext cx="1378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Your Instagram Feed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C95D68-B176-4914-A445-7B113C33AEAA}"/>
              </a:ext>
            </a:extLst>
          </p:cNvPr>
          <p:cNvSpPr/>
          <p:nvPr/>
        </p:nvSpPr>
        <p:spPr>
          <a:xfrm>
            <a:off x="5899302" y="1430088"/>
            <a:ext cx="2516254" cy="662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Post status to Facebook and Twitter</a:t>
            </a:r>
          </a:p>
        </p:txBody>
      </p:sp>
      <p:pic>
        <p:nvPicPr>
          <p:cNvPr id="31" name="Picture 30" descr="A picture containing object&#10;&#10;Description automatically generated">
            <a:extLst>
              <a:ext uri="{FF2B5EF4-FFF2-40B4-BE49-F238E27FC236}">
                <a16:creationId xmlns:a16="http://schemas.microsoft.com/office/drawing/2014/main" id="{45884641-C45E-48E6-ACF8-83477B44ED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197" y="1800512"/>
            <a:ext cx="370697" cy="370697"/>
          </a:xfrm>
          <a:prstGeom prst="rect">
            <a:avLst/>
          </a:prstGeom>
        </p:spPr>
      </p:pic>
      <p:pic>
        <p:nvPicPr>
          <p:cNvPr id="41" name="Picture 40" descr="A close up of a bird&#10;&#10;Description automatically generated">
            <a:extLst>
              <a:ext uri="{FF2B5EF4-FFF2-40B4-BE49-F238E27FC236}">
                <a16:creationId xmlns:a16="http://schemas.microsoft.com/office/drawing/2014/main" id="{12AA12FA-8528-44D8-BE62-441F668CD9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65" y="2780209"/>
            <a:ext cx="1033042" cy="564730"/>
          </a:xfrm>
          <a:prstGeom prst="rect">
            <a:avLst/>
          </a:prstGeom>
        </p:spPr>
      </p:pic>
      <p:pic>
        <p:nvPicPr>
          <p:cNvPr id="43" name="Picture 42" descr="A close up of a cat&#10;&#10;Description automatically generated">
            <a:extLst>
              <a:ext uri="{FF2B5EF4-FFF2-40B4-BE49-F238E27FC236}">
                <a16:creationId xmlns:a16="http://schemas.microsoft.com/office/drawing/2014/main" id="{418AA47F-E481-4696-96AC-F12BA74F8A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918" y="4889304"/>
            <a:ext cx="1905000" cy="1270000"/>
          </a:xfrm>
          <a:prstGeom prst="rect">
            <a:avLst/>
          </a:prstGeom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BD5A44C2-0C9C-4929-A19B-95794136AD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420" y="3395286"/>
            <a:ext cx="1016440" cy="677627"/>
          </a:xfrm>
          <a:prstGeom prst="rect">
            <a:avLst/>
          </a:prstGeom>
        </p:spPr>
      </p:pic>
      <p:pic>
        <p:nvPicPr>
          <p:cNvPr id="47" name="Picture 46" descr="A view of a city at sunset&#10;&#10;Description automatically generated">
            <a:extLst>
              <a:ext uri="{FF2B5EF4-FFF2-40B4-BE49-F238E27FC236}">
                <a16:creationId xmlns:a16="http://schemas.microsoft.com/office/drawing/2014/main" id="{8E490320-277B-4F23-B552-543EBAA017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421" y="4130410"/>
            <a:ext cx="1037686" cy="691791"/>
          </a:xfrm>
          <a:prstGeom prst="rect">
            <a:avLst/>
          </a:prstGeom>
        </p:spPr>
      </p:pic>
      <p:pic>
        <p:nvPicPr>
          <p:cNvPr id="49" name="Picture 48" descr="A close up of a bird&#10;&#10;Description automatically generated">
            <a:extLst>
              <a:ext uri="{FF2B5EF4-FFF2-40B4-BE49-F238E27FC236}">
                <a16:creationId xmlns:a16="http://schemas.microsoft.com/office/drawing/2014/main" id="{ACBA3E75-2A27-4CE5-BAE5-0EC54F180E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916" y="3642488"/>
            <a:ext cx="1783978" cy="1189319"/>
          </a:xfrm>
          <a:prstGeom prst="rect">
            <a:avLst/>
          </a:prstGeom>
        </p:spPr>
      </p:pic>
      <p:pic>
        <p:nvPicPr>
          <p:cNvPr id="51" name="Picture 50" descr="A close up of an owl&#10;&#10;Description automatically generated">
            <a:extLst>
              <a:ext uri="{FF2B5EF4-FFF2-40B4-BE49-F238E27FC236}">
                <a16:creationId xmlns:a16="http://schemas.microsoft.com/office/drawing/2014/main" id="{865D1670-8931-4C3E-AC3D-5A17255BC2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590" y="2872714"/>
            <a:ext cx="915631" cy="610421"/>
          </a:xfrm>
          <a:prstGeom prst="rect">
            <a:avLst/>
          </a:prstGeom>
        </p:spPr>
      </p:pic>
      <p:pic>
        <p:nvPicPr>
          <p:cNvPr id="53" name="Picture 52" descr="A small bird perched on a branch&#10;&#10;Description automatically generated">
            <a:extLst>
              <a:ext uri="{FF2B5EF4-FFF2-40B4-BE49-F238E27FC236}">
                <a16:creationId xmlns:a16="http://schemas.microsoft.com/office/drawing/2014/main" id="{4DC06C7A-3B84-4F25-90C9-8F1A021632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354" y="2778164"/>
            <a:ext cx="762107" cy="772406"/>
          </a:xfrm>
          <a:prstGeom prst="rect">
            <a:avLst/>
          </a:prstGeom>
        </p:spPr>
      </p:pic>
      <p:pic>
        <p:nvPicPr>
          <p:cNvPr id="55" name="Picture 54" descr="A close up of a bird&#10;&#10;Description automatically generated">
            <a:extLst>
              <a:ext uri="{FF2B5EF4-FFF2-40B4-BE49-F238E27FC236}">
                <a16:creationId xmlns:a16="http://schemas.microsoft.com/office/drawing/2014/main" id="{5FD5B76A-4505-4CEB-94B5-7407FB3368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47" y="4945982"/>
            <a:ext cx="966247" cy="1188009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1435C8B-2FF3-44B2-89CD-ABF1A3D129E1}"/>
              </a:ext>
            </a:extLst>
          </p:cNvPr>
          <p:cNvSpPr/>
          <p:nvPr/>
        </p:nvSpPr>
        <p:spPr>
          <a:xfrm>
            <a:off x="3256326" y="1422956"/>
            <a:ext cx="2555167" cy="4851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DCCB6256-2AA3-497A-B569-2B0879E89EB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62" y="1500241"/>
            <a:ext cx="456735" cy="456735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5942FDD-A14B-4951-8AA2-80D1677B2C49}"/>
              </a:ext>
            </a:extLst>
          </p:cNvPr>
          <p:cNvSpPr/>
          <p:nvPr/>
        </p:nvSpPr>
        <p:spPr>
          <a:xfrm>
            <a:off x="3347962" y="2270585"/>
            <a:ext cx="2394361" cy="394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70D458-7858-422D-BC36-6D153E285596}"/>
              </a:ext>
            </a:extLst>
          </p:cNvPr>
          <p:cNvSpPr/>
          <p:nvPr/>
        </p:nvSpPr>
        <p:spPr>
          <a:xfrm>
            <a:off x="3354500" y="2021142"/>
            <a:ext cx="522611" cy="427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589FF3C-7336-495E-BAFD-52A122BE47DC}"/>
              </a:ext>
            </a:extLst>
          </p:cNvPr>
          <p:cNvSpPr/>
          <p:nvPr/>
        </p:nvSpPr>
        <p:spPr>
          <a:xfrm>
            <a:off x="3883649" y="2014122"/>
            <a:ext cx="522611" cy="427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A11CE5-8CB8-4E57-961A-4CC918981454}"/>
              </a:ext>
            </a:extLst>
          </p:cNvPr>
          <p:cNvSpPr/>
          <p:nvPr/>
        </p:nvSpPr>
        <p:spPr>
          <a:xfrm>
            <a:off x="4430160" y="2014122"/>
            <a:ext cx="522611" cy="427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8B8A8A-643B-468D-B8BE-6D1602CBCCFB}"/>
              </a:ext>
            </a:extLst>
          </p:cNvPr>
          <p:cNvSpPr/>
          <p:nvPr/>
        </p:nvSpPr>
        <p:spPr>
          <a:xfrm>
            <a:off x="4966111" y="2021142"/>
            <a:ext cx="522611" cy="427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6" name="Picture 75" descr="A picture containing object&#10;&#10;Description automatically generated">
            <a:extLst>
              <a:ext uri="{FF2B5EF4-FFF2-40B4-BE49-F238E27FC236}">
                <a16:creationId xmlns:a16="http://schemas.microsoft.com/office/drawing/2014/main" id="{F33CC4A3-AA0E-43CD-A37B-2CDAC604235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543" y="1959015"/>
            <a:ext cx="555808" cy="555808"/>
          </a:xfrm>
          <a:prstGeom prst="rect">
            <a:avLst/>
          </a:prstGeom>
        </p:spPr>
      </p:pic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D2F23E1E-6943-4CE7-BC04-009FD65EF45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351" y="1979268"/>
            <a:ext cx="528561" cy="528561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D925AAA7-1DDE-44C1-83C4-3F7803268AE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779" y="1965084"/>
            <a:ext cx="542744" cy="542744"/>
          </a:xfrm>
          <a:prstGeom prst="rect">
            <a:avLst/>
          </a:prstGeom>
        </p:spPr>
      </p:pic>
      <p:pic>
        <p:nvPicPr>
          <p:cNvPr id="68" name="Picture 67" descr="A picture containing object&#10;&#10;Description automatically generated">
            <a:extLst>
              <a:ext uri="{FF2B5EF4-FFF2-40B4-BE49-F238E27FC236}">
                <a16:creationId xmlns:a16="http://schemas.microsoft.com/office/drawing/2014/main" id="{EA2DA8A4-F3E4-4690-8605-954F8A23756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54" y="1996281"/>
            <a:ext cx="456735" cy="456735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534A3434-86BE-40E2-97F6-C1A1AFDEB90E}"/>
              </a:ext>
            </a:extLst>
          </p:cNvPr>
          <p:cNvSpPr/>
          <p:nvPr/>
        </p:nvSpPr>
        <p:spPr>
          <a:xfrm>
            <a:off x="3415907" y="2520551"/>
            <a:ext cx="2188070" cy="355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090C2E3-85BC-4AA4-B10D-37308AD9F1C5}"/>
              </a:ext>
            </a:extLst>
          </p:cNvPr>
          <p:cNvSpPr/>
          <p:nvPr/>
        </p:nvSpPr>
        <p:spPr>
          <a:xfrm>
            <a:off x="3539844" y="2687625"/>
            <a:ext cx="1508769" cy="3596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5BE61A3-F790-485F-9CC4-3F6890CCE26D}"/>
              </a:ext>
            </a:extLst>
          </p:cNvPr>
          <p:cNvSpPr/>
          <p:nvPr/>
        </p:nvSpPr>
        <p:spPr>
          <a:xfrm>
            <a:off x="3968581" y="3168725"/>
            <a:ext cx="1508769" cy="35965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2272C82-3279-494C-AF8F-2434A4457720}"/>
              </a:ext>
            </a:extLst>
          </p:cNvPr>
          <p:cNvSpPr/>
          <p:nvPr/>
        </p:nvSpPr>
        <p:spPr>
          <a:xfrm>
            <a:off x="3539844" y="3695457"/>
            <a:ext cx="1508769" cy="3596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8B1E09-5B55-4748-BBC4-010FDFE32F7A}"/>
              </a:ext>
            </a:extLst>
          </p:cNvPr>
          <p:cNvSpPr/>
          <p:nvPr/>
        </p:nvSpPr>
        <p:spPr>
          <a:xfrm>
            <a:off x="3968581" y="4176557"/>
            <a:ext cx="1508769" cy="35965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A880DE8-F078-46AA-80A0-5FA22E7DE617}"/>
              </a:ext>
            </a:extLst>
          </p:cNvPr>
          <p:cNvSpPr/>
          <p:nvPr/>
        </p:nvSpPr>
        <p:spPr>
          <a:xfrm>
            <a:off x="3539844" y="4678170"/>
            <a:ext cx="1508769" cy="3596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0378069-ECE4-41C1-AF1D-4A9B1CDBFFE1}"/>
              </a:ext>
            </a:extLst>
          </p:cNvPr>
          <p:cNvSpPr/>
          <p:nvPr/>
        </p:nvSpPr>
        <p:spPr>
          <a:xfrm>
            <a:off x="3968581" y="5159270"/>
            <a:ext cx="1508769" cy="35965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AF6C9D8-4BE3-423F-92D2-F36F8FB3D1F0}"/>
              </a:ext>
            </a:extLst>
          </p:cNvPr>
          <p:cNvSpPr/>
          <p:nvPr/>
        </p:nvSpPr>
        <p:spPr>
          <a:xfrm>
            <a:off x="3539844" y="5611294"/>
            <a:ext cx="1937506" cy="359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FDB980C-1263-4CC6-BE5D-4390D584604A}"/>
              </a:ext>
            </a:extLst>
          </p:cNvPr>
          <p:cNvSpPr txBox="1"/>
          <p:nvPr/>
        </p:nvSpPr>
        <p:spPr>
          <a:xfrm>
            <a:off x="3892506" y="1564482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Chat with friends</a:t>
            </a:r>
          </a:p>
        </p:txBody>
      </p:sp>
    </p:spTree>
    <p:extLst>
      <p:ext uri="{BB962C8B-B14F-4D97-AF65-F5344CB8AC3E}">
        <p14:creationId xmlns:p14="http://schemas.microsoft.com/office/powerpoint/2010/main" val="377490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7C5EF-4B25-4FCE-899B-1CE14735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IN" sz="3200">
                <a:solidFill>
                  <a:srgbClr val="FFFFFF"/>
                </a:solidFill>
              </a:rPr>
              <a:t>Design requirements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EA1E50A-B5D6-4C17-AA7C-0D5BE43B5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IN" dirty="0"/>
              <a:t>The users can login and choose from the list of required services they wish to use</a:t>
            </a:r>
          </a:p>
          <a:p>
            <a:r>
              <a:rPr lang="en-IN" dirty="0"/>
              <a:t>Per each service, there might be a separate login needed (for e.g., Twitter, Facebook, etc.)</a:t>
            </a:r>
          </a:p>
          <a:p>
            <a:r>
              <a:rPr lang="en-IN" dirty="0"/>
              <a:t>There is also a IM (Chat) service and the user can chat with other friends who are also using this application</a:t>
            </a:r>
          </a:p>
          <a:p>
            <a:r>
              <a:rPr lang="en-IN" dirty="0"/>
              <a:t>The UI shall resize based on the number of services the user is using. It can be made into a full screen application as well</a:t>
            </a:r>
          </a:p>
          <a:p>
            <a:r>
              <a:rPr lang="en-IN" dirty="0"/>
              <a:t>Each service might have a set of preferences too. For e.g., the news service might provide a list of supported news feeds. The weather service might ask for the user’s location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49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CD14-BB5A-40C5-A3CA-D8183408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Potential technologies to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CE7A-1134-4EE0-88FA-B6AAF855F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WPF / C# to be used for the desktop Client creation</a:t>
            </a:r>
          </a:p>
          <a:p>
            <a:r>
              <a:rPr lang="en-IN" dirty="0"/>
              <a:t>AWS Cognito to be used for storing and retrieving the user’s  credentials</a:t>
            </a:r>
          </a:p>
          <a:p>
            <a:r>
              <a:rPr lang="en-IN" dirty="0"/>
              <a:t>Check to see how the user’s preferences, etc. can be saved</a:t>
            </a:r>
          </a:p>
          <a:p>
            <a:r>
              <a:rPr lang="en-IN" dirty="0"/>
              <a:t>If the user logs in on a new device, he / she shall need to login to the other services like Twitter again</a:t>
            </a:r>
          </a:p>
          <a:p>
            <a:r>
              <a:rPr lang="en-IN" dirty="0"/>
              <a:t>K8S and Docker shall be used on AWS to host the chat servers</a:t>
            </a:r>
          </a:p>
          <a:p>
            <a:r>
              <a:rPr lang="en-IN" dirty="0"/>
              <a:t>Check on how the chat servers conventionally store the chat history</a:t>
            </a:r>
          </a:p>
          <a:p>
            <a:r>
              <a:rPr lang="en-IN" dirty="0"/>
              <a:t>SQL Lite can be used to cache the most recent user info on the local client to allow a quick start up</a:t>
            </a:r>
          </a:p>
          <a:p>
            <a:r>
              <a:rPr lang="en-IN" dirty="0"/>
              <a:t>Client shall directly communicate with services providing REST endpoints. No need to talk to these through AWS</a:t>
            </a:r>
          </a:p>
          <a:p>
            <a:r>
              <a:rPr lang="en-IN" dirty="0"/>
              <a:t>Each service shall be individually launched as a docker container in the backend and the client shall talk to the same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74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E630-0229-46B5-A9B3-ECFBEFD8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7E69F-011B-4A5D-BF40-25C380EFD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Highly available chat service</a:t>
            </a:r>
          </a:p>
          <a:p>
            <a:r>
              <a:rPr lang="en-IN" dirty="0"/>
              <a:t>Performance testing should be possible with automation</a:t>
            </a:r>
            <a:r>
              <a:rPr lang="en-IN"/>
              <a:t>. Since </a:t>
            </a:r>
            <a:r>
              <a:rPr lang="en-IN" dirty="0"/>
              <a:t>each backend service shall expose REST endpoints, we should be able to make use </a:t>
            </a:r>
            <a:r>
              <a:rPr lang="en-IN"/>
              <a:t>of JMeter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32309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472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DividendVTI</vt:lpstr>
      <vt:lpstr>Personal Mega Project</vt:lpstr>
      <vt:lpstr>Goal / objective</vt:lpstr>
      <vt:lpstr>Possible projects</vt:lpstr>
      <vt:lpstr>Personal dashboard</vt:lpstr>
      <vt:lpstr>PowerPoint Presentation</vt:lpstr>
      <vt:lpstr>Design requirements</vt:lpstr>
      <vt:lpstr>Potential technologies to be used</vt:lpstr>
      <vt:lpstr>Non-functional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Mega Project</dc:title>
  <dc:creator>Pradeep Bangalore</dc:creator>
  <cp:lastModifiedBy>Pradeep Bangalore</cp:lastModifiedBy>
  <cp:revision>1</cp:revision>
  <dcterms:created xsi:type="dcterms:W3CDTF">2019-07-25T05:25:53Z</dcterms:created>
  <dcterms:modified xsi:type="dcterms:W3CDTF">2019-07-25T05:34:42Z</dcterms:modified>
</cp:coreProperties>
</file>