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7" r:id="rId6"/>
    <p:sldId id="516" r:id="rId7"/>
    <p:sldId id="520" r:id="rId8"/>
    <p:sldId id="530" r:id="rId9"/>
    <p:sldId id="531" r:id="rId10"/>
    <p:sldId id="532" r:id="rId11"/>
    <p:sldId id="535" r:id="rId12"/>
    <p:sldId id="536" r:id="rId13"/>
    <p:sldId id="533"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76B09-3282-4211-8790-A762BF6603D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F70A1130-403A-4AE5-93AE-ED4AE753CAD9}">
      <dgm:prSet phldrT="[Text]"/>
      <dgm:spPr/>
      <dgm:t>
        <a:bodyPr/>
        <a:lstStyle/>
        <a:p>
          <a:r>
            <a:rPr lang="en-US" dirty="0">
              <a:latin typeface="Times New Roman" panose="02020603050405020304" pitchFamily="18" charset="0"/>
              <a:cs typeface="Times New Roman" panose="02020603050405020304" pitchFamily="18" charset="0"/>
            </a:rPr>
            <a:t>Admin panel</a:t>
          </a:r>
        </a:p>
      </dgm:t>
    </dgm:pt>
    <dgm:pt modelId="{CF083990-E673-433B-9A42-4C93BF8E04EA}" type="parTrans" cxnId="{342277E7-F3FB-42AE-A40C-04F41D52A262}">
      <dgm:prSet/>
      <dgm:spPr/>
      <dgm:t>
        <a:bodyPr/>
        <a:lstStyle/>
        <a:p>
          <a:endParaRPr lang="en-US"/>
        </a:p>
      </dgm:t>
    </dgm:pt>
    <dgm:pt modelId="{80E6395E-8520-42F6-9243-73F76EF69C99}" type="sibTrans" cxnId="{342277E7-F3FB-42AE-A40C-04F41D52A262}">
      <dgm:prSet/>
      <dgm:spPr/>
      <dgm:t>
        <a:bodyPr/>
        <a:lstStyle/>
        <a:p>
          <a:endParaRPr lang="en-US"/>
        </a:p>
      </dgm:t>
    </dgm:pt>
    <dgm:pt modelId="{FB036CA0-CCF5-4CAE-9712-412AEB4319C2}">
      <dgm:prSet phldrT="[Text]"/>
      <dgm:spPr/>
      <dgm:t>
        <a:bodyPr/>
        <a:lstStyle/>
        <a:p>
          <a:r>
            <a:rPr lang="en-US" dirty="0">
              <a:latin typeface="Times New Roman" panose="02020603050405020304" pitchFamily="18" charset="0"/>
              <a:cs typeface="Times New Roman" panose="02020603050405020304" pitchFamily="18" charset="0"/>
            </a:rPr>
            <a:t>Post new notice</a:t>
          </a:r>
        </a:p>
      </dgm:t>
    </dgm:pt>
    <dgm:pt modelId="{B883BAEE-B7DB-41A6-B9A6-17317A4A1301}" type="parTrans" cxnId="{BB2A6DF1-36F7-4DF4-85A5-F73358C40869}">
      <dgm:prSet/>
      <dgm:spPr/>
      <dgm:t>
        <a:bodyPr/>
        <a:lstStyle/>
        <a:p>
          <a:endParaRPr lang="en-US"/>
        </a:p>
      </dgm:t>
    </dgm:pt>
    <dgm:pt modelId="{A7B53C6A-9C35-4B54-A2F1-1D0B13DB3A62}" type="sibTrans" cxnId="{BB2A6DF1-36F7-4DF4-85A5-F73358C40869}">
      <dgm:prSet/>
      <dgm:spPr/>
      <dgm:t>
        <a:bodyPr/>
        <a:lstStyle/>
        <a:p>
          <a:endParaRPr lang="en-US"/>
        </a:p>
      </dgm:t>
    </dgm:pt>
    <dgm:pt modelId="{A95E8B71-4314-40FD-94D7-50E70E4616B8}">
      <dgm:prSet phldrT="[Text]"/>
      <dgm:spPr/>
      <dgm:t>
        <a:bodyPr/>
        <a:lstStyle/>
        <a:p>
          <a:r>
            <a:rPr lang="en-US" dirty="0">
              <a:latin typeface="Times New Roman" panose="02020603050405020304" pitchFamily="18" charset="0"/>
              <a:cs typeface="Times New Roman" panose="02020603050405020304" pitchFamily="18" charset="0"/>
            </a:rPr>
            <a:t>Update exciting notice</a:t>
          </a:r>
        </a:p>
      </dgm:t>
    </dgm:pt>
    <dgm:pt modelId="{F49EA7A6-C452-42B7-ADC4-E6BFC003A3C2}" type="parTrans" cxnId="{CFD5BB0A-5865-4396-A73E-377B4647C39C}">
      <dgm:prSet/>
      <dgm:spPr/>
      <dgm:t>
        <a:bodyPr/>
        <a:lstStyle/>
        <a:p>
          <a:endParaRPr lang="en-US"/>
        </a:p>
      </dgm:t>
    </dgm:pt>
    <dgm:pt modelId="{0430A989-7708-48AE-9FCF-5BCDF9917677}" type="sibTrans" cxnId="{CFD5BB0A-5865-4396-A73E-377B4647C39C}">
      <dgm:prSet/>
      <dgm:spPr/>
      <dgm:t>
        <a:bodyPr/>
        <a:lstStyle/>
        <a:p>
          <a:endParaRPr lang="en-US"/>
        </a:p>
      </dgm:t>
    </dgm:pt>
    <dgm:pt modelId="{A6E78C2E-85D5-4449-918A-9981466CA0CC}">
      <dgm:prSet phldrT="[Text]"/>
      <dgm:spPr/>
      <dgm:t>
        <a:bodyPr/>
        <a:lstStyle/>
        <a:p>
          <a:r>
            <a:rPr lang="en-US" dirty="0">
              <a:latin typeface="Times New Roman" panose="02020603050405020304" pitchFamily="18" charset="0"/>
              <a:cs typeface="Times New Roman" panose="02020603050405020304" pitchFamily="18" charset="0"/>
            </a:rPr>
            <a:t>View notice</a:t>
          </a:r>
        </a:p>
      </dgm:t>
    </dgm:pt>
    <dgm:pt modelId="{F3BE2157-9413-44D5-9341-6A86507C2592}" type="parTrans" cxnId="{A58E43E6-8A09-4BA6-9043-2EB2D8CE50D5}">
      <dgm:prSet/>
      <dgm:spPr/>
      <dgm:t>
        <a:bodyPr/>
        <a:lstStyle/>
        <a:p>
          <a:endParaRPr lang="en-US"/>
        </a:p>
      </dgm:t>
    </dgm:pt>
    <dgm:pt modelId="{FE24735C-6DED-4E70-B6B8-C0252D263536}" type="sibTrans" cxnId="{A58E43E6-8A09-4BA6-9043-2EB2D8CE50D5}">
      <dgm:prSet/>
      <dgm:spPr/>
      <dgm:t>
        <a:bodyPr/>
        <a:lstStyle/>
        <a:p>
          <a:endParaRPr lang="en-US"/>
        </a:p>
      </dgm:t>
    </dgm:pt>
    <dgm:pt modelId="{1CE4DAD6-E943-467F-B74E-DB657C0E97E8}">
      <dgm:prSet phldrT="[Text]"/>
      <dgm:spPr/>
      <dgm:t>
        <a:bodyPr/>
        <a:lstStyle/>
        <a:p>
          <a:r>
            <a:rPr lang="en-US" dirty="0">
              <a:latin typeface="Times New Roman" panose="02020603050405020304" pitchFamily="18" charset="0"/>
              <a:cs typeface="Times New Roman" panose="02020603050405020304" pitchFamily="18" charset="0"/>
            </a:rPr>
            <a:t>logout</a:t>
          </a:r>
        </a:p>
      </dgm:t>
    </dgm:pt>
    <dgm:pt modelId="{3DD80063-17C7-4510-A26D-D98B408EA85A}" type="parTrans" cxnId="{9BD563F9-B543-460A-A59F-E4A68354C1AE}">
      <dgm:prSet/>
      <dgm:spPr/>
      <dgm:t>
        <a:bodyPr/>
        <a:lstStyle/>
        <a:p>
          <a:endParaRPr lang="en-US"/>
        </a:p>
      </dgm:t>
    </dgm:pt>
    <dgm:pt modelId="{7E769F95-F86F-4381-A926-FBBBFD944239}" type="sibTrans" cxnId="{9BD563F9-B543-460A-A59F-E4A68354C1AE}">
      <dgm:prSet/>
      <dgm:spPr/>
      <dgm:t>
        <a:bodyPr/>
        <a:lstStyle/>
        <a:p>
          <a:endParaRPr lang="en-US"/>
        </a:p>
      </dgm:t>
    </dgm:pt>
    <dgm:pt modelId="{F78B4648-79B3-4ED3-BECC-99FEF15B3292}">
      <dgm:prSet/>
      <dgm:spPr/>
      <dgm:t>
        <a:bodyPr/>
        <a:lstStyle/>
        <a:p>
          <a:r>
            <a:rPr lang="en-US" dirty="0">
              <a:latin typeface="Times New Roman" panose="02020603050405020304" charset="0"/>
              <a:cs typeface="Times New Roman" panose="02020603050405020304" charset="0"/>
            </a:rPr>
            <a:t>Login (Admin/User)</a:t>
          </a:r>
        </a:p>
      </dgm:t>
    </dgm:pt>
    <dgm:pt modelId="{09448AC0-BE5F-47FD-BE82-90AFB41ABE37}" type="parTrans" cxnId="{B016CA95-FA1C-47B6-A833-615610083186}">
      <dgm:prSet/>
      <dgm:spPr/>
      <dgm:t>
        <a:bodyPr/>
        <a:lstStyle/>
        <a:p>
          <a:endParaRPr lang="en-US"/>
        </a:p>
      </dgm:t>
    </dgm:pt>
    <dgm:pt modelId="{15D82126-2D45-428A-A66B-75809A2E80D5}" type="sibTrans" cxnId="{B016CA95-FA1C-47B6-A833-615610083186}">
      <dgm:prSet/>
      <dgm:spPr/>
      <dgm:t>
        <a:bodyPr/>
        <a:lstStyle/>
        <a:p>
          <a:endParaRPr lang="en-US"/>
        </a:p>
      </dgm:t>
    </dgm:pt>
    <dgm:pt modelId="{FDF0EF8E-179C-4A94-A43F-4DA2429F85F2}" type="pres">
      <dgm:prSet presAssocID="{EFD76B09-3282-4211-8790-A762BF6603DE}" presName="Name0" presStyleCnt="0">
        <dgm:presLayoutVars>
          <dgm:dir/>
          <dgm:resizeHandles/>
        </dgm:presLayoutVars>
      </dgm:prSet>
      <dgm:spPr/>
    </dgm:pt>
    <dgm:pt modelId="{FCA18949-E972-4D3D-AA09-20509D397AB2}" type="pres">
      <dgm:prSet presAssocID="{F78B4648-79B3-4ED3-BECC-99FEF15B3292}" presName="compNode" presStyleCnt="0"/>
      <dgm:spPr/>
    </dgm:pt>
    <dgm:pt modelId="{86602EA4-C7EB-4D80-BC9A-921778BD3581}" type="pres">
      <dgm:prSet presAssocID="{F78B4648-79B3-4ED3-BECC-99FEF15B3292}" presName="dummyConnPt" presStyleCnt="0"/>
      <dgm:spPr/>
    </dgm:pt>
    <dgm:pt modelId="{31B8821A-F71A-4DC1-BF3D-602DB3033108}" type="pres">
      <dgm:prSet presAssocID="{F78B4648-79B3-4ED3-BECC-99FEF15B3292}" presName="node" presStyleLbl="node1" presStyleIdx="0" presStyleCnt="6" custLinFactX="-1983" custLinFactNeighborX="-100000" custLinFactNeighborY="12456">
        <dgm:presLayoutVars>
          <dgm:bulletEnabled val="1"/>
        </dgm:presLayoutVars>
      </dgm:prSet>
      <dgm:spPr/>
    </dgm:pt>
    <dgm:pt modelId="{F90FA2ED-9F03-460F-AC72-36630D46AFB1}" type="pres">
      <dgm:prSet presAssocID="{15D82126-2D45-428A-A66B-75809A2E80D5}" presName="sibTrans" presStyleLbl="bgSibTrans2D1" presStyleIdx="0" presStyleCnt="5"/>
      <dgm:spPr/>
    </dgm:pt>
    <dgm:pt modelId="{97BB556E-3205-49B3-A9BF-942069ABC7C9}" type="pres">
      <dgm:prSet presAssocID="{F70A1130-403A-4AE5-93AE-ED4AE753CAD9}" presName="compNode" presStyleCnt="0"/>
      <dgm:spPr/>
    </dgm:pt>
    <dgm:pt modelId="{6BD25DD0-158F-4EFB-8916-84D3E9E0F3FA}" type="pres">
      <dgm:prSet presAssocID="{F70A1130-403A-4AE5-93AE-ED4AE753CAD9}" presName="dummyConnPt" presStyleCnt="0"/>
      <dgm:spPr/>
    </dgm:pt>
    <dgm:pt modelId="{5A9B8478-057A-4250-83C5-9F82132E9A8A}" type="pres">
      <dgm:prSet presAssocID="{F70A1130-403A-4AE5-93AE-ED4AE753CAD9}" presName="node" presStyleLbl="node1" presStyleIdx="1" presStyleCnt="6" custLinFactNeighborX="-91613" custLinFactNeighborY="9983">
        <dgm:presLayoutVars>
          <dgm:bulletEnabled val="1"/>
        </dgm:presLayoutVars>
      </dgm:prSet>
      <dgm:spPr/>
    </dgm:pt>
    <dgm:pt modelId="{BE801A7A-DC59-423B-8357-E427C479B71F}" type="pres">
      <dgm:prSet presAssocID="{80E6395E-8520-42F6-9243-73F76EF69C99}" presName="sibTrans" presStyleLbl="bgSibTrans2D1" presStyleIdx="1" presStyleCnt="5"/>
      <dgm:spPr/>
    </dgm:pt>
    <dgm:pt modelId="{B05F046C-2E11-48A0-B009-01397B2EE635}" type="pres">
      <dgm:prSet presAssocID="{FB036CA0-CCF5-4CAE-9712-412AEB4319C2}" presName="compNode" presStyleCnt="0"/>
      <dgm:spPr/>
    </dgm:pt>
    <dgm:pt modelId="{810EE534-A97B-4FC4-97A7-0E4188E66BCD}" type="pres">
      <dgm:prSet presAssocID="{FB036CA0-CCF5-4CAE-9712-412AEB4319C2}" presName="dummyConnPt" presStyleCnt="0"/>
      <dgm:spPr/>
    </dgm:pt>
    <dgm:pt modelId="{D7E066E4-95BD-463B-8B58-20C3C36881EC}" type="pres">
      <dgm:prSet presAssocID="{FB036CA0-CCF5-4CAE-9712-412AEB4319C2}" presName="node" presStyleLbl="node1" presStyleIdx="2" presStyleCnt="6" custLinFactNeighborX="3098" custLinFactNeighborY="304">
        <dgm:presLayoutVars>
          <dgm:bulletEnabled val="1"/>
        </dgm:presLayoutVars>
      </dgm:prSet>
      <dgm:spPr/>
    </dgm:pt>
    <dgm:pt modelId="{294267B7-871B-45F3-857F-9D531CCF6F25}" type="pres">
      <dgm:prSet presAssocID="{A7B53C6A-9C35-4B54-A2F1-1D0B13DB3A62}" presName="sibTrans" presStyleLbl="bgSibTrans2D1" presStyleIdx="2" presStyleCnt="5"/>
      <dgm:spPr/>
    </dgm:pt>
    <dgm:pt modelId="{328E2834-23DA-42FB-B981-2F2DDCFABA22}" type="pres">
      <dgm:prSet presAssocID="{A95E8B71-4314-40FD-94D7-50E70E4616B8}" presName="compNode" presStyleCnt="0"/>
      <dgm:spPr/>
    </dgm:pt>
    <dgm:pt modelId="{4B91C2DD-4B6D-4101-A68D-0D69B6546C8B}" type="pres">
      <dgm:prSet presAssocID="{A95E8B71-4314-40FD-94D7-50E70E4616B8}" presName="dummyConnPt" presStyleCnt="0"/>
      <dgm:spPr/>
    </dgm:pt>
    <dgm:pt modelId="{E7F3F669-D535-4594-8D67-09CA69759CD6}" type="pres">
      <dgm:prSet presAssocID="{A95E8B71-4314-40FD-94D7-50E70E4616B8}" presName="node" presStyleLbl="node1" presStyleIdx="3" presStyleCnt="6" custLinFactNeighborX="-4324" custLinFactNeighborY="304">
        <dgm:presLayoutVars>
          <dgm:bulletEnabled val="1"/>
        </dgm:presLayoutVars>
      </dgm:prSet>
      <dgm:spPr/>
    </dgm:pt>
    <dgm:pt modelId="{102B425C-C999-4287-B25F-535DD9099D0E}" type="pres">
      <dgm:prSet presAssocID="{0430A989-7708-48AE-9FCF-5BCDF9917677}" presName="sibTrans" presStyleLbl="bgSibTrans2D1" presStyleIdx="3" presStyleCnt="5"/>
      <dgm:spPr/>
    </dgm:pt>
    <dgm:pt modelId="{B27B3AD1-FD81-42ED-9837-339145A48194}" type="pres">
      <dgm:prSet presAssocID="{A6E78C2E-85D5-4449-918A-9981466CA0CC}" presName="compNode" presStyleCnt="0"/>
      <dgm:spPr/>
    </dgm:pt>
    <dgm:pt modelId="{34C9CBD5-8C44-43A8-A5AF-50A4960747BB}" type="pres">
      <dgm:prSet presAssocID="{A6E78C2E-85D5-4449-918A-9981466CA0CC}" presName="dummyConnPt" presStyleCnt="0"/>
      <dgm:spPr/>
    </dgm:pt>
    <dgm:pt modelId="{09136EF5-7C13-408C-8B66-1261F1FD0C8E}" type="pres">
      <dgm:prSet presAssocID="{A6E78C2E-85D5-4449-918A-9981466CA0CC}" presName="node" presStyleLbl="node1" presStyleIdx="4" presStyleCnt="6" custLinFactNeighborX="54413" custLinFactNeighborY="2754">
        <dgm:presLayoutVars>
          <dgm:bulletEnabled val="1"/>
        </dgm:presLayoutVars>
      </dgm:prSet>
      <dgm:spPr/>
    </dgm:pt>
    <dgm:pt modelId="{D31F9147-0DB5-4457-BE17-FBA5421AC292}" type="pres">
      <dgm:prSet presAssocID="{FE24735C-6DED-4E70-B6B8-C0252D263536}" presName="sibTrans" presStyleLbl="bgSibTrans2D1" presStyleIdx="4" presStyleCnt="5"/>
      <dgm:spPr/>
    </dgm:pt>
    <dgm:pt modelId="{09F9BB20-829A-45F1-85ED-3D68531C12EE}" type="pres">
      <dgm:prSet presAssocID="{1CE4DAD6-E943-467F-B74E-DB657C0E97E8}" presName="compNode" presStyleCnt="0"/>
      <dgm:spPr/>
    </dgm:pt>
    <dgm:pt modelId="{E26A60AD-4525-44F5-8DA3-112F0F840FC9}" type="pres">
      <dgm:prSet presAssocID="{1CE4DAD6-E943-467F-B74E-DB657C0E97E8}" presName="dummyConnPt" presStyleCnt="0"/>
      <dgm:spPr/>
    </dgm:pt>
    <dgm:pt modelId="{9E4A5369-B542-4129-9013-69C2653960B2}" type="pres">
      <dgm:prSet presAssocID="{1CE4DAD6-E943-467F-B74E-DB657C0E97E8}" presName="node" presStyleLbl="node1" presStyleIdx="5" presStyleCnt="6" custLinFactNeighborX="61341" custLinFactNeighborY="5248">
        <dgm:presLayoutVars>
          <dgm:bulletEnabled val="1"/>
        </dgm:presLayoutVars>
      </dgm:prSet>
      <dgm:spPr/>
    </dgm:pt>
  </dgm:ptLst>
  <dgm:cxnLst>
    <dgm:cxn modelId="{3CFF8404-4D2F-439C-BDDA-618F85255E0F}" type="presOf" srcId="{FE24735C-6DED-4E70-B6B8-C0252D263536}" destId="{D31F9147-0DB5-4457-BE17-FBA5421AC292}" srcOrd="0" destOrd="0" presId="urn:microsoft.com/office/officeart/2005/8/layout/bProcess4"/>
    <dgm:cxn modelId="{CFD5BB0A-5865-4396-A73E-377B4647C39C}" srcId="{EFD76B09-3282-4211-8790-A762BF6603DE}" destId="{A95E8B71-4314-40FD-94D7-50E70E4616B8}" srcOrd="3" destOrd="0" parTransId="{F49EA7A6-C452-42B7-ADC4-E6BFC003A3C2}" sibTransId="{0430A989-7708-48AE-9FCF-5BCDF9917677}"/>
    <dgm:cxn modelId="{A3DE743B-3A36-4094-843F-1C1D04E3B46E}" type="presOf" srcId="{EFD76B09-3282-4211-8790-A762BF6603DE}" destId="{FDF0EF8E-179C-4A94-A43F-4DA2429F85F2}" srcOrd="0" destOrd="0" presId="urn:microsoft.com/office/officeart/2005/8/layout/bProcess4"/>
    <dgm:cxn modelId="{FF815744-8C58-4578-8617-B6327F8A967B}" type="presOf" srcId="{1CE4DAD6-E943-467F-B74E-DB657C0E97E8}" destId="{9E4A5369-B542-4129-9013-69C2653960B2}" srcOrd="0" destOrd="0" presId="urn:microsoft.com/office/officeart/2005/8/layout/bProcess4"/>
    <dgm:cxn modelId="{143EBE65-DE9F-48E4-9C15-3D125150BB32}" type="presOf" srcId="{F70A1130-403A-4AE5-93AE-ED4AE753CAD9}" destId="{5A9B8478-057A-4250-83C5-9F82132E9A8A}" srcOrd="0" destOrd="0" presId="urn:microsoft.com/office/officeart/2005/8/layout/bProcess4"/>
    <dgm:cxn modelId="{72272571-AC05-4824-BB3B-F8459F457195}" type="presOf" srcId="{A95E8B71-4314-40FD-94D7-50E70E4616B8}" destId="{E7F3F669-D535-4594-8D67-09CA69759CD6}" srcOrd="0" destOrd="0" presId="urn:microsoft.com/office/officeart/2005/8/layout/bProcess4"/>
    <dgm:cxn modelId="{B5034E7B-61EB-4EEA-B469-3FCB910966CB}" type="presOf" srcId="{A7B53C6A-9C35-4B54-A2F1-1D0B13DB3A62}" destId="{294267B7-871B-45F3-857F-9D531CCF6F25}" srcOrd="0" destOrd="0" presId="urn:microsoft.com/office/officeart/2005/8/layout/bProcess4"/>
    <dgm:cxn modelId="{28BD078D-DE31-415B-8248-B9BF184FA95A}" type="presOf" srcId="{80E6395E-8520-42F6-9243-73F76EF69C99}" destId="{BE801A7A-DC59-423B-8357-E427C479B71F}" srcOrd="0" destOrd="0" presId="urn:microsoft.com/office/officeart/2005/8/layout/bProcess4"/>
    <dgm:cxn modelId="{CB096092-08FD-47F6-8BBE-DF9D9F80FEE0}" type="presOf" srcId="{15D82126-2D45-428A-A66B-75809A2E80D5}" destId="{F90FA2ED-9F03-460F-AC72-36630D46AFB1}" srcOrd="0" destOrd="0" presId="urn:microsoft.com/office/officeart/2005/8/layout/bProcess4"/>
    <dgm:cxn modelId="{B016CA95-FA1C-47B6-A833-615610083186}" srcId="{EFD76B09-3282-4211-8790-A762BF6603DE}" destId="{F78B4648-79B3-4ED3-BECC-99FEF15B3292}" srcOrd="0" destOrd="0" parTransId="{09448AC0-BE5F-47FD-BE82-90AFB41ABE37}" sibTransId="{15D82126-2D45-428A-A66B-75809A2E80D5}"/>
    <dgm:cxn modelId="{CE4DDA96-D028-4D22-AFA7-674CA86A0351}" type="presOf" srcId="{A6E78C2E-85D5-4449-918A-9981466CA0CC}" destId="{09136EF5-7C13-408C-8B66-1261F1FD0C8E}" srcOrd="0" destOrd="0" presId="urn:microsoft.com/office/officeart/2005/8/layout/bProcess4"/>
    <dgm:cxn modelId="{2297CFB2-4CF8-4223-A392-4B4264A22928}" type="presOf" srcId="{0430A989-7708-48AE-9FCF-5BCDF9917677}" destId="{102B425C-C999-4287-B25F-535DD9099D0E}" srcOrd="0" destOrd="0" presId="urn:microsoft.com/office/officeart/2005/8/layout/bProcess4"/>
    <dgm:cxn modelId="{B25CDCC8-A705-4E0C-BEA5-B32DB750A9F1}" type="presOf" srcId="{F78B4648-79B3-4ED3-BECC-99FEF15B3292}" destId="{31B8821A-F71A-4DC1-BF3D-602DB3033108}" srcOrd="0" destOrd="0" presId="urn:microsoft.com/office/officeart/2005/8/layout/bProcess4"/>
    <dgm:cxn modelId="{A58E43E6-8A09-4BA6-9043-2EB2D8CE50D5}" srcId="{EFD76B09-3282-4211-8790-A762BF6603DE}" destId="{A6E78C2E-85D5-4449-918A-9981466CA0CC}" srcOrd="4" destOrd="0" parTransId="{F3BE2157-9413-44D5-9341-6A86507C2592}" sibTransId="{FE24735C-6DED-4E70-B6B8-C0252D263536}"/>
    <dgm:cxn modelId="{342277E7-F3FB-42AE-A40C-04F41D52A262}" srcId="{EFD76B09-3282-4211-8790-A762BF6603DE}" destId="{F70A1130-403A-4AE5-93AE-ED4AE753CAD9}" srcOrd="1" destOrd="0" parTransId="{CF083990-E673-433B-9A42-4C93BF8E04EA}" sibTransId="{80E6395E-8520-42F6-9243-73F76EF69C99}"/>
    <dgm:cxn modelId="{BB2A6DF1-36F7-4DF4-85A5-F73358C40869}" srcId="{EFD76B09-3282-4211-8790-A762BF6603DE}" destId="{FB036CA0-CCF5-4CAE-9712-412AEB4319C2}" srcOrd="2" destOrd="0" parTransId="{B883BAEE-B7DB-41A6-B9A6-17317A4A1301}" sibTransId="{A7B53C6A-9C35-4B54-A2F1-1D0B13DB3A62}"/>
    <dgm:cxn modelId="{9BD563F9-B543-460A-A59F-E4A68354C1AE}" srcId="{EFD76B09-3282-4211-8790-A762BF6603DE}" destId="{1CE4DAD6-E943-467F-B74E-DB657C0E97E8}" srcOrd="5" destOrd="0" parTransId="{3DD80063-17C7-4510-A26D-D98B408EA85A}" sibTransId="{7E769F95-F86F-4381-A926-FBBBFD944239}"/>
    <dgm:cxn modelId="{67CC25FE-5D3D-4E54-A163-137CE6AA6973}" type="presOf" srcId="{FB036CA0-CCF5-4CAE-9712-412AEB4319C2}" destId="{D7E066E4-95BD-463B-8B58-20C3C36881EC}" srcOrd="0" destOrd="0" presId="urn:microsoft.com/office/officeart/2005/8/layout/bProcess4"/>
    <dgm:cxn modelId="{CBD332A2-B8F8-4801-B23F-7045D1363AD2}" type="presParOf" srcId="{FDF0EF8E-179C-4A94-A43F-4DA2429F85F2}" destId="{FCA18949-E972-4D3D-AA09-20509D397AB2}" srcOrd="0" destOrd="0" presId="urn:microsoft.com/office/officeart/2005/8/layout/bProcess4"/>
    <dgm:cxn modelId="{18E29FEC-0643-45BF-965A-4AD30C8939EF}" type="presParOf" srcId="{FCA18949-E972-4D3D-AA09-20509D397AB2}" destId="{86602EA4-C7EB-4D80-BC9A-921778BD3581}" srcOrd="0" destOrd="0" presId="urn:microsoft.com/office/officeart/2005/8/layout/bProcess4"/>
    <dgm:cxn modelId="{485BF2BD-D083-4064-B74E-A0CF9522C6B5}" type="presParOf" srcId="{FCA18949-E972-4D3D-AA09-20509D397AB2}" destId="{31B8821A-F71A-4DC1-BF3D-602DB3033108}" srcOrd="1" destOrd="0" presId="urn:microsoft.com/office/officeart/2005/8/layout/bProcess4"/>
    <dgm:cxn modelId="{388684F6-F4C0-416A-BAA6-4B5D36C32FE4}" type="presParOf" srcId="{FDF0EF8E-179C-4A94-A43F-4DA2429F85F2}" destId="{F90FA2ED-9F03-460F-AC72-36630D46AFB1}" srcOrd="1" destOrd="0" presId="urn:microsoft.com/office/officeart/2005/8/layout/bProcess4"/>
    <dgm:cxn modelId="{504B2FFD-C532-492B-8697-EB5A1F8BA3C0}" type="presParOf" srcId="{FDF0EF8E-179C-4A94-A43F-4DA2429F85F2}" destId="{97BB556E-3205-49B3-A9BF-942069ABC7C9}" srcOrd="2" destOrd="0" presId="urn:microsoft.com/office/officeart/2005/8/layout/bProcess4"/>
    <dgm:cxn modelId="{8EA0F16B-5289-4BB0-80FE-D1D342CEAF09}" type="presParOf" srcId="{97BB556E-3205-49B3-A9BF-942069ABC7C9}" destId="{6BD25DD0-158F-4EFB-8916-84D3E9E0F3FA}" srcOrd="0" destOrd="0" presId="urn:microsoft.com/office/officeart/2005/8/layout/bProcess4"/>
    <dgm:cxn modelId="{6F3D190B-CA0B-4DAE-A914-960C921AC51D}" type="presParOf" srcId="{97BB556E-3205-49B3-A9BF-942069ABC7C9}" destId="{5A9B8478-057A-4250-83C5-9F82132E9A8A}" srcOrd="1" destOrd="0" presId="urn:microsoft.com/office/officeart/2005/8/layout/bProcess4"/>
    <dgm:cxn modelId="{C55E4830-105E-4BD0-B105-39D1CBCE9042}" type="presParOf" srcId="{FDF0EF8E-179C-4A94-A43F-4DA2429F85F2}" destId="{BE801A7A-DC59-423B-8357-E427C479B71F}" srcOrd="3" destOrd="0" presId="urn:microsoft.com/office/officeart/2005/8/layout/bProcess4"/>
    <dgm:cxn modelId="{81DA68AD-16CD-4C10-8968-82A09DF01CF3}" type="presParOf" srcId="{FDF0EF8E-179C-4A94-A43F-4DA2429F85F2}" destId="{B05F046C-2E11-48A0-B009-01397B2EE635}" srcOrd="4" destOrd="0" presId="urn:microsoft.com/office/officeart/2005/8/layout/bProcess4"/>
    <dgm:cxn modelId="{882D0D43-A1C1-49AD-9868-DB233E431972}" type="presParOf" srcId="{B05F046C-2E11-48A0-B009-01397B2EE635}" destId="{810EE534-A97B-4FC4-97A7-0E4188E66BCD}" srcOrd="0" destOrd="0" presId="urn:microsoft.com/office/officeart/2005/8/layout/bProcess4"/>
    <dgm:cxn modelId="{7CBA8F42-024E-4A42-9BFF-6EB1B45E8ACE}" type="presParOf" srcId="{B05F046C-2E11-48A0-B009-01397B2EE635}" destId="{D7E066E4-95BD-463B-8B58-20C3C36881EC}" srcOrd="1" destOrd="0" presId="urn:microsoft.com/office/officeart/2005/8/layout/bProcess4"/>
    <dgm:cxn modelId="{C1FBD3A1-AF8E-4584-AF97-37AF02C28B89}" type="presParOf" srcId="{FDF0EF8E-179C-4A94-A43F-4DA2429F85F2}" destId="{294267B7-871B-45F3-857F-9D531CCF6F25}" srcOrd="5" destOrd="0" presId="urn:microsoft.com/office/officeart/2005/8/layout/bProcess4"/>
    <dgm:cxn modelId="{3AD5E91B-FF5A-4791-B761-18BC78761ACF}" type="presParOf" srcId="{FDF0EF8E-179C-4A94-A43F-4DA2429F85F2}" destId="{328E2834-23DA-42FB-B981-2F2DDCFABA22}" srcOrd="6" destOrd="0" presId="urn:microsoft.com/office/officeart/2005/8/layout/bProcess4"/>
    <dgm:cxn modelId="{718E2300-0C32-452F-B0BD-34CA0D402EA9}" type="presParOf" srcId="{328E2834-23DA-42FB-B981-2F2DDCFABA22}" destId="{4B91C2DD-4B6D-4101-A68D-0D69B6546C8B}" srcOrd="0" destOrd="0" presId="urn:microsoft.com/office/officeart/2005/8/layout/bProcess4"/>
    <dgm:cxn modelId="{36127AED-C41D-4B36-9F03-F57C9D24AE1D}" type="presParOf" srcId="{328E2834-23DA-42FB-B981-2F2DDCFABA22}" destId="{E7F3F669-D535-4594-8D67-09CA69759CD6}" srcOrd="1" destOrd="0" presId="urn:microsoft.com/office/officeart/2005/8/layout/bProcess4"/>
    <dgm:cxn modelId="{66E6C8A1-3EE1-4562-A64E-CAA5E6BB2794}" type="presParOf" srcId="{FDF0EF8E-179C-4A94-A43F-4DA2429F85F2}" destId="{102B425C-C999-4287-B25F-535DD9099D0E}" srcOrd="7" destOrd="0" presId="urn:microsoft.com/office/officeart/2005/8/layout/bProcess4"/>
    <dgm:cxn modelId="{71AE81E0-EBB8-4126-8E6C-4CE924791C98}" type="presParOf" srcId="{FDF0EF8E-179C-4A94-A43F-4DA2429F85F2}" destId="{B27B3AD1-FD81-42ED-9837-339145A48194}" srcOrd="8" destOrd="0" presId="urn:microsoft.com/office/officeart/2005/8/layout/bProcess4"/>
    <dgm:cxn modelId="{7162843A-A855-4636-9113-E41FA359708D}" type="presParOf" srcId="{B27B3AD1-FD81-42ED-9837-339145A48194}" destId="{34C9CBD5-8C44-43A8-A5AF-50A4960747BB}" srcOrd="0" destOrd="0" presId="urn:microsoft.com/office/officeart/2005/8/layout/bProcess4"/>
    <dgm:cxn modelId="{CC04ED97-9B7F-4BF8-A478-F294C88957AA}" type="presParOf" srcId="{B27B3AD1-FD81-42ED-9837-339145A48194}" destId="{09136EF5-7C13-408C-8B66-1261F1FD0C8E}" srcOrd="1" destOrd="0" presId="urn:microsoft.com/office/officeart/2005/8/layout/bProcess4"/>
    <dgm:cxn modelId="{64FEFA4B-D04A-45D3-B508-BB5B492BD39E}" type="presParOf" srcId="{FDF0EF8E-179C-4A94-A43F-4DA2429F85F2}" destId="{D31F9147-0DB5-4457-BE17-FBA5421AC292}" srcOrd="9" destOrd="0" presId="urn:microsoft.com/office/officeart/2005/8/layout/bProcess4"/>
    <dgm:cxn modelId="{862F6192-4FEA-43E7-920C-976E7DE77F9B}" type="presParOf" srcId="{FDF0EF8E-179C-4A94-A43F-4DA2429F85F2}" destId="{09F9BB20-829A-45F1-85ED-3D68531C12EE}" srcOrd="10" destOrd="0" presId="urn:microsoft.com/office/officeart/2005/8/layout/bProcess4"/>
    <dgm:cxn modelId="{2A65C222-9034-4AE2-8684-EAE6F88D23A8}" type="presParOf" srcId="{09F9BB20-829A-45F1-85ED-3D68531C12EE}" destId="{E26A60AD-4525-44F5-8DA3-112F0F840FC9}" srcOrd="0" destOrd="0" presId="urn:microsoft.com/office/officeart/2005/8/layout/bProcess4"/>
    <dgm:cxn modelId="{C72D8AA1-76C0-4E5D-B5AA-6E22CFC403C4}" type="presParOf" srcId="{09F9BB20-829A-45F1-85ED-3D68531C12EE}" destId="{9E4A5369-B542-4129-9013-69C2653960B2}"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FA2ED-9F03-460F-AC72-36630D46AFB1}">
      <dsp:nvSpPr>
        <dsp:cNvPr id="0" name=""/>
        <dsp:cNvSpPr/>
      </dsp:nvSpPr>
      <dsp:spPr>
        <a:xfrm rot="4926901">
          <a:off x="58785" y="963036"/>
          <a:ext cx="1303866" cy="15858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B8821A-F71A-4DC1-BF3D-602DB3033108}">
      <dsp:nvSpPr>
        <dsp:cNvPr id="0" name=""/>
        <dsp:cNvSpPr/>
      </dsp:nvSpPr>
      <dsp:spPr>
        <a:xfrm>
          <a:off x="265019" y="133354"/>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charset="0"/>
              <a:cs typeface="Times New Roman" panose="02020603050405020304" charset="0"/>
            </a:rPr>
            <a:t>Login (Admin/User)</a:t>
          </a:r>
        </a:p>
      </dsp:txBody>
      <dsp:txXfrm>
        <a:off x="295984" y="164319"/>
        <a:ext cx="1700120" cy="995300"/>
      </dsp:txXfrm>
    </dsp:sp>
    <dsp:sp modelId="{BE801A7A-DC59-423B-8357-E427C479B71F}">
      <dsp:nvSpPr>
        <dsp:cNvPr id="0" name=""/>
        <dsp:cNvSpPr/>
      </dsp:nvSpPr>
      <dsp:spPr>
        <a:xfrm rot="2165550">
          <a:off x="606271" y="2219563"/>
          <a:ext cx="2060474" cy="15858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9B8478-057A-4250-83C5-9F82132E9A8A}">
      <dsp:nvSpPr>
        <dsp:cNvPr id="0" name=""/>
        <dsp:cNvSpPr/>
      </dsp:nvSpPr>
      <dsp:spPr>
        <a:xfrm>
          <a:off x="447743" y="1428747"/>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Admin panel</a:t>
          </a:r>
        </a:p>
      </dsp:txBody>
      <dsp:txXfrm>
        <a:off x="478708" y="1459712"/>
        <a:ext cx="1700120" cy="995300"/>
      </dsp:txXfrm>
    </dsp:sp>
    <dsp:sp modelId="{294267B7-871B-45F3-857F-9D531CCF6F25}">
      <dsp:nvSpPr>
        <dsp:cNvPr id="0" name=""/>
        <dsp:cNvSpPr/>
      </dsp:nvSpPr>
      <dsp:spPr>
        <a:xfrm>
          <a:off x="2476717" y="2826466"/>
          <a:ext cx="2205039" cy="15858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E066E4-95BD-463B-8B58-20C3C36881EC}">
      <dsp:nvSpPr>
        <dsp:cNvPr id="0" name=""/>
        <dsp:cNvSpPr/>
      </dsp:nvSpPr>
      <dsp:spPr>
        <a:xfrm>
          <a:off x="2116599" y="2646407"/>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Post new notice</a:t>
          </a:r>
        </a:p>
      </dsp:txBody>
      <dsp:txXfrm>
        <a:off x="2147564" y="2677372"/>
        <a:ext cx="1700120" cy="995300"/>
      </dsp:txXfrm>
    </dsp:sp>
    <dsp:sp modelId="{102B425C-C999-4287-B25F-535DD9099D0E}">
      <dsp:nvSpPr>
        <dsp:cNvPr id="0" name=""/>
        <dsp:cNvSpPr/>
      </dsp:nvSpPr>
      <dsp:spPr>
        <a:xfrm rot="18517857">
          <a:off x="4379206" y="2181349"/>
          <a:ext cx="1651640" cy="15858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F3F669-D535-4594-8D67-09CA69759CD6}">
      <dsp:nvSpPr>
        <dsp:cNvPr id="0" name=""/>
        <dsp:cNvSpPr/>
      </dsp:nvSpPr>
      <dsp:spPr>
        <a:xfrm>
          <a:off x="4329347" y="2646407"/>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Update exciting notice</a:t>
          </a:r>
        </a:p>
      </dsp:txBody>
      <dsp:txXfrm>
        <a:off x="4360312" y="2677372"/>
        <a:ext cx="1700120" cy="995300"/>
      </dsp:txXfrm>
    </dsp:sp>
    <dsp:sp modelId="{D31F9147-0DB5-4457-BE17-FBA5421AC292}">
      <dsp:nvSpPr>
        <dsp:cNvPr id="0" name=""/>
        <dsp:cNvSpPr/>
      </dsp:nvSpPr>
      <dsp:spPr>
        <a:xfrm rot="16513853">
          <a:off x="5135193" y="886720"/>
          <a:ext cx="1296716" cy="15858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136EF5-7C13-408C-8B66-1261F1FD0C8E}">
      <dsp:nvSpPr>
        <dsp:cNvPr id="0" name=""/>
        <dsp:cNvSpPr/>
      </dsp:nvSpPr>
      <dsp:spPr>
        <a:xfrm>
          <a:off x="5364322" y="1352319"/>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View notice</a:t>
          </a:r>
        </a:p>
      </dsp:txBody>
      <dsp:txXfrm>
        <a:off x="5395287" y="1383284"/>
        <a:ext cx="1700120" cy="995300"/>
      </dsp:txXfrm>
    </dsp:sp>
    <dsp:sp modelId="{9E4A5369-B542-4129-9013-69C2653960B2}">
      <dsp:nvSpPr>
        <dsp:cNvPr id="0" name=""/>
        <dsp:cNvSpPr/>
      </dsp:nvSpPr>
      <dsp:spPr>
        <a:xfrm>
          <a:off x="5486397" y="57149"/>
          <a:ext cx="1762050" cy="10572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logout</a:t>
          </a:r>
        </a:p>
      </dsp:txBody>
      <dsp:txXfrm>
        <a:off x="5517362" y="88114"/>
        <a:ext cx="1700120" cy="9953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8953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2303811724321081</a:t>
            </a:r>
          </a:p>
          <a:p>
            <a:pPr>
              <a:defRPr/>
            </a:pPr>
            <a:r>
              <a:rPr lang="en-US" sz="2500" b="1" dirty="0">
                <a:solidFill>
                  <a:schemeClr val="tx1"/>
                </a:solidFill>
                <a:latin typeface="Times New Roman" pitchFamily="18" charset="0"/>
                <a:cs typeface="Times New Roman" pitchFamily="18" charset="0"/>
              </a:rPr>
              <a:t>Name					: Pradeep M</a:t>
            </a:r>
          </a:p>
          <a:p>
            <a:pPr>
              <a:defRPr/>
            </a:pPr>
            <a:r>
              <a:rPr lang="en-US" sz="2500" b="1" dirty="0">
                <a:solidFill>
                  <a:schemeClr val="tx1"/>
                </a:solidFill>
                <a:latin typeface="Times New Roman" pitchFamily="18" charset="0"/>
                <a:cs typeface="Times New Roman" pitchFamily="18" charset="0"/>
              </a:rPr>
              <a:t>Year					:2nd</a:t>
            </a:r>
          </a:p>
          <a:p>
            <a:pPr>
              <a:defRPr/>
            </a:pPr>
            <a:r>
              <a:rPr lang="en-US" sz="2500" b="1" dirty="0">
                <a:solidFill>
                  <a:schemeClr val="tx1"/>
                </a:solidFill>
                <a:latin typeface="Times New Roman" pitchFamily="18" charset="0"/>
                <a:cs typeface="Times New Roman" pitchFamily="18" charset="0"/>
              </a:rPr>
              <a:t>Semester				:3rd</a:t>
            </a:r>
          </a:p>
          <a:p>
            <a:pPr>
              <a:defRPr/>
            </a:pPr>
            <a:r>
              <a:rPr lang="en-US" sz="2500" b="1" dirty="0">
                <a:solidFill>
                  <a:schemeClr val="tx1"/>
                </a:solidFill>
                <a:latin typeface="Times New Roman" pitchFamily="18" charset="0"/>
                <a:cs typeface="Times New Roman" pitchFamily="18" charset="0"/>
              </a:rPr>
              <a:t>Section				:B</a:t>
            </a:r>
          </a:p>
          <a:p>
            <a:pPr>
              <a:defRPr/>
            </a:pPr>
            <a:r>
              <a:rPr lang="en-US" sz="2500" b="1" dirty="0">
                <a:solidFill>
                  <a:schemeClr val="tx1"/>
                </a:solidFill>
                <a:latin typeface="Times New Roman" pitchFamily="18" charset="0"/>
                <a:cs typeface="Times New Roman" pitchFamily="18" charset="0"/>
              </a:rPr>
              <a:t>Date					:03/12/2024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pic>
        <p:nvPicPr>
          <p:cNvPr id="7" name="Content Placeholder 6">
            <a:extLst>
              <a:ext uri="{FF2B5EF4-FFF2-40B4-BE49-F238E27FC236}">
                <a16:creationId xmlns:a16="http://schemas.microsoft.com/office/drawing/2014/main" id="{E8061E83-89C9-AEF0-72BE-CB6EC0448E6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39728" y="914400"/>
            <a:ext cx="4864544" cy="3703638"/>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FA6E2-89D7-03FF-2AE8-407D12BEC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1F969-F37A-88D1-457E-9140B287811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AFD8DBC-D317-46D8-D659-851089276B7F}"/>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7" name="Content Placeholder 6">
            <a:extLst>
              <a:ext uri="{FF2B5EF4-FFF2-40B4-BE49-F238E27FC236}">
                <a16:creationId xmlns:a16="http://schemas.microsoft.com/office/drawing/2014/main" id="{DDF85989-BBE5-27D1-5AB7-30F3A8B446F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12367" y="914400"/>
            <a:ext cx="6119265" cy="3703638"/>
          </a:xfrm>
        </p:spPr>
      </p:pic>
      <p:sp>
        <p:nvSpPr>
          <p:cNvPr id="6" name="Footer Placeholder 4">
            <a:extLst>
              <a:ext uri="{FF2B5EF4-FFF2-40B4-BE49-F238E27FC236}">
                <a16:creationId xmlns:a16="http://schemas.microsoft.com/office/drawing/2014/main" id="{6B85DD81-CC12-973B-2AF2-8D195EFE28F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375227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F8E40-71DC-D542-0604-7ABE6F157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FF60B-0EB8-F106-017A-236182BC4B21}"/>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86B1911-E4F4-3E66-0FA8-5E4F3EFD8741}"/>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7" name="Content Placeholder 6">
            <a:extLst>
              <a:ext uri="{FF2B5EF4-FFF2-40B4-BE49-F238E27FC236}">
                <a16:creationId xmlns:a16="http://schemas.microsoft.com/office/drawing/2014/main" id="{6F00900E-D7E9-6309-F5FF-0FFA2402862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18705" y="1808823"/>
            <a:ext cx="6906589" cy="1914792"/>
          </a:xfrm>
        </p:spPr>
      </p:pic>
      <p:sp>
        <p:nvSpPr>
          <p:cNvPr id="6" name="Footer Placeholder 4">
            <a:extLst>
              <a:ext uri="{FF2B5EF4-FFF2-40B4-BE49-F238E27FC236}">
                <a16:creationId xmlns:a16="http://schemas.microsoft.com/office/drawing/2014/main" id="{89E3A54C-A201-AD3A-EDC0-DF7A2A1E0FED}"/>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62105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7" name="Content Placeholder 6">
            <a:extLst>
              <a:ext uri="{FF2B5EF4-FFF2-40B4-BE49-F238E27FC236}">
                <a16:creationId xmlns:a16="http://schemas.microsoft.com/office/drawing/2014/main" id="{47DF79BA-5DDB-041C-699B-09481080DD5A}"/>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26713" y="914400"/>
            <a:ext cx="4890574" cy="3703638"/>
          </a:xfr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57200" y="914400"/>
            <a:ext cx="8229600" cy="3638550"/>
          </a:xfrm>
        </p:spPr>
        <p:txBody>
          <a:bodyPr>
            <a:noAutofit/>
          </a:bodyPr>
          <a:lstStyle/>
          <a:p>
            <a:pPr algn="just"/>
            <a:r>
              <a:rPr lang="en-US" sz="2400" dirty="0">
                <a:latin typeface="Times New Roman" panose="02020603050405020304" pitchFamily="18" charset="0"/>
                <a:cs typeface="Times New Roman" panose="02020603050405020304" pitchFamily="18" charset="0"/>
              </a:rPr>
              <a:t>In conclusion, digital notice boards represent a modern and efficient approach to information dissemination, addressing many limitations of traditional notice boards. By offering real-time updates, improved accessibility, and reduced environmental impact, they provide a sustainable and user-friendly solution. However, to maximize their effectiveness, it is crucial to address challenges such as content management, accessibility, and technical reliability. </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normAutofit/>
          </a:bodyPr>
          <a:lstStyle/>
          <a:p>
            <a:pPr marL="0" indent="0" algn="ctr">
              <a:buNone/>
            </a:pPr>
            <a:endParaRPr lang="en-US" sz="3200" dirty="0">
              <a:latin typeface="Times New Roman" pitchFamily="18" charset="0"/>
              <a:cs typeface="Times New Roman" pitchFamily="18" charset="0"/>
            </a:endParaRPr>
          </a:p>
          <a:p>
            <a:pPr marL="0" indent="0" algn="ctr">
              <a:buNone/>
            </a:pPr>
            <a:r>
              <a:rPr lang="en-US" sz="3200" dirty="0">
                <a:latin typeface="Times New Roman" pitchFamily="18" charset="0"/>
                <a:cs typeface="Times New Roman" pitchFamily="18" charset="0"/>
              </a:rPr>
              <a:t>DIGITAL NOTICE BOARD SYSTEM</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Digital notice boards face several challenges that can hinder their effectiveness. Content management can be cumbersome, with difficulties in updating notices, lack of automation, and redundant or outdated information creating clutter. Accessibility issues also arise, such as poor visibility under certain lighting conditions, language barriers for diverse audiences, and complex interfaces that alienate non-tech-savvy users.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 objective of a digital notice board is to provide an efficient, user-friendly, and visually appealing platform for displaying information. It aims to streamline content management, ensure timely updates, enhance accessibility for diverse audiences, and reduce reliance on traditional paper-based notices. By leveraging technology, digital notice boards seek to improve communication, minimize operational challenges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graphicFrame>
        <p:nvGraphicFramePr>
          <p:cNvPr id="7" name="Content Placeholder 10"/>
          <p:cNvGraphicFramePr>
            <a:graphicFrameLocks noGrp="1"/>
          </p:cNvGraphicFramePr>
          <p:nvPr>
            <p:ph sz="quarter" idx="1"/>
            <p:extLst>
              <p:ext uri="{D42A27DB-BD31-4B8C-83A1-F6EECF244321}">
                <p14:modId xmlns:p14="http://schemas.microsoft.com/office/powerpoint/2010/main" val="604072451"/>
              </p:ext>
            </p:extLst>
          </p:nvPr>
        </p:nvGraphicFramePr>
        <p:xfrm>
          <a:off x="457200" y="914400"/>
          <a:ext cx="8229600" cy="370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17576" y="960596"/>
            <a:ext cx="8229600" cy="3703320"/>
          </a:xfrm>
        </p:spPr>
        <p:txBody>
          <a:bodyPr>
            <a:noAutofit/>
          </a:bodyPr>
          <a:lstStyle/>
          <a:p>
            <a:pPr marL="0" lvl="0" indent="0" algn="just" eaLnBrk="0" fontAlgn="base" hangingPunct="0">
              <a:spcBef>
                <a:spcPct val="0"/>
              </a:spcBef>
              <a:spcAft>
                <a:spcPct val="0"/>
              </a:spcAft>
              <a:buClrTx/>
              <a:buSzTx/>
              <a:buNone/>
            </a:pPr>
            <a:r>
              <a:rPr lang="en-US" altLang="en-US" sz="2000" b="1" dirty="0">
                <a:latin typeface="Times New Roman" panose="02020603050405020304" pitchFamily="18" charset="0"/>
                <a:cs typeface="Times New Roman" panose="02020603050405020304" pitchFamily="18" charset="0"/>
              </a:rPr>
              <a:t>Login (Admin/User)</a:t>
            </a:r>
            <a:r>
              <a:rPr lang="en-US" altLang="en-US" sz="2000" dirty="0">
                <a:latin typeface="Times New Roman" panose="02020603050405020304" pitchFamily="18" charset="0"/>
                <a:cs typeface="Times New Roman" panose="02020603050405020304" pitchFamily="18" charset="0"/>
              </a:rPr>
              <a:t>:</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The system begins with a login module where users authenticate themselves.</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Admin users have full access to manage notices, while regular users can only view notices.</a:t>
            </a:r>
          </a:p>
          <a:p>
            <a:pPr marL="0" lvl="0" indent="0" algn="just" eaLnBrk="0" fontAlgn="base" hangingPunct="0">
              <a:spcBef>
                <a:spcPct val="0"/>
              </a:spcBef>
              <a:spcAft>
                <a:spcPct val="0"/>
              </a:spcAft>
              <a:buClrTx/>
              <a:buSzTx/>
              <a:buNone/>
            </a:pPr>
            <a:r>
              <a:rPr lang="en-US" altLang="en-US" sz="2000" b="1" dirty="0">
                <a:latin typeface="Times New Roman" panose="02020603050405020304" pitchFamily="18" charset="0"/>
                <a:cs typeface="Times New Roman" panose="02020603050405020304" pitchFamily="18" charset="0"/>
              </a:rPr>
              <a:t>Admin Panel</a:t>
            </a:r>
            <a:r>
              <a:rPr lang="en-US" altLang="en-US" sz="2000" dirty="0">
                <a:latin typeface="Times New Roman" panose="02020603050405020304" pitchFamily="18" charset="0"/>
                <a:cs typeface="Times New Roman" panose="02020603050405020304" pitchFamily="18" charset="0"/>
              </a:rPr>
              <a:t>:</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Admins gain access to a dedicated dashboard where they can manage the entire notice system.</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It provides options for posting, updating, and managing notices.</a:t>
            </a:r>
          </a:p>
          <a:p>
            <a:pPr marL="0" lvl="0" indent="0" algn="just" eaLnBrk="0" fontAlgn="base" hangingPunct="0">
              <a:spcBef>
                <a:spcPct val="0"/>
              </a:spcBef>
              <a:spcAft>
                <a:spcPct val="0"/>
              </a:spcAft>
              <a:buClrTx/>
              <a:buSzTx/>
              <a:buNone/>
            </a:pPr>
            <a:r>
              <a:rPr lang="en-US" altLang="en-US" sz="2000" b="1" dirty="0">
                <a:latin typeface="Times New Roman" panose="02020603050405020304" pitchFamily="18" charset="0"/>
                <a:cs typeface="Times New Roman" panose="02020603050405020304" pitchFamily="18" charset="0"/>
              </a:rPr>
              <a:t>Post New Notice</a:t>
            </a:r>
            <a:r>
              <a:rPr lang="en-US" altLang="en-US" sz="2000" dirty="0">
                <a:latin typeface="Times New Roman" panose="02020603050405020304" pitchFamily="18" charset="0"/>
                <a:cs typeface="Times New Roman" panose="02020603050405020304" pitchFamily="18" charset="0"/>
              </a:rPr>
              <a:t>:</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Allows admins to create and publish new notices.</a:t>
            </a:r>
          </a:p>
          <a:p>
            <a:pPr marL="0" lvl="0" indent="0" algn="just" eaLnBrk="0" fontAlgn="base" hangingPunct="0">
              <a:spcBef>
                <a:spcPct val="0"/>
              </a:spcBef>
              <a:spcAft>
                <a:spcPct val="0"/>
              </a:spcAft>
              <a:buClrTx/>
              <a:buSzTx/>
              <a:buNone/>
            </a:pPr>
            <a:r>
              <a:rPr lang="en-US" altLang="en-US" sz="2000" dirty="0">
                <a:latin typeface="Times New Roman" panose="02020603050405020304" pitchFamily="18" charset="0"/>
                <a:cs typeface="Times New Roman" panose="02020603050405020304" pitchFamily="18" charset="0"/>
              </a:rPr>
              <a:t>Notices may include text, images, or multimedia content.</a:t>
            </a: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fontScale="92500" lnSpcReduction="10000"/>
          </a:bodyPr>
          <a:lstStyle/>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rPr>
              <a:t>User Authentication Module</a:t>
            </a:r>
          </a:p>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sym typeface="+mn-ea"/>
              </a:rPr>
              <a:t>Admin Panel Module</a:t>
            </a:r>
          </a:p>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rPr>
              <a:t>Digital Display Module</a:t>
            </a:r>
          </a:p>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rPr>
              <a:t>Notification System Module</a:t>
            </a:r>
          </a:p>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rPr>
              <a:t>Report Generation Module</a:t>
            </a:r>
          </a:p>
          <a:p>
            <a:pPr marL="342900" indent="-342900" algn="just">
              <a:lnSpc>
                <a:spcPct val="150000"/>
              </a:lnSpc>
              <a:buFont typeface="+mj-lt"/>
              <a:buAutoNum type="arabicPeriod"/>
            </a:pPr>
            <a:r>
              <a:rPr lang="en-US" dirty="0">
                <a:latin typeface="Times New Roman" panose="02020603050405020304" charset="0"/>
                <a:cs typeface="Times New Roman" panose="02020603050405020304" charset="0"/>
              </a:rPr>
              <a:t>User Interface Module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p:txBody>
          <a:bodyPr>
            <a:normAutofit fontScale="77500" lnSpcReduction="20000"/>
          </a:bodyPr>
          <a:lstStyle/>
          <a:p>
            <a:pPr marL="0" indent="0" algn="just">
              <a:buNone/>
            </a:pPr>
            <a:r>
              <a:rPr lang="en-US" sz="2800" b="1" dirty="0">
                <a:latin typeface="Times New Roman" panose="02020603050405020304" pitchFamily="18" charset="0"/>
                <a:cs typeface="Times New Roman" panose="02020603050405020304" pitchFamily="18" charset="0"/>
              </a:rPr>
              <a:t>User Authentication Module:</a:t>
            </a:r>
          </a:p>
          <a:p>
            <a:pPr marL="0" indent="0" algn="just">
              <a:buNone/>
            </a:pPr>
            <a:r>
              <a:rPr lang="en-US" sz="2800" dirty="0">
                <a:latin typeface="Times New Roman" panose="02020603050405020304" pitchFamily="18" charset="0"/>
                <a:cs typeface="Times New Roman" panose="02020603050405020304" pitchFamily="18" charset="0"/>
              </a:rPr>
              <a:t>Allows users to log in using a username and password.</a:t>
            </a:r>
          </a:p>
          <a:p>
            <a:pPr marL="0" indent="0" algn="just">
              <a:buNone/>
            </a:pPr>
            <a:r>
              <a:rPr lang="en-US" sz="2800" dirty="0">
                <a:latin typeface="Times New Roman" panose="02020603050405020304" pitchFamily="18" charset="0"/>
                <a:cs typeface="Times New Roman" panose="02020603050405020304" pitchFamily="18" charset="0"/>
              </a:rPr>
              <a:t>incorporates Java classes for authentication and role-based access</a:t>
            </a:r>
          </a:p>
          <a:p>
            <a:pPr marL="0" indent="0" algn="just">
              <a:buNone/>
            </a:pPr>
            <a:r>
              <a:rPr lang="en-US" sz="2800" b="1" dirty="0">
                <a:latin typeface="Times New Roman" panose="02020603050405020304" pitchFamily="18" charset="0"/>
                <a:cs typeface="Times New Roman" panose="02020603050405020304" pitchFamily="18" charset="0"/>
              </a:rPr>
              <a:t>Admin Panel Module :</a:t>
            </a:r>
          </a:p>
          <a:p>
            <a:pPr marL="0" indent="0" algn="just">
              <a:buNone/>
            </a:pPr>
            <a:r>
              <a:rPr lang="en-US" sz="2800" dirty="0">
                <a:latin typeface="Times New Roman" panose="02020603050405020304" pitchFamily="18" charset="0"/>
                <a:cs typeface="Times New Roman" panose="02020603050405020304" pitchFamily="18" charset="0"/>
              </a:rPr>
              <a:t>Options to post, edit, and delete </a:t>
            </a:r>
            <a:r>
              <a:rPr lang="en-US" sz="2800" dirty="0" err="1">
                <a:latin typeface="Times New Roman" panose="02020603050405020304" pitchFamily="18" charset="0"/>
                <a:cs typeface="Times New Roman" panose="02020603050405020304" pitchFamily="18" charset="0"/>
              </a:rPr>
              <a:t>notices.View</a:t>
            </a:r>
            <a:r>
              <a:rPr lang="en-US" sz="2800" dirty="0">
                <a:latin typeface="Times New Roman" panose="02020603050405020304" pitchFamily="18" charset="0"/>
                <a:cs typeface="Times New Roman" panose="02020603050405020304" pitchFamily="18" charset="0"/>
              </a:rPr>
              <a:t> usage logs and manage user </a:t>
            </a:r>
            <a:r>
              <a:rPr lang="en-US" sz="2800" dirty="0" err="1">
                <a:latin typeface="Times New Roman" panose="02020603050405020304" pitchFamily="18" charset="0"/>
                <a:cs typeface="Times New Roman" panose="02020603050405020304" pitchFamily="18" charset="0"/>
              </a:rPr>
              <a:t>accounts.Assign</a:t>
            </a:r>
            <a:r>
              <a:rPr lang="en-US" sz="2800" dirty="0">
                <a:latin typeface="Times New Roman" panose="02020603050405020304" pitchFamily="18" charset="0"/>
                <a:cs typeface="Times New Roman" panose="02020603050405020304" pitchFamily="18" charset="0"/>
              </a:rPr>
              <a:t> schedules for notices and multimedia content.</a:t>
            </a:r>
          </a:p>
          <a:p>
            <a:pPr marL="0" indent="0" algn="just">
              <a:buNone/>
            </a:pPr>
            <a:r>
              <a:rPr lang="en-US" sz="2800" b="1" dirty="0">
                <a:latin typeface="Times New Roman" panose="02020603050405020304" pitchFamily="18" charset="0"/>
                <a:cs typeface="Times New Roman" panose="02020603050405020304" pitchFamily="18" charset="0"/>
              </a:rPr>
              <a:t>Digital Display Module:</a:t>
            </a:r>
          </a:p>
          <a:p>
            <a:pPr marL="0" indent="0" algn="just">
              <a:buNone/>
            </a:pPr>
            <a:r>
              <a:rPr lang="en-US" sz="2800" dirty="0">
                <a:latin typeface="Times New Roman" panose="02020603050405020304" pitchFamily="18" charset="0"/>
                <a:cs typeface="Times New Roman" panose="02020603050405020304" pitchFamily="18" charset="0"/>
              </a:rPr>
              <a:t>Dynamically renders notices in text, image, or video </a:t>
            </a:r>
            <a:r>
              <a:rPr lang="en-US" sz="2800" dirty="0" err="1">
                <a:latin typeface="Times New Roman" panose="02020603050405020304" pitchFamily="18" charset="0"/>
                <a:cs typeface="Times New Roman" panose="02020603050405020304" pitchFamily="18" charset="0"/>
              </a:rPr>
              <a:t>formats.Supports</a:t>
            </a:r>
            <a:r>
              <a:rPr lang="en-US" sz="2800" dirty="0">
                <a:latin typeface="Times New Roman" panose="02020603050405020304" pitchFamily="18" charset="0"/>
                <a:cs typeface="Times New Roman" panose="02020603050405020304" pitchFamily="18" charset="0"/>
              </a:rPr>
              <a:t> scheduling to display notices at specific </a:t>
            </a:r>
            <a:r>
              <a:rPr lang="en-US" sz="2800" dirty="0" err="1">
                <a:latin typeface="Times New Roman" panose="02020603050405020304" pitchFamily="18" charset="0"/>
                <a:cs typeface="Times New Roman" panose="02020603050405020304" pitchFamily="18" charset="0"/>
              </a:rPr>
              <a:t>times.Automatically</a:t>
            </a:r>
            <a:r>
              <a:rPr lang="en-US" sz="2800" dirty="0">
                <a:latin typeface="Times New Roman" panose="02020603050405020304" pitchFamily="18" charset="0"/>
                <a:cs typeface="Times New Roman" panose="02020603050405020304" pitchFamily="18" charset="0"/>
              </a:rPr>
              <a:t> updates content in real-time based on admin inputs.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normAutofit fontScale="70000" lnSpcReduction="20000"/>
          </a:bodyPr>
          <a:lstStyle/>
          <a:p>
            <a:pPr marL="0" indent="0">
              <a:buNone/>
            </a:pPr>
            <a:r>
              <a:rPr lang="en-US" sz="2800" b="1" dirty="0">
                <a:latin typeface="Times New Roman" panose="02020603050405020304" pitchFamily="18" charset="0"/>
                <a:cs typeface="Times New Roman" panose="02020603050405020304" pitchFamily="18" charset="0"/>
              </a:rPr>
              <a:t>Notification System Module:</a:t>
            </a:r>
          </a:p>
          <a:p>
            <a:pPr marL="0" indent="0">
              <a:buNone/>
            </a:pPr>
            <a:r>
              <a:rPr lang="en-US" sz="2800" dirty="0">
                <a:latin typeface="Times New Roman" panose="02020603050405020304" pitchFamily="18" charset="0"/>
                <a:cs typeface="Times New Roman" panose="02020603050405020304" pitchFamily="18" charset="0"/>
              </a:rPr>
              <a:t>sends push notifications, emails, or SMS to registered </a:t>
            </a:r>
            <a:r>
              <a:rPr lang="en-US" sz="2800" dirty="0" err="1">
                <a:latin typeface="Times New Roman" panose="02020603050405020304" pitchFamily="18" charset="0"/>
                <a:cs typeface="Times New Roman" panose="02020603050405020304" pitchFamily="18" charset="0"/>
              </a:rPr>
              <a:t>users.Allows</a:t>
            </a:r>
            <a:r>
              <a:rPr lang="en-US" sz="2800" dirty="0">
                <a:latin typeface="Times New Roman" panose="02020603050405020304" pitchFamily="18" charset="0"/>
                <a:cs typeface="Times New Roman" panose="02020603050405020304" pitchFamily="18" charset="0"/>
              </a:rPr>
              <a:t> admins to configure notification settings (e.g., frequency, target audience).</a:t>
            </a:r>
          </a:p>
          <a:p>
            <a:pPr marL="0" indent="0">
              <a:buNone/>
            </a:pPr>
            <a:r>
              <a:rPr lang="en-US" sz="2800" b="1" dirty="0">
                <a:latin typeface="Times New Roman" panose="02020603050405020304" pitchFamily="18" charset="0"/>
                <a:cs typeface="Times New Roman" panose="02020603050405020304" pitchFamily="18" charset="0"/>
              </a:rPr>
              <a:t>Report Generation Module</a:t>
            </a:r>
          </a:p>
          <a:p>
            <a:pPr marL="0" indent="0">
              <a:buNone/>
            </a:pPr>
            <a:r>
              <a:rPr lang="en-US" sz="2800" dirty="0">
                <a:latin typeface="Times New Roman" panose="02020603050405020304" pitchFamily="18" charset="0"/>
                <a:cs typeface="Times New Roman" panose="02020603050405020304" pitchFamily="18" charset="0"/>
              </a:rPr>
              <a:t>Generates reports on notice views, updates, and user </a:t>
            </a:r>
            <a:r>
              <a:rPr lang="en-US" sz="2800" dirty="0" err="1">
                <a:latin typeface="Times New Roman" panose="02020603050405020304" pitchFamily="18" charset="0"/>
                <a:cs typeface="Times New Roman" panose="02020603050405020304" pitchFamily="18" charset="0"/>
              </a:rPr>
              <a:t>engagement.Exports</a:t>
            </a:r>
            <a:r>
              <a:rPr lang="en-US" sz="2800" dirty="0">
                <a:latin typeface="Times New Roman" panose="02020603050405020304" pitchFamily="18" charset="0"/>
                <a:cs typeface="Times New Roman" panose="02020603050405020304" pitchFamily="18" charset="0"/>
              </a:rPr>
              <a:t> reports in formats like PDF or </a:t>
            </a:r>
            <a:r>
              <a:rPr lang="en-US" sz="2800" dirty="0" err="1">
                <a:latin typeface="Times New Roman" panose="02020603050405020304" pitchFamily="18" charset="0"/>
                <a:cs typeface="Times New Roman" panose="02020603050405020304" pitchFamily="18" charset="0"/>
              </a:rPr>
              <a:t>Excel.Tracks</a:t>
            </a:r>
            <a:r>
              <a:rPr lang="en-US" sz="2800" dirty="0">
                <a:latin typeface="Times New Roman" panose="02020603050405020304" pitchFamily="18" charset="0"/>
                <a:cs typeface="Times New Roman" panose="02020603050405020304" pitchFamily="18" charset="0"/>
              </a:rPr>
              <a:t> admin activity logs for system monitoring.</a:t>
            </a: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User Interface Module </a:t>
            </a:r>
          </a:p>
          <a:p>
            <a:pPr marL="0" indent="0">
              <a:buNone/>
            </a:pPr>
            <a:r>
              <a:rPr lang="en-US" sz="2800" dirty="0">
                <a:latin typeface="Times New Roman" panose="02020603050405020304" pitchFamily="18" charset="0"/>
                <a:cs typeface="Times New Roman" panose="02020603050405020304" pitchFamily="18" charset="0"/>
              </a:rPr>
              <a:t>Provides an intuitive layout for admins to manage notices and for users to view </a:t>
            </a:r>
            <a:r>
              <a:rPr lang="en-US" sz="2800" dirty="0" err="1">
                <a:latin typeface="Times New Roman" panose="02020603050405020304" pitchFamily="18" charset="0"/>
                <a:cs typeface="Times New Roman" panose="02020603050405020304" pitchFamily="18" charset="0"/>
              </a:rPr>
              <a:t>them.Supports</a:t>
            </a:r>
            <a:r>
              <a:rPr lang="en-US" sz="2800" dirty="0">
                <a:latin typeface="Times New Roman" panose="02020603050405020304" pitchFamily="18" charset="0"/>
                <a:cs typeface="Times New Roman" panose="02020603050405020304" pitchFamily="18" charset="0"/>
              </a:rPr>
              <a:t> responsive design for mobile and desktop </a:t>
            </a:r>
            <a:r>
              <a:rPr lang="en-US" sz="2800" dirty="0" err="1">
                <a:latin typeface="Times New Roman" panose="02020603050405020304" pitchFamily="18" charset="0"/>
                <a:cs typeface="Times New Roman" panose="02020603050405020304" pitchFamily="18" charset="0"/>
              </a:rPr>
              <a:t>devices.Includes</a:t>
            </a:r>
            <a:r>
              <a:rPr lang="en-US" sz="2800" dirty="0">
                <a:latin typeface="Times New Roman" panose="02020603050405020304" pitchFamily="18" charset="0"/>
                <a:cs typeface="Times New Roman" panose="02020603050405020304" pitchFamily="18" charset="0"/>
              </a:rPr>
              <a:t> features like search functionality and multimedia previews.</a:t>
            </a:r>
          </a:p>
          <a:p>
            <a:endParaRPr lang="en-US" sz="2800"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692</Words>
  <Application>Microsoft Office PowerPoint</Application>
  <PresentationFormat>On-screen Show (16:9)</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Source Code</vt:lpstr>
      <vt:lpstr>Source Code</vt:lpstr>
      <vt:lpstr>Source Code</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2024-12-02T11:27:16Z</dcterms:modified>
</cp:coreProperties>
</file>