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6478-6A4E-9741-85FE-DD868390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5E199-2B9A-4649-9802-003D9FDD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63BA-D293-354F-8362-1B52FE45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B993-D873-734A-A4B2-F3E94874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613C-D003-DB45-B1E2-50BA453B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DDED-5F55-814E-9A80-D68DC056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73AD8-45B7-9A46-A32D-44DC9CDDE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9B5D-C1DF-0741-ADAC-AE55AB6C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E75D-FDFD-194F-B163-355BA441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AAC1-F1F4-524D-AA8C-C97F588F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7387-DA99-FF44-8FCC-D6B028622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80A7-BEA7-4A48-9432-A7098BDBA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C3A1-36E6-7042-8642-A4CC8D8B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5F7E-32C9-1141-9935-F7C0EC3A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C04C-931F-7643-A496-E157F09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8782-F368-B04E-91B5-6A24890E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712-EAD1-3F42-80ED-9BFF3152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C3DE-A0AA-5541-880A-4B5330C7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8B0C-9C31-7C4F-8F4E-5A3D95B8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A52F-FC00-CF45-8A75-075BE1E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F136-8F15-C246-909A-378C4A26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74225-42A9-1649-8676-00D1EDCB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6722-B51B-8B43-981F-3734B199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5AD8-F985-BC40-9D8D-4C71AFF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9A3A-F45B-CB45-B648-BCBF4BEA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510D-42AD-3C46-8D91-41FAC018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2C75-B011-1440-A761-D070382B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974A-11C9-9C45-BE1A-717E0181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B864-8B7F-4D4D-889A-453E41D7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0B018-BDD3-CF4D-8A5D-6DC5ABCC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5A79-F31A-4040-BEF9-D73CE90F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B01F-6345-9443-BAFE-0672175E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9B0E-3062-F142-9086-7DA8E3E9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9728-37CA-1E46-9812-60BD853C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5FAC9-8515-EE4A-95C3-DAF3A9F3C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0E9D-F2D2-3740-B164-48362A9A4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4AD2D-C823-9746-B251-D3CFA9D3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66EA-2078-EA4A-89DC-98D1D144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E57AD-F567-7545-81D2-830F7D95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DD6-B990-0A40-9344-F630BB1D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D4BC-8F4C-8E4D-97E5-14527037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A503-E650-9143-BB32-60A3276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C0189-BDFD-A048-A1F8-CD22E53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4608A-75E4-7D4E-953F-2948FD69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BE2C-BD24-3F47-8873-2891C4AC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76A7-D436-8645-97A0-BBFB3D9C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8B23-54E4-CB4B-BEC1-B655D6F4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86C1-E56A-F546-B092-7C98D2BC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7A6BF-A377-F744-B617-CF43BB5D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307D-82F2-884C-90DF-95C896A8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D88F-5830-9F48-8E88-57354C99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B63C6-55C1-4440-B32A-C1D83A46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17EC-2B20-D44B-85A0-B6AFDFA9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0C626-9381-DD4E-B1F4-21B92089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EA48F-9C24-A140-A815-3818B9B3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B9058-CB60-5947-AE0D-1622921E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6EDF8-1154-5442-BF0E-14E13C3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47233-1D82-D44E-A81C-8D96456F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097B1-AFCC-EB43-8E79-E8842D09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EB8A-3EC7-FA4C-8441-46D30E7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0B24-7D28-C547-9839-49C89773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ACDB-BC39-DF41-82A9-DF7712C2FED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B784-5D56-6042-9760-08DE12BA2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4A0-2838-1141-8BC3-9676323FC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68C4-A69F-E843-BC1B-143618A1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BC3A-6043-7748-A844-E167064E5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B27B-1309-424B-B88E-58E818F9F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Ambalam Jawaharlal (Student)</dc:creator>
  <cp:lastModifiedBy>Pradeep Ambalam Jawaharlal (Student)</cp:lastModifiedBy>
  <cp:revision>1</cp:revision>
  <dcterms:created xsi:type="dcterms:W3CDTF">2019-03-02T01:40:35Z</dcterms:created>
  <dcterms:modified xsi:type="dcterms:W3CDTF">2019-03-02T01:41:38Z</dcterms:modified>
</cp:coreProperties>
</file>