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smtClean="0">
                <a:latin typeface="Times New Roman" panose="02020603050405020304" pitchFamily="18" charset="0"/>
                <a:cs typeface="Times New Roman" panose="02020603050405020304" pitchFamily="18" charset="0"/>
              </a:rPr>
              <a:t>:</a:t>
            </a:r>
            <a:r>
              <a:rPr lang="en-US" sz="2800" spc="-65" dirty="0">
                <a:latin typeface="Times New Roman" panose="02020603050405020304" pitchFamily="18" charset="0"/>
                <a:cs typeface="Times New Roman" panose="02020603050405020304" pitchFamily="18" charset="0"/>
              </a:rPr>
              <a:t> </a:t>
            </a:r>
            <a:r>
              <a:rPr lang="en-US" sz="2800" spc="-65" dirty="0" smtClean="0">
                <a:latin typeface="Times New Roman" panose="02020603050405020304" pitchFamily="18" charset="0"/>
                <a:cs typeface="Times New Roman" panose="02020603050405020304" pitchFamily="18" charset="0"/>
              </a:rPr>
              <a:t>PRADEEP A</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lang="en-IN" sz="2800" smtClean="0"/>
              <a:t>au2272120011</a:t>
            </a:r>
          </a:p>
          <a:p>
            <a:pPr marL="12700">
              <a:lnSpc>
                <a:spcPct val="100000"/>
              </a:lnSpc>
              <a:spcBef>
                <a:spcPts val="105"/>
              </a:spcBef>
            </a:pPr>
            <a:r>
              <a:rPr lang="en-US" sz="2800" dirty="0" smtClean="0">
                <a:latin typeface="Times New Roman" panose="02020603050405020304" pitchFamily="18" charset="0"/>
                <a:cs typeface="Times New Roman" panose="02020603050405020304" pitchFamily="18" charset="0"/>
              </a:rPr>
              <a:t>KARPAGAM </a:t>
            </a:r>
            <a:r>
              <a:rPr sz="2800" spc="-100" dirty="0" smtClean="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a16="http://schemas.microsoft.com/office/drawing/2014/main" xmlns=""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a16="http://schemas.microsoft.com/office/drawing/2014/main" xmlns=""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a16="http://schemas.microsoft.com/office/drawing/2014/main" xmlns=""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a16="http://schemas.microsoft.com/office/drawing/2014/main" xmlns=""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a16="http://schemas.microsoft.com/office/drawing/2014/main" xmlns=""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a16="http://schemas.microsoft.com/office/drawing/2014/main" xmlns=""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885</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student</cp:lastModifiedBy>
  <cp:revision>6</cp:revision>
  <dcterms:created xsi:type="dcterms:W3CDTF">2024-04-17T11:35:10Z</dcterms:created>
  <dcterms:modified xsi:type="dcterms:W3CDTF">2024-04-30T11:10:49Z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