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8" r:id="rId5"/>
  </p:sldMasterIdLst>
  <p:notesMasterIdLst>
    <p:notesMasterId r:id="rId28"/>
  </p:notesMasterIdLst>
  <p:handoutMasterIdLst>
    <p:handoutMasterId r:id="rId29"/>
  </p:handoutMasterIdLst>
  <p:sldIdLst>
    <p:sldId id="270" r:id="rId6"/>
    <p:sldId id="278" r:id="rId7"/>
    <p:sldId id="279" r:id="rId8"/>
    <p:sldId id="258" r:id="rId9"/>
    <p:sldId id="259" r:id="rId10"/>
    <p:sldId id="260" r:id="rId11"/>
    <p:sldId id="272" r:id="rId12"/>
    <p:sldId id="274" r:id="rId13"/>
    <p:sldId id="275" r:id="rId14"/>
    <p:sldId id="276" r:id="rId15"/>
    <p:sldId id="277" r:id="rId16"/>
    <p:sldId id="288" r:id="rId17"/>
    <p:sldId id="289" r:id="rId18"/>
    <p:sldId id="280" r:id="rId19"/>
    <p:sldId id="281" r:id="rId20"/>
    <p:sldId id="282" r:id="rId21"/>
    <p:sldId id="283" r:id="rId22"/>
    <p:sldId id="284" r:id="rId23"/>
    <p:sldId id="285" r:id="rId24"/>
    <p:sldId id="286" r:id="rId25"/>
    <p:sldId id="287" r:id="rId26"/>
    <p:sldId id="268" r:id="rId27"/>
  </p:sldIdLst>
  <p:sldSz cx="12601575" cy="7200900"/>
  <p:notesSz cx="6881813" cy="9296400"/>
  <p:defaultTextStyle>
    <a:defPPr>
      <a:defRPr lang="en-US"/>
    </a:defPPr>
    <a:lvl1pPr marL="0" algn="l" defTabSz="1025317" rtl="0" eaLnBrk="1" latinLnBrk="0" hangingPunct="1">
      <a:defRPr sz="2000" kern="1200">
        <a:solidFill>
          <a:schemeClr val="tx1"/>
        </a:solidFill>
        <a:latin typeface="+mn-lt"/>
        <a:ea typeface="+mn-ea"/>
        <a:cs typeface="+mn-cs"/>
      </a:defRPr>
    </a:lvl1pPr>
    <a:lvl2pPr marL="512658" algn="l" defTabSz="1025317" rtl="0" eaLnBrk="1" latinLnBrk="0" hangingPunct="1">
      <a:defRPr sz="2000" kern="1200">
        <a:solidFill>
          <a:schemeClr val="tx1"/>
        </a:solidFill>
        <a:latin typeface="+mn-lt"/>
        <a:ea typeface="+mn-ea"/>
        <a:cs typeface="+mn-cs"/>
      </a:defRPr>
    </a:lvl2pPr>
    <a:lvl3pPr marL="1025317" algn="l" defTabSz="1025317" rtl="0" eaLnBrk="1" latinLnBrk="0" hangingPunct="1">
      <a:defRPr sz="2000" kern="1200">
        <a:solidFill>
          <a:schemeClr val="tx1"/>
        </a:solidFill>
        <a:latin typeface="+mn-lt"/>
        <a:ea typeface="+mn-ea"/>
        <a:cs typeface="+mn-cs"/>
      </a:defRPr>
    </a:lvl3pPr>
    <a:lvl4pPr marL="1537975" algn="l" defTabSz="1025317" rtl="0" eaLnBrk="1" latinLnBrk="0" hangingPunct="1">
      <a:defRPr sz="2000" kern="1200">
        <a:solidFill>
          <a:schemeClr val="tx1"/>
        </a:solidFill>
        <a:latin typeface="+mn-lt"/>
        <a:ea typeface="+mn-ea"/>
        <a:cs typeface="+mn-cs"/>
      </a:defRPr>
    </a:lvl4pPr>
    <a:lvl5pPr marL="2050633" algn="l" defTabSz="1025317" rtl="0" eaLnBrk="1" latinLnBrk="0" hangingPunct="1">
      <a:defRPr sz="2000" kern="1200">
        <a:solidFill>
          <a:schemeClr val="tx1"/>
        </a:solidFill>
        <a:latin typeface="+mn-lt"/>
        <a:ea typeface="+mn-ea"/>
        <a:cs typeface="+mn-cs"/>
      </a:defRPr>
    </a:lvl5pPr>
    <a:lvl6pPr marL="2563292" algn="l" defTabSz="1025317" rtl="0" eaLnBrk="1" latinLnBrk="0" hangingPunct="1">
      <a:defRPr sz="2000" kern="1200">
        <a:solidFill>
          <a:schemeClr val="tx1"/>
        </a:solidFill>
        <a:latin typeface="+mn-lt"/>
        <a:ea typeface="+mn-ea"/>
        <a:cs typeface="+mn-cs"/>
      </a:defRPr>
    </a:lvl6pPr>
    <a:lvl7pPr marL="3075950" algn="l" defTabSz="1025317" rtl="0" eaLnBrk="1" latinLnBrk="0" hangingPunct="1">
      <a:defRPr sz="2000" kern="1200">
        <a:solidFill>
          <a:schemeClr val="tx1"/>
        </a:solidFill>
        <a:latin typeface="+mn-lt"/>
        <a:ea typeface="+mn-ea"/>
        <a:cs typeface="+mn-cs"/>
      </a:defRPr>
    </a:lvl7pPr>
    <a:lvl8pPr marL="3588609" algn="l" defTabSz="1025317" rtl="0" eaLnBrk="1" latinLnBrk="0" hangingPunct="1">
      <a:defRPr sz="2000" kern="1200">
        <a:solidFill>
          <a:schemeClr val="tx1"/>
        </a:solidFill>
        <a:latin typeface="+mn-lt"/>
        <a:ea typeface="+mn-ea"/>
        <a:cs typeface="+mn-cs"/>
      </a:defRPr>
    </a:lvl8pPr>
    <a:lvl9pPr marL="4101267" algn="l" defTabSz="1025317"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D2D8ED"/>
    <a:srgbClr val="9BBB59"/>
    <a:srgbClr val="F79646"/>
    <a:srgbClr val="E38686"/>
    <a:srgbClr val="F40C96"/>
    <a:srgbClr val="70FF69"/>
    <a:srgbClr val="FF9999"/>
    <a:srgbClr val="02FE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1" autoAdjust="0"/>
    <p:restoredTop sz="99822" autoAdjust="0"/>
  </p:normalViewPr>
  <p:slideViewPr>
    <p:cSldViewPr snapToGrid="0">
      <p:cViewPr>
        <p:scale>
          <a:sx n="100" d="100"/>
          <a:sy n="100" d="100"/>
        </p:scale>
        <p:origin x="-756" y="-264"/>
      </p:cViewPr>
      <p:guideLst>
        <p:guide orient="horz" pos="2268"/>
        <p:guide pos="396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86" y="-84"/>
      </p:cViewPr>
      <p:guideLst>
        <p:guide orient="horz" pos="2928"/>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5BC17D94-9F66-439B-AA60-1BE3282D72ED}" type="datetimeFigureOut">
              <a:rPr lang="en-US" smtClean="0"/>
              <a:pPr/>
              <a:t>2/10/2017</a:t>
            </a:fld>
            <a:endParaRPr lang="en-US" dirty="0"/>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836E0261-FD78-4586-8F7D-E8B1C55FF791}" type="slidenum">
              <a:rPr lang="en-US" smtClean="0"/>
              <a:pPr/>
              <a:t>‹#›</a:t>
            </a:fld>
            <a:endParaRPr lang="en-US" dirty="0"/>
          </a:p>
        </p:txBody>
      </p:sp>
    </p:spTree>
    <p:extLst>
      <p:ext uri="{BB962C8B-B14F-4D97-AF65-F5344CB8AC3E}">
        <p14:creationId xmlns:p14="http://schemas.microsoft.com/office/powerpoint/2010/main" val="1977804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AU" dirty="0"/>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C36887BE-EBBC-4BCF-8CAD-7F1142E5A3C0}" type="datetimeFigureOut">
              <a:rPr lang="en-AU" smtClean="0"/>
              <a:pPr/>
              <a:t>10/02/2017</a:t>
            </a:fld>
            <a:endParaRPr lang="en-AU" dirty="0"/>
          </a:p>
        </p:txBody>
      </p:sp>
      <p:sp>
        <p:nvSpPr>
          <p:cNvPr id="4" name="Slide Image Placeholder 3"/>
          <p:cNvSpPr>
            <a:spLocks noGrp="1" noRot="1" noChangeAspect="1"/>
          </p:cNvSpPr>
          <p:nvPr>
            <p:ph type="sldImg" idx="2"/>
          </p:nvPr>
        </p:nvSpPr>
        <p:spPr>
          <a:xfrm>
            <a:off x="392113" y="696913"/>
            <a:ext cx="6099175" cy="3486150"/>
          </a:xfrm>
          <a:prstGeom prst="rect">
            <a:avLst/>
          </a:prstGeom>
          <a:noFill/>
          <a:ln w="12700">
            <a:solidFill>
              <a:prstClr val="black"/>
            </a:solidFill>
          </a:ln>
        </p:spPr>
        <p:txBody>
          <a:bodyPr vert="horz" lIns="92446" tIns="46223" rIns="92446" bIns="46223" rtlCol="0" anchor="ctr"/>
          <a:lstStyle/>
          <a:p>
            <a:endParaRPr lang="en-AU"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2F8F5534-B592-47AA-81D0-A9CEB218FF30}" type="slidenum">
              <a:rPr lang="en-AU" smtClean="0"/>
              <a:pPr/>
              <a:t>‹#›</a:t>
            </a:fld>
            <a:endParaRPr lang="en-AU" dirty="0"/>
          </a:p>
        </p:txBody>
      </p:sp>
    </p:spTree>
    <p:extLst>
      <p:ext uri="{BB962C8B-B14F-4D97-AF65-F5344CB8AC3E}">
        <p14:creationId xmlns:p14="http://schemas.microsoft.com/office/powerpoint/2010/main" val="1498084488"/>
      </p:ext>
    </p:extLst>
  </p:cSld>
  <p:clrMap bg1="lt1" tx1="dk1" bg2="lt2" tx2="dk2" accent1="accent1" accent2="accent2" accent3="accent3" accent4="accent4" accent5="accent5" accent6="accent6" hlink="hlink" folHlink="folHlink"/>
  <p:notesStyle>
    <a:lvl1pPr marL="0" algn="l" defTabSz="1025317" rtl="0" eaLnBrk="1" latinLnBrk="0" hangingPunct="1">
      <a:defRPr sz="1300" kern="1200">
        <a:solidFill>
          <a:schemeClr val="tx1"/>
        </a:solidFill>
        <a:latin typeface="+mn-lt"/>
        <a:ea typeface="+mn-ea"/>
        <a:cs typeface="+mn-cs"/>
      </a:defRPr>
    </a:lvl1pPr>
    <a:lvl2pPr marL="512658" algn="l" defTabSz="1025317" rtl="0" eaLnBrk="1" latinLnBrk="0" hangingPunct="1">
      <a:defRPr sz="1300" kern="1200">
        <a:solidFill>
          <a:schemeClr val="tx1"/>
        </a:solidFill>
        <a:latin typeface="+mn-lt"/>
        <a:ea typeface="+mn-ea"/>
        <a:cs typeface="+mn-cs"/>
      </a:defRPr>
    </a:lvl2pPr>
    <a:lvl3pPr marL="1025317" algn="l" defTabSz="1025317" rtl="0" eaLnBrk="1" latinLnBrk="0" hangingPunct="1">
      <a:defRPr sz="1300" kern="1200">
        <a:solidFill>
          <a:schemeClr val="tx1"/>
        </a:solidFill>
        <a:latin typeface="+mn-lt"/>
        <a:ea typeface="+mn-ea"/>
        <a:cs typeface="+mn-cs"/>
      </a:defRPr>
    </a:lvl3pPr>
    <a:lvl4pPr marL="1537975" algn="l" defTabSz="1025317" rtl="0" eaLnBrk="1" latinLnBrk="0" hangingPunct="1">
      <a:defRPr sz="1300" kern="1200">
        <a:solidFill>
          <a:schemeClr val="tx1"/>
        </a:solidFill>
        <a:latin typeface="+mn-lt"/>
        <a:ea typeface="+mn-ea"/>
        <a:cs typeface="+mn-cs"/>
      </a:defRPr>
    </a:lvl4pPr>
    <a:lvl5pPr marL="2050633" algn="l" defTabSz="1025317" rtl="0" eaLnBrk="1" latinLnBrk="0" hangingPunct="1">
      <a:defRPr sz="1300" kern="1200">
        <a:solidFill>
          <a:schemeClr val="tx1"/>
        </a:solidFill>
        <a:latin typeface="+mn-lt"/>
        <a:ea typeface="+mn-ea"/>
        <a:cs typeface="+mn-cs"/>
      </a:defRPr>
    </a:lvl5pPr>
    <a:lvl6pPr marL="2563292" algn="l" defTabSz="1025317" rtl="0" eaLnBrk="1" latinLnBrk="0" hangingPunct="1">
      <a:defRPr sz="1300" kern="1200">
        <a:solidFill>
          <a:schemeClr val="tx1"/>
        </a:solidFill>
        <a:latin typeface="+mn-lt"/>
        <a:ea typeface="+mn-ea"/>
        <a:cs typeface="+mn-cs"/>
      </a:defRPr>
    </a:lvl6pPr>
    <a:lvl7pPr marL="3075950" algn="l" defTabSz="1025317" rtl="0" eaLnBrk="1" latinLnBrk="0" hangingPunct="1">
      <a:defRPr sz="1300" kern="1200">
        <a:solidFill>
          <a:schemeClr val="tx1"/>
        </a:solidFill>
        <a:latin typeface="+mn-lt"/>
        <a:ea typeface="+mn-ea"/>
        <a:cs typeface="+mn-cs"/>
      </a:defRPr>
    </a:lvl7pPr>
    <a:lvl8pPr marL="3588609" algn="l" defTabSz="1025317" rtl="0" eaLnBrk="1" latinLnBrk="0" hangingPunct="1">
      <a:defRPr sz="1300" kern="1200">
        <a:solidFill>
          <a:schemeClr val="tx1"/>
        </a:solidFill>
        <a:latin typeface="+mn-lt"/>
        <a:ea typeface="+mn-ea"/>
        <a:cs typeface="+mn-cs"/>
      </a:defRPr>
    </a:lvl8pPr>
    <a:lvl9pPr marL="4101267" algn="l" defTabSz="1025317"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userDrawn="1"/>
        </p:nvPicPr>
        <p:blipFill>
          <a:blip r:embed="rId2" cstate="print"/>
          <a:srcRect/>
          <a:stretch>
            <a:fillRect/>
          </a:stretch>
        </p:blipFill>
        <p:spPr bwMode="auto">
          <a:xfrm>
            <a:off x="3" y="0"/>
            <a:ext cx="2918490" cy="7200900"/>
          </a:xfrm>
          <a:prstGeom prst="rect">
            <a:avLst/>
          </a:prstGeom>
          <a:noFill/>
          <a:ln w="9525">
            <a:noFill/>
            <a:miter lim="800000"/>
            <a:headEnd/>
            <a:tailEnd/>
          </a:ln>
          <a:effectLst/>
        </p:spPr>
      </p:pic>
      <p:sp>
        <p:nvSpPr>
          <p:cNvPr id="8194" name="Rectangle 2"/>
          <p:cNvSpPr>
            <a:spLocks noGrp="1" noChangeArrowheads="1"/>
          </p:cNvSpPr>
          <p:nvPr>
            <p:ph type="ctrTitle"/>
          </p:nvPr>
        </p:nvSpPr>
        <p:spPr>
          <a:xfrm>
            <a:off x="2927241" y="1785225"/>
            <a:ext cx="8832041" cy="1240155"/>
          </a:xfrm>
          <a:prstGeom prst="rect">
            <a:avLst/>
          </a:prstGeom>
        </p:spPr>
        <p:txBody>
          <a:bodyPr/>
          <a:lstStyle>
            <a:lvl1pPr>
              <a:defRPr sz="4500">
                <a:solidFill>
                  <a:schemeClr val="tx1">
                    <a:lumMod val="50000"/>
                  </a:schemeClr>
                </a:solidFill>
              </a:defRPr>
            </a:lvl1pPr>
          </a:lstStyle>
          <a:p>
            <a:r>
              <a:rPr lang="en-US" smtClean="0"/>
              <a:t>Click to edit Master title style</a:t>
            </a:r>
            <a:endParaRPr lang="en-AU" dirty="0"/>
          </a:p>
        </p:txBody>
      </p:sp>
      <p:sp>
        <p:nvSpPr>
          <p:cNvPr id="8195" name="Rectangle 3"/>
          <p:cNvSpPr>
            <a:spLocks noGrp="1" noChangeArrowheads="1"/>
          </p:cNvSpPr>
          <p:nvPr>
            <p:ph type="subTitle" idx="1"/>
          </p:nvPr>
        </p:nvSpPr>
        <p:spPr>
          <a:xfrm>
            <a:off x="2927241" y="3070391"/>
            <a:ext cx="8832041" cy="503396"/>
          </a:xfrm>
        </p:spPr>
        <p:txBody>
          <a:bodyPr/>
          <a:lstStyle>
            <a:lvl1pPr marL="0" indent="0">
              <a:buFontTx/>
              <a:buNone/>
              <a:defRPr sz="2100">
                <a:solidFill>
                  <a:schemeClr val="tx1">
                    <a:lumMod val="50000"/>
                  </a:schemeClr>
                </a:solidFill>
              </a:defRPr>
            </a:lvl1pPr>
          </a:lstStyle>
          <a:p>
            <a:r>
              <a:rPr lang="en-US" smtClean="0"/>
              <a:t>Click to edit Master subtitle style</a:t>
            </a:r>
            <a:endParaRPr lang="en-AU" dirty="0"/>
          </a:p>
        </p:txBody>
      </p:sp>
      <p:sp>
        <p:nvSpPr>
          <p:cNvPr id="10" name="Rectangle 7"/>
          <p:cNvSpPr txBox="1">
            <a:spLocks noChangeArrowheads="1"/>
          </p:cNvSpPr>
          <p:nvPr userDrawn="1"/>
        </p:nvSpPr>
        <p:spPr bwMode="auto">
          <a:xfrm>
            <a:off x="2922867" y="6214110"/>
            <a:ext cx="9678710" cy="960120"/>
          </a:xfrm>
          <a:prstGeom prst="rect">
            <a:avLst/>
          </a:prstGeom>
          <a:noFill/>
          <a:ln w="9525">
            <a:noFill/>
            <a:miter lim="800000"/>
            <a:headEnd/>
            <a:tailEnd/>
          </a:ln>
        </p:spPr>
        <p:txBody>
          <a:bodyPr vert="horz" wrap="square" lIns="102532" tIns="51266" rIns="102532" bIns="51266" numCol="1" anchor="t" anchorCtr="0" compatLnSpc="1">
            <a:prstTxWarp prst="textNoShape">
              <a:avLst/>
            </a:prstTxWarp>
          </a:bodyPr>
          <a:lstStyle/>
          <a:p>
            <a:pPr algn="ctr" eaLnBrk="0" fontAlgn="base" hangingPunct="0">
              <a:lnSpc>
                <a:spcPct val="120000"/>
              </a:lnSpc>
              <a:spcBef>
                <a:spcPct val="35000"/>
              </a:spcBef>
              <a:spcAft>
                <a:spcPct val="0"/>
              </a:spcAft>
            </a:pPr>
            <a:r>
              <a:rPr lang="en-US" kern="0" dirty="0" smtClean="0"/>
              <a:t>All content disclosed herein is Rio Tinto Confidential Information and may be subject to Confidentiality Agreements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5118" y="2236947"/>
            <a:ext cx="10711339" cy="1543526"/>
          </a:xfrm>
        </p:spPr>
        <p:txBody>
          <a:bodyPr/>
          <a:lstStyle/>
          <a:p>
            <a:r>
              <a:rPr lang="en-US" smtClean="0"/>
              <a:t>Click to edit Master title style</a:t>
            </a:r>
            <a:endParaRPr lang="en-US"/>
          </a:p>
        </p:txBody>
      </p:sp>
      <p:sp>
        <p:nvSpPr>
          <p:cNvPr id="3" name="Subtitle 2"/>
          <p:cNvSpPr>
            <a:spLocks noGrp="1"/>
          </p:cNvSpPr>
          <p:nvPr>
            <p:ph type="subTitle" idx="1"/>
          </p:nvPr>
        </p:nvSpPr>
        <p:spPr>
          <a:xfrm>
            <a:off x="1890236" y="4080510"/>
            <a:ext cx="8821103" cy="1840230"/>
          </a:xfrm>
        </p:spPr>
        <p:txBody>
          <a:bodyPr/>
          <a:lstStyle>
            <a:lvl1pPr marL="0" indent="0" algn="ctr">
              <a:buNone/>
              <a:defRPr>
                <a:solidFill>
                  <a:schemeClr val="tx1">
                    <a:tint val="75000"/>
                  </a:schemeClr>
                </a:solidFill>
              </a:defRPr>
            </a:lvl1pPr>
            <a:lvl2pPr marL="565785" indent="0" algn="ctr">
              <a:buNone/>
              <a:defRPr>
                <a:solidFill>
                  <a:schemeClr val="tx1">
                    <a:tint val="75000"/>
                  </a:schemeClr>
                </a:solidFill>
              </a:defRPr>
            </a:lvl2pPr>
            <a:lvl3pPr marL="1131570" indent="0" algn="ctr">
              <a:buNone/>
              <a:defRPr>
                <a:solidFill>
                  <a:schemeClr val="tx1">
                    <a:tint val="75000"/>
                  </a:schemeClr>
                </a:solidFill>
              </a:defRPr>
            </a:lvl3pPr>
            <a:lvl4pPr marL="1697355" indent="0" algn="ctr">
              <a:buNone/>
              <a:defRPr>
                <a:solidFill>
                  <a:schemeClr val="tx1">
                    <a:tint val="75000"/>
                  </a:schemeClr>
                </a:solidFill>
              </a:defRPr>
            </a:lvl4pPr>
            <a:lvl5pPr marL="2263140" indent="0" algn="ctr">
              <a:buNone/>
              <a:defRPr>
                <a:solidFill>
                  <a:schemeClr val="tx1">
                    <a:tint val="75000"/>
                  </a:schemeClr>
                </a:solidFill>
              </a:defRPr>
            </a:lvl5pPr>
            <a:lvl6pPr marL="2828925" indent="0" algn="ctr">
              <a:buNone/>
              <a:defRPr>
                <a:solidFill>
                  <a:schemeClr val="tx1">
                    <a:tint val="75000"/>
                  </a:schemeClr>
                </a:solidFill>
              </a:defRPr>
            </a:lvl6pPr>
            <a:lvl7pPr marL="3394710" indent="0" algn="ctr">
              <a:buNone/>
              <a:defRPr>
                <a:solidFill>
                  <a:schemeClr val="tx1">
                    <a:tint val="75000"/>
                  </a:schemeClr>
                </a:solidFill>
              </a:defRPr>
            </a:lvl7pPr>
            <a:lvl8pPr marL="3960495" indent="0" algn="ctr">
              <a:buNone/>
              <a:defRPr>
                <a:solidFill>
                  <a:schemeClr val="tx1">
                    <a:tint val="75000"/>
                  </a:schemeClr>
                </a:solidFill>
              </a:defRPr>
            </a:lvl8pPr>
            <a:lvl9pPr marL="45262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B2E6F3-B53E-43C7-9DC6-799303047F80}"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724BE-0AF3-471B-882C-D401F0DED018}" type="slidenum">
              <a:rPr lang="en-US" smtClean="0"/>
              <a:t>‹#›</a:t>
            </a:fld>
            <a:endParaRPr lang="en-US"/>
          </a:p>
        </p:txBody>
      </p:sp>
      <p:pic>
        <p:nvPicPr>
          <p:cNvPr id="7" name="Picture 5"/>
          <p:cNvPicPr>
            <a:picLocks noChangeAspect="1" noChangeArrowheads="1"/>
          </p:cNvPicPr>
          <p:nvPr userDrawn="1"/>
        </p:nvPicPr>
        <p:blipFill>
          <a:blip r:embed="rId2" cstate="print"/>
          <a:srcRect/>
          <a:stretch>
            <a:fillRect/>
          </a:stretch>
        </p:blipFill>
        <p:spPr bwMode="auto">
          <a:xfrm>
            <a:off x="3" y="0"/>
            <a:ext cx="2918490" cy="7200900"/>
          </a:xfrm>
          <a:prstGeom prst="rect">
            <a:avLst/>
          </a:prstGeom>
          <a:noFill/>
          <a:ln w="9525">
            <a:noFill/>
            <a:miter lim="800000"/>
            <a:headEnd/>
            <a:tailEnd/>
          </a:ln>
          <a:effectLst/>
        </p:spPr>
      </p:pic>
      <p:sp>
        <p:nvSpPr>
          <p:cNvPr id="8" name="Rectangle 7"/>
          <p:cNvSpPr txBox="1">
            <a:spLocks noChangeArrowheads="1"/>
          </p:cNvSpPr>
          <p:nvPr userDrawn="1"/>
        </p:nvSpPr>
        <p:spPr bwMode="auto">
          <a:xfrm>
            <a:off x="2922867" y="6214110"/>
            <a:ext cx="9678710" cy="960120"/>
          </a:xfrm>
          <a:prstGeom prst="rect">
            <a:avLst/>
          </a:prstGeom>
          <a:noFill/>
          <a:ln w="9525">
            <a:noFill/>
            <a:miter lim="800000"/>
            <a:headEnd/>
            <a:tailEnd/>
          </a:ln>
        </p:spPr>
        <p:txBody>
          <a:bodyPr vert="horz" wrap="square" lIns="102532" tIns="51266" rIns="102532" bIns="51266" numCol="1" anchor="t" anchorCtr="0" compatLnSpc="1">
            <a:prstTxWarp prst="textNoShape">
              <a:avLst/>
            </a:prstTxWarp>
          </a:bodyPr>
          <a:lstStyle/>
          <a:p>
            <a:pPr algn="ctr" eaLnBrk="0" fontAlgn="base" hangingPunct="0">
              <a:lnSpc>
                <a:spcPct val="120000"/>
              </a:lnSpc>
              <a:spcBef>
                <a:spcPct val="35000"/>
              </a:spcBef>
              <a:spcAft>
                <a:spcPct val="0"/>
              </a:spcAft>
            </a:pPr>
            <a:r>
              <a:rPr lang="en-US" kern="0" dirty="0" smtClean="0"/>
              <a:t>All content disclosed herein is Rio Tinto Confidential Information and may be subject to Confidentiality Agreements</a:t>
            </a:r>
          </a:p>
        </p:txBody>
      </p:sp>
    </p:spTree>
    <p:extLst>
      <p:ext uri="{BB962C8B-B14F-4D97-AF65-F5344CB8AC3E}">
        <p14:creationId xmlns:p14="http://schemas.microsoft.com/office/powerpoint/2010/main" val="2437976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B2E6F3-B53E-43C7-9DC6-799303047F80}" type="datetimeFigureOut">
              <a:rPr lang="en-US" smtClean="0"/>
              <a:t>2/10/2017</a:t>
            </a:fld>
            <a:endParaRPr lang="en-US"/>
          </a:p>
        </p:txBody>
      </p:sp>
      <p:sp>
        <p:nvSpPr>
          <p:cNvPr id="5" name="Footer Placeholder 4"/>
          <p:cNvSpPr>
            <a:spLocks noGrp="1"/>
          </p:cNvSpPr>
          <p:nvPr>
            <p:ph type="ftr" sz="quarter" idx="11"/>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Slide Number Placeholder 5"/>
          <p:cNvSpPr>
            <a:spLocks noGrp="1"/>
          </p:cNvSpPr>
          <p:nvPr>
            <p:ph type="sldNum" sz="quarter" idx="12"/>
          </p:nvPr>
        </p:nvSpPr>
        <p:spPr/>
        <p:txBody>
          <a:bodyPr/>
          <a:lstStyle/>
          <a:p>
            <a:pPr>
              <a:defRPr/>
            </a:pPr>
            <a:fld id="{2988EDFA-DFC0-43E9-A6DA-9F56E3B1C649}" type="slidenum">
              <a:rPr lang="en-AU" smtClean="0">
                <a:solidFill>
                  <a:srgbClr val="665546"/>
                </a:solidFill>
              </a:rPr>
              <a:pPr>
                <a:defRPr/>
              </a:pPr>
              <a:t>‹#›</a:t>
            </a:fld>
            <a:endParaRPr lang="en-AU" dirty="0">
              <a:solidFill>
                <a:srgbClr val="665546"/>
              </a:solidFill>
            </a:endParaRPr>
          </a:p>
        </p:txBody>
      </p:sp>
    </p:spTree>
    <p:extLst>
      <p:ext uri="{BB962C8B-B14F-4D97-AF65-F5344CB8AC3E}">
        <p14:creationId xmlns:p14="http://schemas.microsoft.com/office/powerpoint/2010/main" val="43652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5437" y="4627245"/>
            <a:ext cx="10711339" cy="1430179"/>
          </a:xfrm>
        </p:spPr>
        <p:txBody>
          <a:bodyPr anchor="t"/>
          <a:lstStyle>
            <a:lvl1pPr algn="l">
              <a:defRPr sz="5000" b="1" cap="all"/>
            </a:lvl1pPr>
          </a:lstStyle>
          <a:p>
            <a:r>
              <a:rPr lang="en-US" smtClean="0"/>
              <a:t>Click to edit Master title style</a:t>
            </a:r>
            <a:endParaRPr lang="en-US"/>
          </a:p>
        </p:txBody>
      </p:sp>
      <p:sp>
        <p:nvSpPr>
          <p:cNvPr id="3" name="Text Placeholder 2"/>
          <p:cNvSpPr>
            <a:spLocks noGrp="1"/>
          </p:cNvSpPr>
          <p:nvPr>
            <p:ph type="body" idx="1"/>
          </p:nvPr>
        </p:nvSpPr>
        <p:spPr>
          <a:xfrm>
            <a:off x="995437" y="3052049"/>
            <a:ext cx="10711339" cy="1575196"/>
          </a:xfrm>
        </p:spPr>
        <p:txBody>
          <a:bodyPr anchor="b"/>
          <a:lstStyle>
            <a:lvl1pPr marL="0" indent="0">
              <a:buNone/>
              <a:defRPr sz="2500">
                <a:solidFill>
                  <a:schemeClr val="tx1">
                    <a:tint val="75000"/>
                  </a:schemeClr>
                </a:solidFill>
              </a:defRPr>
            </a:lvl1pPr>
            <a:lvl2pPr marL="565785" indent="0">
              <a:buNone/>
              <a:defRPr sz="2200">
                <a:solidFill>
                  <a:schemeClr val="tx1">
                    <a:tint val="75000"/>
                  </a:schemeClr>
                </a:solidFill>
              </a:defRPr>
            </a:lvl2pPr>
            <a:lvl3pPr marL="1131570" indent="0">
              <a:buNone/>
              <a:defRPr sz="2000">
                <a:solidFill>
                  <a:schemeClr val="tx1">
                    <a:tint val="75000"/>
                  </a:schemeClr>
                </a:solidFill>
              </a:defRPr>
            </a:lvl3pPr>
            <a:lvl4pPr marL="1697355" indent="0">
              <a:buNone/>
              <a:defRPr sz="1700">
                <a:solidFill>
                  <a:schemeClr val="tx1">
                    <a:tint val="75000"/>
                  </a:schemeClr>
                </a:solidFill>
              </a:defRPr>
            </a:lvl4pPr>
            <a:lvl5pPr marL="2263140" indent="0">
              <a:buNone/>
              <a:defRPr sz="1700">
                <a:solidFill>
                  <a:schemeClr val="tx1">
                    <a:tint val="75000"/>
                  </a:schemeClr>
                </a:solidFill>
              </a:defRPr>
            </a:lvl5pPr>
            <a:lvl6pPr marL="2828925" indent="0">
              <a:buNone/>
              <a:defRPr sz="1700">
                <a:solidFill>
                  <a:schemeClr val="tx1">
                    <a:tint val="75000"/>
                  </a:schemeClr>
                </a:solidFill>
              </a:defRPr>
            </a:lvl6pPr>
            <a:lvl7pPr marL="3394710" indent="0">
              <a:buNone/>
              <a:defRPr sz="1700">
                <a:solidFill>
                  <a:schemeClr val="tx1">
                    <a:tint val="75000"/>
                  </a:schemeClr>
                </a:solidFill>
              </a:defRPr>
            </a:lvl7pPr>
            <a:lvl8pPr marL="3960495" indent="0">
              <a:buNone/>
              <a:defRPr sz="1700">
                <a:solidFill>
                  <a:schemeClr val="tx1">
                    <a:tint val="75000"/>
                  </a:schemeClr>
                </a:solidFill>
              </a:defRPr>
            </a:lvl8pPr>
            <a:lvl9pPr marL="4526280"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fontAlgn="base">
              <a:spcBef>
                <a:spcPct val="0"/>
              </a:spcBef>
              <a:spcAft>
                <a:spcPct val="0"/>
              </a:spcAft>
              <a:defRPr/>
            </a:pPr>
            <a:fld id="{9D5A6592-2714-4F66-8A66-903F4C3BF638}" type="datetime4">
              <a:rPr lang="en-AU" smtClean="0">
                <a:solidFill>
                  <a:srgbClr val="665546"/>
                </a:solidFill>
              </a:rPr>
              <a:pPr fontAlgn="base">
                <a:spcBef>
                  <a:spcPct val="0"/>
                </a:spcBef>
                <a:spcAft>
                  <a:spcPct val="0"/>
                </a:spcAft>
                <a:defRPr/>
              </a:pPr>
              <a:t>10 February 2017</a:t>
            </a:fld>
            <a:endParaRPr lang="en-AU" dirty="0">
              <a:solidFill>
                <a:srgbClr val="665546"/>
              </a:solidFill>
            </a:endParaRPr>
          </a:p>
        </p:txBody>
      </p:sp>
      <p:sp>
        <p:nvSpPr>
          <p:cNvPr id="5" name="Footer Placeholder 4"/>
          <p:cNvSpPr>
            <a:spLocks noGrp="1"/>
          </p:cNvSpPr>
          <p:nvPr>
            <p:ph type="ftr" sz="quarter" idx="11"/>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891BE02E-C3C4-4C03-B5A4-E5A74AE59C4A}" type="slidenum">
              <a:rPr lang="en-AU" smtClean="0">
                <a:solidFill>
                  <a:srgbClr val="665546"/>
                </a:solidFill>
              </a:rPr>
              <a:pPr fontAlgn="base">
                <a:spcBef>
                  <a:spcPct val="0"/>
                </a:spcBef>
                <a:spcAft>
                  <a:spcPct val="0"/>
                </a:spcAft>
                <a:defRPr/>
              </a:pPr>
              <a:t>‹#›</a:t>
            </a:fld>
            <a:endParaRPr lang="en-AU" dirty="0">
              <a:solidFill>
                <a:srgbClr val="665546"/>
              </a:solidFill>
            </a:endParaRPr>
          </a:p>
        </p:txBody>
      </p:sp>
    </p:spTree>
    <p:extLst>
      <p:ext uri="{BB962C8B-B14F-4D97-AF65-F5344CB8AC3E}">
        <p14:creationId xmlns:p14="http://schemas.microsoft.com/office/powerpoint/2010/main" val="73577672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0079" y="1680211"/>
            <a:ext cx="5565696" cy="4752261"/>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05800" y="1680211"/>
            <a:ext cx="5565696" cy="4752261"/>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97E10840-6163-4F22-AC5E-E56B60F12223}" type="datetime4">
              <a:rPr lang="en-AU" smtClean="0">
                <a:solidFill>
                  <a:srgbClr val="665546"/>
                </a:solidFill>
              </a:rPr>
              <a:pPr>
                <a:defRPr/>
              </a:pPr>
              <a:t>10 February 2017</a:t>
            </a:fld>
            <a:endParaRPr lang="en-AU" dirty="0">
              <a:solidFill>
                <a:srgbClr val="665546"/>
              </a:solidFill>
            </a:endParaRPr>
          </a:p>
        </p:txBody>
      </p:sp>
      <p:sp>
        <p:nvSpPr>
          <p:cNvPr id="6" name="Footer Placeholder 5"/>
          <p:cNvSpPr>
            <a:spLocks noGrp="1"/>
          </p:cNvSpPr>
          <p:nvPr>
            <p:ph type="ftr" sz="quarter" idx="11"/>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7" name="Slide Number Placeholder 6"/>
          <p:cNvSpPr>
            <a:spLocks noGrp="1"/>
          </p:cNvSpPr>
          <p:nvPr>
            <p:ph type="sldNum" sz="quarter" idx="12"/>
          </p:nvPr>
        </p:nvSpPr>
        <p:spPr/>
        <p:txBody>
          <a:bodyPr/>
          <a:lstStyle/>
          <a:p>
            <a:pPr>
              <a:defRPr/>
            </a:pPr>
            <a:fld id="{357CA1BD-1E14-4920-AC94-19A1C813DD5D}" type="slidenum">
              <a:rPr lang="en-AU" smtClean="0">
                <a:solidFill>
                  <a:srgbClr val="665546"/>
                </a:solidFill>
              </a:rPr>
              <a:pPr>
                <a:defRPr/>
              </a:pPr>
              <a:t>‹#›</a:t>
            </a:fld>
            <a:endParaRPr lang="en-AU" dirty="0">
              <a:solidFill>
                <a:srgbClr val="665546"/>
              </a:solidFill>
            </a:endParaRPr>
          </a:p>
        </p:txBody>
      </p:sp>
    </p:spTree>
    <p:extLst>
      <p:ext uri="{BB962C8B-B14F-4D97-AF65-F5344CB8AC3E}">
        <p14:creationId xmlns:p14="http://schemas.microsoft.com/office/powerpoint/2010/main" val="3568719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30079" y="1611869"/>
            <a:ext cx="5567884" cy="671750"/>
          </a:xfrm>
        </p:spPr>
        <p:txBody>
          <a:bodyPr anchor="b"/>
          <a:lstStyle>
            <a:lvl1pPr marL="0" indent="0">
              <a:buNone/>
              <a:defRPr sz="3000" b="1"/>
            </a:lvl1pPr>
            <a:lvl2pPr marL="565785" indent="0">
              <a:buNone/>
              <a:defRPr sz="2500" b="1"/>
            </a:lvl2pPr>
            <a:lvl3pPr marL="1131570" indent="0">
              <a:buNone/>
              <a:defRPr sz="2200" b="1"/>
            </a:lvl3pPr>
            <a:lvl4pPr marL="1697355" indent="0">
              <a:buNone/>
              <a:defRPr sz="2000" b="1"/>
            </a:lvl4pPr>
            <a:lvl5pPr marL="2263140" indent="0">
              <a:buNone/>
              <a:defRPr sz="2000" b="1"/>
            </a:lvl5pPr>
            <a:lvl6pPr marL="2828925" indent="0">
              <a:buNone/>
              <a:defRPr sz="2000" b="1"/>
            </a:lvl6pPr>
            <a:lvl7pPr marL="3394710" indent="0">
              <a:buNone/>
              <a:defRPr sz="2000" b="1"/>
            </a:lvl7pPr>
            <a:lvl8pPr marL="3960495" indent="0">
              <a:buNone/>
              <a:defRPr sz="2000" b="1"/>
            </a:lvl8pPr>
            <a:lvl9pPr marL="4526280" indent="0">
              <a:buNone/>
              <a:defRPr sz="2000" b="1"/>
            </a:lvl9pPr>
          </a:lstStyle>
          <a:p>
            <a:pPr lvl="0"/>
            <a:r>
              <a:rPr lang="en-US" smtClean="0"/>
              <a:t>Click to edit Master text styles</a:t>
            </a:r>
          </a:p>
        </p:txBody>
      </p:sp>
      <p:sp>
        <p:nvSpPr>
          <p:cNvPr id="4" name="Content Placeholder 3"/>
          <p:cNvSpPr>
            <a:spLocks noGrp="1"/>
          </p:cNvSpPr>
          <p:nvPr>
            <p:ph sz="half" idx="2"/>
          </p:nvPr>
        </p:nvSpPr>
        <p:spPr>
          <a:xfrm>
            <a:off x="630079" y="2283619"/>
            <a:ext cx="5567884" cy="4148852"/>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1426" y="1611869"/>
            <a:ext cx="5570071" cy="671750"/>
          </a:xfrm>
        </p:spPr>
        <p:txBody>
          <a:bodyPr anchor="b"/>
          <a:lstStyle>
            <a:lvl1pPr marL="0" indent="0">
              <a:buNone/>
              <a:defRPr sz="3000" b="1"/>
            </a:lvl1pPr>
            <a:lvl2pPr marL="565785" indent="0">
              <a:buNone/>
              <a:defRPr sz="2500" b="1"/>
            </a:lvl2pPr>
            <a:lvl3pPr marL="1131570" indent="0">
              <a:buNone/>
              <a:defRPr sz="2200" b="1"/>
            </a:lvl3pPr>
            <a:lvl4pPr marL="1697355" indent="0">
              <a:buNone/>
              <a:defRPr sz="2000" b="1"/>
            </a:lvl4pPr>
            <a:lvl5pPr marL="2263140" indent="0">
              <a:buNone/>
              <a:defRPr sz="2000" b="1"/>
            </a:lvl5pPr>
            <a:lvl6pPr marL="2828925" indent="0">
              <a:buNone/>
              <a:defRPr sz="2000" b="1"/>
            </a:lvl6pPr>
            <a:lvl7pPr marL="3394710" indent="0">
              <a:buNone/>
              <a:defRPr sz="2000" b="1"/>
            </a:lvl7pPr>
            <a:lvl8pPr marL="3960495" indent="0">
              <a:buNone/>
              <a:defRPr sz="2000" b="1"/>
            </a:lvl8pPr>
            <a:lvl9pPr marL="4526280" indent="0">
              <a:buNone/>
              <a:defRPr sz="2000" b="1"/>
            </a:lvl9pPr>
          </a:lstStyle>
          <a:p>
            <a:pPr lvl="0"/>
            <a:r>
              <a:rPr lang="en-US" smtClean="0"/>
              <a:t>Click to edit Master text styles</a:t>
            </a:r>
          </a:p>
        </p:txBody>
      </p:sp>
      <p:sp>
        <p:nvSpPr>
          <p:cNvPr id="6" name="Content Placeholder 5"/>
          <p:cNvSpPr>
            <a:spLocks noGrp="1"/>
          </p:cNvSpPr>
          <p:nvPr>
            <p:ph sz="quarter" idx="4"/>
          </p:nvPr>
        </p:nvSpPr>
        <p:spPr>
          <a:xfrm>
            <a:off x="6401426" y="2283619"/>
            <a:ext cx="5570071" cy="4148852"/>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fontAlgn="base">
              <a:spcBef>
                <a:spcPct val="0"/>
              </a:spcBef>
              <a:spcAft>
                <a:spcPct val="0"/>
              </a:spcAft>
              <a:defRPr/>
            </a:pPr>
            <a:fld id="{9D5A6592-2714-4F66-8A66-903F4C3BF638}" type="datetime4">
              <a:rPr lang="en-AU" smtClean="0">
                <a:solidFill>
                  <a:srgbClr val="665546"/>
                </a:solidFill>
              </a:rPr>
              <a:pPr fontAlgn="base">
                <a:spcBef>
                  <a:spcPct val="0"/>
                </a:spcBef>
                <a:spcAft>
                  <a:spcPct val="0"/>
                </a:spcAft>
                <a:defRPr/>
              </a:pPr>
              <a:t>10 February 2017</a:t>
            </a:fld>
            <a:endParaRPr lang="en-AU" dirty="0">
              <a:solidFill>
                <a:srgbClr val="665546"/>
              </a:solidFill>
            </a:endParaRPr>
          </a:p>
        </p:txBody>
      </p:sp>
      <p:sp>
        <p:nvSpPr>
          <p:cNvPr id="8" name="Footer Placeholder 7"/>
          <p:cNvSpPr>
            <a:spLocks noGrp="1"/>
          </p:cNvSpPr>
          <p:nvPr>
            <p:ph type="ftr" sz="quarter" idx="11"/>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9" name="Slide Number Placeholder 8"/>
          <p:cNvSpPr>
            <a:spLocks noGrp="1"/>
          </p:cNvSpPr>
          <p:nvPr>
            <p:ph type="sldNum" sz="quarter" idx="12"/>
          </p:nvPr>
        </p:nvSpPr>
        <p:spPr/>
        <p:txBody>
          <a:bodyPr/>
          <a:lstStyle/>
          <a:p>
            <a:pPr fontAlgn="base">
              <a:spcBef>
                <a:spcPct val="0"/>
              </a:spcBef>
              <a:spcAft>
                <a:spcPct val="0"/>
              </a:spcAft>
              <a:defRPr/>
            </a:pPr>
            <a:fld id="{891BE02E-C3C4-4C03-B5A4-E5A74AE59C4A}" type="slidenum">
              <a:rPr lang="en-AU" smtClean="0">
                <a:solidFill>
                  <a:srgbClr val="665546"/>
                </a:solidFill>
              </a:rPr>
              <a:pPr fontAlgn="base">
                <a:spcBef>
                  <a:spcPct val="0"/>
                </a:spcBef>
                <a:spcAft>
                  <a:spcPct val="0"/>
                </a:spcAft>
                <a:defRPr/>
              </a:pPr>
              <a:t>‹#›</a:t>
            </a:fld>
            <a:endParaRPr lang="en-AU" dirty="0">
              <a:solidFill>
                <a:srgbClr val="665546"/>
              </a:solidFill>
            </a:endParaRPr>
          </a:p>
        </p:txBody>
      </p:sp>
    </p:spTree>
    <p:extLst>
      <p:ext uri="{BB962C8B-B14F-4D97-AF65-F5344CB8AC3E}">
        <p14:creationId xmlns:p14="http://schemas.microsoft.com/office/powerpoint/2010/main" val="357032378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C37770-6FF8-437F-94BF-2853475FB348}" type="slidenum">
              <a:rPr lang="en-US" smtClean="0"/>
              <a:pPr/>
              <a:t>‹#›</a:t>
            </a:fld>
            <a:endParaRPr lang="en-US"/>
          </a:p>
        </p:txBody>
      </p:sp>
    </p:spTree>
    <p:extLst>
      <p:ext uri="{BB962C8B-B14F-4D97-AF65-F5344CB8AC3E}">
        <p14:creationId xmlns:p14="http://schemas.microsoft.com/office/powerpoint/2010/main" val="94024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spcBef>
                <a:spcPct val="0"/>
              </a:spcBef>
              <a:spcAft>
                <a:spcPct val="0"/>
              </a:spcAft>
              <a:defRPr/>
            </a:pPr>
            <a:fld id="{9D5A6592-2714-4F66-8A66-903F4C3BF638}" type="datetime4">
              <a:rPr lang="en-AU" smtClean="0">
                <a:solidFill>
                  <a:srgbClr val="665546"/>
                </a:solidFill>
              </a:rPr>
              <a:pPr fontAlgn="base">
                <a:spcBef>
                  <a:spcPct val="0"/>
                </a:spcBef>
                <a:spcAft>
                  <a:spcPct val="0"/>
                </a:spcAft>
                <a:defRPr/>
              </a:pPr>
              <a:t>10 February 2017</a:t>
            </a:fld>
            <a:endParaRPr lang="en-AU" dirty="0">
              <a:solidFill>
                <a:srgbClr val="665546"/>
              </a:solidFill>
            </a:endParaRPr>
          </a:p>
        </p:txBody>
      </p:sp>
      <p:sp>
        <p:nvSpPr>
          <p:cNvPr id="3" name="Footer Placeholder 2"/>
          <p:cNvSpPr>
            <a:spLocks noGrp="1"/>
          </p:cNvSpPr>
          <p:nvPr>
            <p:ph type="ftr" sz="quarter" idx="11"/>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891BE02E-C3C4-4C03-B5A4-E5A74AE59C4A}" type="slidenum">
              <a:rPr lang="en-AU" smtClean="0">
                <a:solidFill>
                  <a:srgbClr val="665546"/>
                </a:solidFill>
              </a:rPr>
              <a:pPr fontAlgn="base">
                <a:spcBef>
                  <a:spcPct val="0"/>
                </a:spcBef>
                <a:spcAft>
                  <a:spcPct val="0"/>
                </a:spcAft>
                <a:defRPr/>
              </a:pPr>
              <a:t>‹#›</a:t>
            </a:fld>
            <a:endParaRPr lang="en-AU" dirty="0">
              <a:solidFill>
                <a:srgbClr val="665546"/>
              </a:solidFill>
            </a:endParaRPr>
          </a:p>
        </p:txBody>
      </p:sp>
    </p:spTree>
    <p:extLst>
      <p:ext uri="{BB962C8B-B14F-4D97-AF65-F5344CB8AC3E}">
        <p14:creationId xmlns:p14="http://schemas.microsoft.com/office/powerpoint/2010/main" val="211639846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080" y="286702"/>
            <a:ext cx="4145831" cy="1220153"/>
          </a:xfrm>
        </p:spPr>
        <p:txBody>
          <a:bodyPr anchor="b"/>
          <a:lstStyle>
            <a:lvl1pPr algn="l">
              <a:defRPr sz="2500" b="1"/>
            </a:lvl1pPr>
          </a:lstStyle>
          <a:p>
            <a:r>
              <a:rPr lang="en-US" smtClean="0"/>
              <a:t>Click to edit Master title style</a:t>
            </a:r>
            <a:endParaRPr lang="en-US"/>
          </a:p>
        </p:txBody>
      </p:sp>
      <p:sp>
        <p:nvSpPr>
          <p:cNvPr id="3" name="Content Placeholder 2"/>
          <p:cNvSpPr>
            <a:spLocks noGrp="1"/>
          </p:cNvSpPr>
          <p:nvPr>
            <p:ph idx="1"/>
          </p:nvPr>
        </p:nvSpPr>
        <p:spPr>
          <a:xfrm>
            <a:off x="4926866" y="286703"/>
            <a:ext cx="7044630" cy="6145769"/>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080" y="1506856"/>
            <a:ext cx="4145831" cy="4925616"/>
          </a:xfrm>
        </p:spPr>
        <p:txBody>
          <a:bodyPr/>
          <a:lstStyle>
            <a:lvl1pPr marL="0" indent="0">
              <a:buNone/>
              <a:defRPr sz="1700"/>
            </a:lvl1pPr>
            <a:lvl2pPr marL="565785" indent="0">
              <a:buNone/>
              <a:defRPr sz="1500"/>
            </a:lvl2pPr>
            <a:lvl3pPr marL="1131570" indent="0">
              <a:buNone/>
              <a:defRPr sz="1200"/>
            </a:lvl3pPr>
            <a:lvl4pPr marL="1697355" indent="0">
              <a:buNone/>
              <a:defRPr sz="1100"/>
            </a:lvl4pPr>
            <a:lvl5pPr marL="2263140" indent="0">
              <a:buNone/>
              <a:defRPr sz="1100"/>
            </a:lvl5pPr>
            <a:lvl6pPr marL="2828925" indent="0">
              <a:buNone/>
              <a:defRPr sz="1100"/>
            </a:lvl6pPr>
            <a:lvl7pPr marL="3394710" indent="0">
              <a:buNone/>
              <a:defRPr sz="1100"/>
            </a:lvl7pPr>
            <a:lvl8pPr marL="3960495" indent="0">
              <a:buNone/>
              <a:defRPr sz="1100"/>
            </a:lvl8pPr>
            <a:lvl9pPr marL="452628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fld id="{9D5A6592-2714-4F66-8A66-903F4C3BF638}" type="datetime4">
              <a:rPr lang="en-AU" smtClean="0">
                <a:solidFill>
                  <a:srgbClr val="665546"/>
                </a:solidFill>
              </a:rPr>
              <a:pPr fontAlgn="base">
                <a:spcBef>
                  <a:spcPct val="0"/>
                </a:spcBef>
                <a:spcAft>
                  <a:spcPct val="0"/>
                </a:spcAft>
                <a:defRPr/>
              </a:pPr>
              <a:t>10 February 2017</a:t>
            </a:fld>
            <a:endParaRPr lang="en-AU" dirty="0">
              <a:solidFill>
                <a:srgbClr val="665546"/>
              </a:solidFill>
            </a:endParaRPr>
          </a:p>
        </p:txBody>
      </p:sp>
      <p:sp>
        <p:nvSpPr>
          <p:cNvPr id="6" name="Footer Placeholder 5"/>
          <p:cNvSpPr>
            <a:spLocks noGrp="1"/>
          </p:cNvSpPr>
          <p:nvPr>
            <p:ph type="ftr" sz="quarter" idx="11"/>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7" name="Slide Number Placeholder 6"/>
          <p:cNvSpPr>
            <a:spLocks noGrp="1"/>
          </p:cNvSpPr>
          <p:nvPr>
            <p:ph type="sldNum" sz="quarter" idx="12"/>
          </p:nvPr>
        </p:nvSpPr>
        <p:spPr/>
        <p:txBody>
          <a:bodyPr/>
          <a:lstStyle/>
          <a:p>
            <a:pPr fontAlgn="base">
              <a:spcBef>
                <a:spcPct val="0"/>
              </a:spcBef>
              <a:spcAft>
                <a:spcPct val="0"/>
              </a:spcAft>
              <a:defRPr/>
            </a:pPr>
            <a:fld id="{891BE02E-C3C4-4C03-B5A4-E5A74AE59C4A}" type="slidenum">
              <a:rPr lang="en-AU" smtClean="0">
                <a:solidFill>
                  <a:srgbClr val="665546"/>
                </a:solidFill>
              </a:rPr>
              <a:pPr fontAlgn="base">
                <a:spcBef>
                  <a:spcPct val="0"/>
                </a:spcBef>
                <a:spcAft>
                  <a:spcPct val="0"/>
                </a:spcAft>
                <a:defRPr/>
              </a:pPr>
              <a:t>‹#›</a:t>
            </a:fld>
            <a:endParaRPr lang="en-AU" dirty="0">
              <a:solidFill>
                <a:srgbClr val="665546"/>
              </a:solidFill>
            </a:endParaRPr>
          </a:p>
        </p:txBody>
      </p:sp>
    </p:spTree>
    <p:extLst>
      <p:ext uri="{BB962C8B-B14F-4D97-AF65-F5344CB8AC3E}">
        <p14:creationId xmlns:p14="http://schemas.microsoft.com/office/powerpoint/2010/main" val="279358290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9997" y="5040630"/>
            <a:ext cx="7560945" cy="595075"/>
          </a:xfrm>
        </p:spPr>
        <p:txBody>
          <a:bodyPr anchor="b"/>
          <a:lstStyle>
            <a:lvl1pPr algn="l">
              <a:defRPr sz="2500" b="1"/>
            </a:lvl1pPr>
          </a:lstStyle>
          <a:p>
            <a:r>
              <a:rPr lang="en-US" smtClean="0"/>
              <a:t>Click to edit Master title style</a:t>
            </a:r>
            <a:endParaRPr lang="en-US"/>
          </a:p>
        </p:txBody>
      </p:sp>
      <p:sp>
        <p:nvSpPr>
          <p:cNvPr id="3" name="Picture Placeholder 2"/>
          <p:cNvSpPr>
            <a:spLocks noGrp="1"/>
          </p:cNvSpPr>
          <p:nvPr>
            <p:ph type="pic" idx="1"/>
          </p:nvPr>
        </p:nvSpPr>
        <p:spPr>
          <a:xfrm>
            <a:off x="2469997" y="643414"/>
            <a:ext cx="7560945" cy="4320540"/>
          </a:xfrm>
        </p:spPr>
        <p:txBody>
          <a:bodyPr/>
          <a:lstStyle>
            <a:lvl1pPr marL="0" indent="0">
              <a:buNone/>
              <a:defRPr sz="4000"/>
            </a:lvl1pPr>
            <a:lvl2pPr marL="565785" indent="0">
              <a:buNone/>
              <a:defRPr sz="3500"/>
            </a:lvl2pPr>
            <a:lvl3pPr marL="1131570" indent="0">
              <a:buNone/>
              <a:defRPr sz="3000"/>
            </a:lvl3pPr>
            <a:lvl4pPr marL="1697355" indent="0">
              <a:buNone/>
              <a:defRPr sz="2500"/>
            </a:lvl4pPr>
            <a:lvl5pPr marL="2263140" indent="0">
              <a:buNone/>
              <a:defRPr sz="2500"/>
            </a:lvl5pPr>
            <a:lvl6pPr marL="2828925" indent="0">
              <a:buNone/>
              <a:defRPr sz="2500"/>
            </a:lvl6pPr>
            <a:lvl7pPr marL="3394710" indent="0">
              <a:buNone/>
              <a:defRPr sz="2500"/>
            </a:lvl7pPr>
            <a:lvl8pPr marL="3960495" indent="0">
              <a:buNone/>
              <a:defRPr sz="2500"/>
            </a:lvl8pPr>
            <a:lvl9pPr marL="4526280" indent="0">
              <a:buNone/>
              <a:defRPr sz="2500"/>
            </a:lvl9pPr>
          </a:lstStyle>
          <a:p>
            <a:endParaRPr lang="en-US"/>
          </a:p>
        </p:txBody>
      </p:sp>
      <p:sp>
        <p:nvSpPr>
          <p:cNvPr id="4" name="Text Placeholder 3"/>
          <p:cNvSpPr>
            <a:spLocks noGrp="1"/>
          </p:cNvSpPr>
          <p:nvPr>
            <p:ph type="body" sz="half" idx="2"/>
          </p:nvPr>
        </p:nvSpPr>
        <p:spPr>
          <a:xfrm>
            <a:off x="2469997" y="5635705"/>
            <a:ext cx="7560945" cy="845105"/>
          </a:xfrm>
        </p:spPr>
        <p:txBody>
          <a:bodyPr/>
          <a:lstStyle>
            <a:lvl1pPr marL="0" indent="0">
              <a:buNone/>
              <a:defRPr sz="1700"/>
            </a:lvl1pPr>
            <a:lvl2pPr marL="565785" indent="0">
              <a:buNone/>
              <a:defRPr sz="1500"/>
            </a:lvl2pPr>
            <a:lvl3pPr marL="1131570" indent="0">
              <a:buNone/>
              <a:defRPr sz="1200"/>
            </a:lvl3pPr>
            <a:lvl4pPr marL="1697355" indent="0">
              <a:buNone/>
              <a:defRPr sz="1100"/>
            </a:lvl4pPr>
            <a:lvl5pPr marL="2263140" indent="0">
              <a:buNone/>
              <a:defRPr sz="1100"/>
            </a:lvl5pPr>
            <a:lvl6pPr marL="2828925" indent="0">
              <a:buNone/>
              <a:defRPr sz="1100"/>
            </a:lvl6pPr>
            <a:lvl7pPr marL="3394710" indent="0">
              <a:buNone/>
              <a:defRPr sz="1100"/>
            </a:lvl7pPr>
            <a:lvl8pPr marL="3960495" indent="0">
              <a:buNone/>
              <a:defRPr sz="1100"/>
            </a:lvl8pPr>
            <a:lvl9pPr marL="452628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fld id="{9D5A6592-2714-4F66-8A66-903F4C3BF638}" type="datetime4">
              <a:rPr lang="en-AU" smtClean="0">
                <a:solidFill>
                  <a:srgbClr val="665546"/>
                </a:solidFill>
              </a:rPr>
              <a:pPr fontAlgn="base">
                <a:spcBef>
                  <a:spcPct val="0"/>
                </a:spcBef>
                <a:spcAft>
                  <a:spcPct val="0"/>
                </a:spcAft>
                <a:defRPr/>
              </a:pPr>
              <a:t>10 February 2017</a:t>
            </a:fld>
            <a:endParaRPr lang="en-AU" dirty="0">
              <a:solidFill>
                <a:srgbClr val="665546"/>
              </a:solidFill>
            </a:endParaRPr>
          </a:p>
        </p:txBody>
      </p:sp>
      <p:sp>
        <p:nvSpPr>
          <p:cNvPr id="6" name="Footer Placeholder 5"/>
          <p:cNvSpPr>
            <a:spLocks noGrp="1"/>
          </p:cNvSpPr>
          <p:nvPr>
            <p:ph type="ftr" sz="quarter" idx="11"/>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7" name="Slide Number Placeholder 6"/>
          <p:cNvSpPr>
            <a:spLocks noGrp="1"/>
          </p:cNvSpPr>
          <p:nvPr>
            <p:ph type="sldNum" sz="quarter" idx="12"/>
          </p:nvPr>
        </p:nvSpPr>
        <p:spPr/>
        <p:txBody>
          <a:bodyPr/>
          <a:lstStyle/>
          <a:p>
            <a:pPr fontAlgn="base">
              <a:spcBef>
                <a:spcPct val="0"/>
              </a:spcBef>
              <a:spcAft>
                <a:spcPct val="0"/>
              </a:spcAft>
              <a:defRPr/>
            </a:pPr>
            <a:fld id="{891BE02E-C3C4-4C03-B5A4-E5A74AE59C4A}" type="slidenum">
              <a:rPr lang="en-AU" smtClean="0">
                <a:solidFill>
                  <a:srgbClr val="665546"/>
                </a:solidFill>
              </a:rPr>
              <a:pPr fontAlgn="base">
                <a:spcBef>
                  <a:spcPct val="0"/>
                </a:spcBef>
                <a:spcAft>
                  <a:spcPct val="0"/>
                </a:spcAft>
                <a:defRPr/>
              </a:pPr>
              <a:t>‹#›</a:t>
            </a:fld>
            <a:endParaRPr lang="en-AU" dirty="0">
              <a:solidFill>
                <a:srgbClr val="665546"/>
              </a:solidFill>
            </a:endParaRPr>
          </a:p>
        </p:txBody>
      </p:sp>
    </p:spTree>
    <p:extLst>
      <p:ext uri="{BB962C8B-B14F-4D97-AF65-F5344CB8AC3E}">
        <p14:creationId xmlns:p14="http://schemas.microsoft.com/office/powerpoint/2010/main" val="22144606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fontAlgn="base">
              <a:spcBef>
                <a:spcPct val="0"/>
              </a:spcBef>
              <a:spcAft>
                <a:spcPct val="0"/>
              </a:spcAft>
              <a:defRPr/>
            </a:pPr>
            <a:fld id="{9D5A6592-2714-4F66-8A66-903F4C3BF638}" type="datetime4">
              <a:rPr lang="en-AU" smtClean="0">
                <a:solidFill>
                  <a:srgbClr val="665546"/>
                </a:solidFill>
              </a:rPr>
              <a:pPr fontAlgn="base">
                <a:spcBef>
                  <a:spcPct val="0"/>
                </a:spcBef>
                <a:spcAft>
                  <a:spcPct val="0"/>
                </a:spcAft>
                <a:defRPr/>
              </a:pPr>
              <a:t>10 February 2017</a:t>
            </a:fld>
            <a:endParaRPr lang="en-AU" dirty="0">
              <a:solidFill>
                <a:srgbClr val="665546"/>
              </a:solidFill>
            </a:endParaRPr>
          </a:p>
        </p:txBody>
      </p:sp>
      <p:sp>
        <p:nvSpPr>
          <p:cNvPr id="5" name="Footer Placeholder 4"/>
          <p:cNvSpPr>
            <a:spLocks noGrp="1"/>
          </p:cNvSpPr>
          <p:nvPr>
            <p:ph type="ftr" sz="quarter" idx="11"/>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891BE02E-C3C4-4C03-B5A4-E5A74AE59C4A}" type="slidenum">
              <a:rPr lang="en-AU" smtClean="0">
                <a:solidFill>
                  <a:srgbClr val="665546"/>
                </a:solidFill>
              </a:rPr>
              <a:pPr fontAlgn="base">
                <a:spcBef>
                  <a:spcPct val="0"/>
                </a:spcBef>
                <a:spcAft>
                  <a:spcPct val="0"/>
                </a:spcAft>
                <a:defRPr/>
              </a:pPr>
              <a:t>‹#›</a:t>
            </a:fld>
            <a:endParaRPr lang="en-AU" dirty="0">
              <a:solidFill>
                <a:srgbClr val="665546"/>
              </a:solidFill>
            </a:endParaRPr>
          </a:p>
        </p:txBody>
      </p:sp>
    </p:spTree>
    <p:extLst>
      <p:ext uri="{BB962C8B-B14F-4D97-AF65-F5344CB8AC3E}">
        <p14:creationId xmlns:p14="http://schemas.microsoft.com/office/powerpoint/2010/main" val="240702664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4496" y="162878"/>
            <a:ext cx="10916989" cy="722947"/>
          </a:xfrm>
          <a:prstGeom prst="rect">
            <a:avLst/>
          </a:prstGeom>
        </p:spPr>
        <p:txBody>
          <a:bodyPr/>
          <a:lstStyle>
            <a:lvl1pPr>
              <a:defRPr sz="2700"/>
            </a:lvl1pPr>
          </a:lstStyle>
          <a:p>
            <a:r>
              <a:rPr lang="en-US" smtClean="0"/>
              <a:t>Click to edit Master title style</a:t>
            </a:r>
            <a:endParaRPr lang="en-AU" dirty="0"/>
          </a:p>
        </p:txBody>
      </p:sp>
      <p:sp>
        <p:nvSpPr>
          <p:cNvPr id="3" name="Content Placeholder 2"/>
          <p:cNvSpPr>
            <a:spLocks noGrp="1"/>
          </p:cNvSpPr>
          <p:nvPr>
            <p:ph idx="1"/>
          </p:nvPr>
        </p:nvSpPr>
        <p:spPr>
          <a:xfrm>
            <a:off x="253071" y="1077994"/>
            <a:ext cx="11805579" cy="56657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9"/>
          <p:cNvSpPr>
            <a:spLocks noGrp="1" noChangeArrowheads="1"/>
          </p:cNvSpPr>
          <p:nvPr>
            <p:ph type="sldNum" sz="quarter" idx="10"/>
          </p:nvPr>
        </p:nvSpPr>
        <p:spPr/>
        <p:txBody>
          <a:bodyPr/>
          <a:lstStyle>
            <a:lvl1pPr>
              <a:defRPr/>
            </a:lvl1pPr>
          </a:lstStyle>
          <a:p>
            <a:pPr>
              <a:defRPr/>
            </a:pPr>
            <a:fld id="{2988EDFA-DFC0-43E9-A6DA-9F56E3B1C649}" type="slidenum">
              <a:rPr lang="en-AU">
                <a:solidFill>
                  <a:srgbClr val="665546"/>
                </a:solidFill>
              </a:rPr>
              <a:pPr>
                <a:defRPr/>
              </a:pPr>
              <a:t>‹#›</a:t>
            </a:fld>
            <a:endParaRPr lang="en-AU" dirty="0">
              <a:solidFill>
                <a:srgbClr val="665546"/>
              </a:solidFill>
            </a:endParaRPr>
          </a:p>
        </p:txBody>
      </p:sp>
      <p:sp>
        <p:nvSpPr>
          <p:cNvPr id="5" name="Rectangle 18"/>
          <p:cNvSpPr>
            <a:spLocks noGrp="1" noChangeArrowheads="1"/>
          </p:cNvSpPr>
          <p:nvPr>
            <p:ph type="ftr" sz="quarter" idx="3"/>
          </p:nvPr>
        </p:nvSpPr>
        <p:spPr bwMode="auto">
          <a:xfrm>
            <a:off x="3307914" y="6854190"/>
            <a:ext cx="6961498" cy="360045"/>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marL="0" marR="0" indent="0" algn="ctr" defTabSz="1025317" rtl="0" eaLnBrk="1" fontAlgn="auto" latinLnBrk="0" hangingPunct="1">
              <a:lnSpc>
                <a:spcPct val="100000"/>
              </a:lnSpc>
              <a:spcBef>
                <a:spcPts val="0"/>
              </a:spcBef>
              <a:spcAft>
                <a:spcPts val="0"/>
              </a:spcAft>
              <a:buClrTx/>
              <a:buSzTx/>
              <a:buFontTx/>
              <a:buNone/>
              <a:tabLst/>
              <a:defRPr sz="11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6142" y="288371"/>
            <a:ext cx="2835354" cy="61441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0079" y="288371"/>
            <a:ext cx="8296037" cy="61441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fontAlgn="base">
              <a:spcBef>
                <a:spcPct val="0"/>
              </a:spcBef>
              <a:spcAft>
                <a:spcPct val="0"/>
              </a:spcAft>
              <a:defRPr/>
            </a:pPr>
            <a:fld id="{9D5A6592-2714-4F66-8A66-903F4C3BF638}" type="datetime4">
              <a:rPr lang="en-AU" smtClean="0">
                <a:solidFill>
                  <a:srgbClr val="665546"/>
                </a:solidFill>
              </a:rPr>
              <a:pPr fontAlgn="base">
                <a:spcBef>
                  <a:spcPct val="0"/>
                </a:spcBef>
                <a:spcAft>
                  <a:spcPct val="0"/>
                </a:spcAft>
                <a:defRPr/>
              </a:pPr>
              <a:t>10 February 2017</a:t>
            </a:fld>
            <a:endParaRPr lang="en-AU" dirty="0">
              <a:solidFill>
                <a:srgbClr val="665546"/>
              </a:solidFill>
            </a:endParaRPr>
          </a:p>
        </p:txBody>
      </p:sp>
      <p:sp>
        <p:nvSpPr>
          <p:cNvPr id="5" name="Footer Placeholder 4"/>
          <p:cNvSpPr>
            <a:spLocks noGrp="1"/>
          </p:cNvSpPr>
          <p:nvPr>
            <p:ph type="ftr" sz="quarter" idx="11"/>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891BE02E-C3C4-4C03-B5A4-E5A74AE59C4A}" type="slidenum">
              <a:rPr lang="en-AU" smtClean="0">
                <a:solidFill>
                  <a:srgbClr val="665546"/>
                </a:solidFill>
              </a:rPr>
              <a:pPr fontAlgn="base">
                <a:spcBef>
                  <a:spcPct val="0"/>
                </a:spcBef>
                <a:spcAft>
                  <a:spcPct val="0"/>
                </a:spcAft>
                <a:defRPr/>
              </a:pPr>
              <a:t>‹#›</a:t>
            </a:fld>
            <a:endParaRPr lang="en-AU" dirty="0">
              <a:solidFill>
                <a:srgbClr val="665546"/>
              </a:solidFill>
            </a:endParaRPr>
          </a:p>
        </p:txBody>
      </p:sp>
    </p:spTree>
    <p:extLst>
      <p:ext uri="{BB962C8B-B14F-4D97-AF65-F5344CB8AC3E}">
        <p14:creationId xmlns:p14="http://schemas.microsoft.com/office/powerpoint/2010/main" val="226265706"/>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921" y="320040"/>
            <a:ext cx="10916989" cy="1153478"/>
          </a:xfrm>
          <a:prstGeom prst="rect">
            <a:avLst/>
          </a:prstGeom>
        </p:spPr>
        <p:txBody>
          <a:bodyPr/>
          <a:lstStyle/>
          <a:p>
            <a:r>
              <a:rPr lang="en-US" smtClean="0"/>
              <a:t>Click to edit Master title style</a:t>
            </a:r>
            <a:endParaRPr lang="en-AU"/>
          </a:p>
        </p:txBody>
      </p:sp>
      <p:sp>
        <p:nvSpPr>
          <p:cNvPr id="3" name="Content Placeholder 2"/>
          <p:cNvSpPr>
            <a:spLocks noGrp="1"/>
          </p:cNvSpPr>
          <p:nvPr>
            <p:ph sz="half" idx="1"/>
          </p:nvPr>
        </p:nvSpPr>
        <p:spPr>
          <a:xfrm>
            <a:off x="1338925" y="1535194"/>
            <a:ext cx="5353482" cy="514564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02427" y="1535194"/>
            <a:ext cx="5353481" cy="514564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7"/>
          <p:cNvSpPr>
            <a:spLocks noGrp="1" noChangeArrowheads="1"/>
          </p:cNvSpPr>
          <p:nvPr>
            <p:ph type="dt" sz="half" idx="10"/>
          </p:nvPr>
        </p:nvSpPr>
        <p:spPr>
          <a:ln/>
        </p:spPr>
        <p:txBody>
          <a:bodyPr/>
          <a:lstStyle>
            <a:lvl1pPr>
              <a:defRPr/>
            </a:lvl1pPr>
          </a:lstStyle>
          <a:p>
            <a:pPr>
              <a:defRPr/>
            </a:pPr>
            <a:fld id="{97E10840-6163-4F22-AC5E-E56B60F12223}" type="datetime4">
              <a:rPr lang="en-AU">
                <a:solidFill>
                  <a:srgbClr val="665546"/>
                </a:solidFill>
              </a:rPr>
              <a:pPr>
                <a:defRPr/>
              </a:pPr>
              <a:t>10 February 2017</a:t>
            </a:fld>
            <a:endParaRPr lang="en-AU" dirty="0">
              <a:solidFill>
                <a:srgbClr val="665546"/>
              </a:solidFill>
            </a:endParaRPr>
          </a:p>
        </p:txBody>
      </p:sp>
      <p:sp>
        <p:nvSpPr>
          <p:cNvPr id="7" name="Rectangle 19"/>
          <p:cNvSpPr>
            <a:spLocks noGrp="1" noChangeArrowheads="1"/>
          </p:cNvSpPr>
          <p:nvPr>
            <p:ph type="sldNum" sz="quarter" idx="12"/>
          </p:nvPr>
        </p:nvSpPr>
        <p:spPr>
          <a:ln/>
        </p:spPr>
        <p:txBody>
          <a:bodyPr/>
          <a:lstStyle>
            <a:lvl1pPr>
              <a:defRPr/>
            </a:lvl1pPr>
          </a:lstStyle>
          <a:p>
            <a:pPr>
              <a:defRPr/>
            </a:pPr>
            <a:fld id="{357CA1BD-1E14-4920-AC94-19A1C813DD5D}" type="slidenum">
              <a:rPr lang="en-AU">
                <a:solidFill>
                  <a:srgbClr val="665546"/>
                </a:solidFill>
              </a:rPr>
              <a:pPr>
                <a:defRPr/>
              </a:pPr>
              <a:t>‹#›</a:t>
            </a:fld>
            <a:endParaRPr lang="en-AU" dirty="0">
              <a:solidFill>
                <a:srgbClr val="665546"/>
              </a:solidFill>
            </a:endParaRPr>
          </a:p>
        </p:txBody>
      </p:sp>
      <p:sp>
        <p:nvSpPr>
          <p:cNvPr id="8" name="Rectangle 18"/>
          <p:cNvSpPr>
            <a:spLocks noGrp="1" noChangeArrowheads="1"/>
          </p:cNvSpPr>
          <p:nvPr>
            <p:ph type="ftr" sz="quarter" idx="3"/>
          </p:nvPr>
        </p:nvSpPr>
        <p:spPr bwMode="auto">
          <a:xfrm>
            <a:off x="3307914" y="6854190"/>
            <a:ext cx="6961498" cy="360045"/>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marL="0" marR="0" indent="0" algn="ctr" defTabSz="1025317" rtl="0" eaLnBrk="1" fontAlgn="auto" latinLnBrk="0" hangingPunct="1">
              <a:lnSpc>
                <a:spcPct val="100000"/>
              </a:lnSpc>
              <a:spcBef>
                <a:spcPts val="0"/>
              </a:spcBef>
              <a:spcAft>
                <a:spcPts val="0"/>
              </a:spcAft>
              <a:buClrTx/>
              <a:buSzTx/>
              <a:buFontTx/>
              <a:buNone/>
              <a:tabLst/>
              <a:defRPr sz="11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38921" y="273368"/>
            <a:ext cx="10916989" cy="1200150"/>
          </a:xfrm>
          <a:prstGeom prst="rect">
            <a:avLst/>
          </a:prstGeom>
        </p:spPr>
        <p:txBody>
          <a:bodyPr/>
          <a:lstStyle/>
          <a:p>
            <a:r>
              <a:rPr lang="en-US" smtClean="0"/>
              <a:t>Click to edit Master title style</a:t>
            </a:r>
            <a:endParaRPr lang="en-AU"/>
          </a:p>
        </p:txBody>
      </p:sp>
      <p:sp>
        <p:nvSpPr>
          <p:cNvPr id="3" name="Table Placeholder 2"/>
          <p:cNvSpPr>
            <a:spLocks noGrp="1"/>
          </p:cNvSpPr>
          <p:nvPr>
            <p:ph type="tbl" idx="1"/>
          </p:nvPr>
        </p:nvSpPr>
        <p:spPr>
          <a:xfrm>
            <a:off x="1338921" y="1535194"/>
            <a:ext cx="10916989" cy="5145643"/>
          </a:xfrm>
        </p:spPr>
        <p:txBody>
          <a:bodyPr/>
          <a:lstStyle/>
          <a:p>
            <a:pPr lvl="0"/>
            <a:r>
              <a:rPr lang="en-US" noProof="0" dirty="0" smtClean="0"/>
              <a:t>Click icon to add table</a:t>
            </a:r>
            <a:endParaRPr lang="en-AU" noProof="0" dirty="0"/>
          </a:p>
        </p:txBody>
      </p:sp>
      <p:sp>
        <p:nvSpPr>
          <p:cNvPr id="4" name="Rectangle 17"/>
          <p:cNvSpPr>
            <a:spLocks noGrp="1" noChangeArrowheads="1"/>
          </p:cNvSpPr>
          <p:nvPr>
            <p:ph type="dt" sz="half" idx="10"/>
          </p:nvPr>
        </p:nvSpPr>
        <p:spPr>
          <a:ln/>
        </p:spPr>
        <p:txBody>
          <a:bodyPr/>
          <a:lstStyle>
            <a:lvl1pPr>
              <a:defRPr/>
            </a:lvl1pPr>
          </a:lstStyle>
          <a:p>
            <a:pPr>
              <a:defRPr/>
            </a:pPr>
            <a:fld id="{587E6895-EF20-42C9-9CCD-CAAB9D025225}" type="datetime4">
              <a:rPr lang="en-AU">
                <a:solidFill>
                  <a:srgbClr val="665546"/>
                </a:solidFill>
              </a:rPr>
              <a:pPr>
                <a:defRPr/>
              </a:pPr>
              <a:t>10 February 2017</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EF726CBB-6D90-4413-A1C5-08FC8B40641F}"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3307914" y="6854190"/>
            <a:ext cx="6961498" cy="360045"/>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marL="0" marR="0" indent="0" algn="ctr" defTabSz="1025317" rtl="0" eaLnBrk="1" fontAlgn="auto" latinLnBrk="0" hangingPunct="1">
              <a:lnSpc>
                <a:spcPct val="100000"/>
              </a:lnSpc>
              <a:spcBef>
                <a:spcPts val="0"/>
              </a:spcBef>
              <a:spcAft>
                <a:spcPts val="0"/>
              </a:spcAft>
              <a:buClrTx/>
              <a:buSzTx/>
              <a:buFontTx/>
              <a:buNone/>
              <a:tabLst/>
              <a:defRPr sz="11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38921" y="273368"/>
            <a:ext cx="10916989" cy="1200150"/>
          </a:xfrm>
          <a:prstGeom prst="rect">
            <a:avLst/>
          </a:prstGeom>
        </p:spPr>
        <p:txBody>
          <a:bodyPr/>
          <a:lstStyle/>
          <a:p>
            <a:r>
              <a:rPr lang="en-US" smtClean="0"/>
              <a:t>Click to edit Master title style</a:t>
            </a:r>
            <a:endParaRPr lang="en-AU"/>
          </a:p>
        </p:txBody>
      </p:sp>
      <p:sp>
        <p:nvSpPr>
          <p:cNvPr id="3" name="Chart Placeholder 2"/>
          <p:cNvSpPr>
            <a:spLocks noGrp="1"/>
          </p:cNvSpPr>
          <p:nvPr>
            <p:ph type="chart" idx="1"/>
          </p:nvPr>
        </p:nvSpPr>
        <p:spPr>
          <a:xfrm>
            <a:off x="1338921" y="1535194"/>
            <a:ext cx="10916989" cy="5145643"/>
          </a:xfrm>
        </p:spPr>
        <p:txBody>
          <a:bodyPr/>
          <a:lstStyle/>
          <a:p>
            <a:pPr lvl="0"/>
            <a:r>
              <a:rPr lang="en-US" noProof="0" dirty="0" smtClean="0"/>
              <a:t>Click icon to add chart</a:t>
            </a:r>
            <a:endParaRPr lang="en-AU" noProof="0" dirty="0"/>
          </a:p>
        </p:txBody>
      </p:sp>
      <p:sp>
        <p:nvSpPr>
          <p:cNvPr id="4" name="Rectangle 17"/>
          <p:cNvSpPr>
            <a:spLocks noGrp="1" noChangeArrowheads="1"/>
          </p:cNvSpPr>
          <p:nvPr>
            <p:ph type="dt" sz="half" idx="10"/>
          </p:nvPr>
        </p:nvSpPr>
        <p:spPr>
          <a:ln/>
        </p:spPr>
        <p:txBody>
          <a:bodyPr/>
          <a:lstStyle>
            <a:lvl1pPr>
              <a:defRPr/>
            </a:lvl1pPr>
          </a:lstStyle>
          <a:p>
            <a:pPr>
              <a:defRPr/>
            </a:pPr>
            <a:fld id="{DE9B033B-9E7C-404C-AB66-F8ED6A6605AE}" type="datetime4">
              <a:rPr lang="en-AU">
                <a:solidFill>
                  <a:srgbClr val="665546"/>
                </a:solidFill>
              </a:rPr>
              <a:pPr>
                <a:defRPr/>
              </a:pPr>
              <a:t>10 February 2017</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FF3D5409-6BF5-4C61-9E20-F45B523914A4}"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3307914" y="6854190"/>
            <a:ext cx="6961498" cy="360045"/>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marL="0" marR="0" indent="0" algn="ctr" defTabSz="1025317" rtl="0" eaLnBrk="1" fontAlgn="auto" latinLnBrk="0" hangingPunct="1">
              <a:lnSpc>
                <a:spcPct val="100000"/>
              </a:lnSpc>
              <a:spcBef>
                <a:spcPts val="0"/>
              </a:spcBef>
              <a:spcAft>
                <a:spcPts val="0"/>
              </a:spcAft>
              <a:buClrTx/>
              <a:buSzTx/>
              <a:buFontTx/>
              <a:buNone/>
              <a:tabLst/>
              <a:defRPr sz="11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338921" y="273368"/>
            <a:ext cx="10916989" cy="1200150"/>
          </a:xfrm>
          <a:prstGeom prst="rect">
            <a:avLst/>
          </a:prstGeom>
        </p:spPr>
        <p:txBody>
          <a:bodyPr/>
          <a:lstStyle/>
          <a:p>
            <a:r>
              <a:rPr lang="en-US" smtClean="0"/>
              <a:t>Click to edit Master title style</a:t>
            </a:r>
            <a:endParaRPr lang="en-AU"/>
          </a:p>
        </p:txBody>
      </p:sp>
      <p:sp>
        <p:nvSpPr>
          <p:cNvPr id="3" name="Content Placeholder 2"/>
          <p:cNvSpPr>
            <a:spLocks noGrp="1"/>
          </p:cNvSpPr>
          <p:nvPr>
            <p:ph sz="half" idx="1"/>
          </p:nvPr>
        </p:nvSpPr>
        <p:spPr>
          <a:xfrm>
            <a:off x="1338921" y="1535192"/>
            <a:ext cx="10916989" cy="24919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1338921" y="4187192"/>
            <a:ext cx="10916989" cy="24936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7"/>
          <p:cNvSpPr>
            <a:spLocks noGrp="1" noChangeArrowheads="1"/>
          </p:cNvSpPr>
          <p:nvPr>
            <p:ph type="dt" sz="half" idx="10"/>
          </p:nvPr>
        </p:nvSpPr>
        <p:spPr>
          <a:ln/>
        </p:spPr>
        <p:txBody>
          <a:bodyPr/>
          <a:lstStyle>
            <a:lvl1pPr>
              <a:defRPr/>
            </a:lvl1pPr>
          </a:lstStyle>
          <a:p>
            <a:pPr>
              <a:defRPr/>
            </a:pPr>
            <a:fld id="{3F1AA904-4C68-49EB-A828-E0F06DB8BE1C}" type="datetime4">
              <a:rPr lang="en-AU">
                <a:solidFill>
                  <a:srgbClr val="665546"/>
                </a:solidFill>
              </a:rPr>
              <a:pPr>
                <a:defRPr/>
              </a:pPr>
              <a:t>10 February 2017</a:t>
            </a:fld>
            <a:endParaRPr lang="en-AU" dirty="0">
              <a:solidFill>
                <a:srgbClr val="665546"/>
              </a:solidFill>
            </a:endParaRPr>
          </a:p>
        </p:txBody>
      </p:sp>
      <p:sp>
        <p:nvSpPr>
          <p:cNvPr id="7" name="Rectangle 19"/>
          <p:cNvSpPr>
            <a:spLocks noGrp="1" noChangeArrowheads="1"/>
          </p:cNvSpPr>
          <p:nvPr>
            <p:ph type="sldNum" sz="quarter" idx="12"/>
          </p:nvPr>
        </p:nvSpPr>
        <p:spPr>
          <a:ln/>
        </p:spPr>
        <p:txBody>
          <a:bodyPr/>
          <a:lstStyle>
            <a:lvl1pPr>
              <a:defRPr/>
            </a:lvl1pPr>
          </a:lstStyle>
          <a:p>
            <a:pPr>
              <a:defRPr/>
            </a:pPr>
            <a:fld id="{257B122E-67F3-41F6-B6A0-E803CA8DB474}" type="slidenum">
              <a:rPr lang="en-AU">
                <a:solidFill>
                  <a:srgbClr val="665546"/>
                </a:solidFill>
              </a:rPr>
              <a:pPr>
                <a:defRPr/>
              </a:pPr>
              <a:t>‹#›</a:t>
            </a:fld>
            <a:endParaRPr lang="en-AU" dirty="0">
              <a:solidFill>
                <a:srgbClr val="665546"/>
              </a:solidFill>
            </a:endParaRPr>
          </a:p>
        </p:txBody>
      </p:sp>
      <p:sp>
        <p:nvSpPr>
          <p:cNvPr id="8" name="Rectangle 18"/>
          <p:cNvSpPr>
            <a:spLocks noGrp="1" noChangeArrowheads="1"/>
          </p:cNvSpPr>
          <p:nvPr>
            <p:ph type="ftr" sz="quarter" idx="3"/>
          </p:nvPr>
        </p:nvSpPr>
        <p:spPr bwMode="auto">
          <a:xfrm>
            <a:off x="3307914" y="6854190"/>
            <a:ext cx="6961498" cy="360045"/>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marL="0" marR="0" indent="0" algn="ctr" defTabSz="1025317" rtl="0" eaLnBrk="1" fontAlgn="auto" latinLnBrk="0" hangingPunct="1">
              <a:lnSpc>
                <a:spcPct val="100000"/>
              </a:lnSpc>
              <a:spcBef>
                <a:spcPts val="0"/>
              </a:spcBef>
              <a:spcAft>
                <a:spcPts val="0"/>
              </a:spcAft>
              <a:buClrTx/>
              <a:buSzTx/>
              <a:buFontTx/>
              <a:buNone/>
              <a:tabLst/>
              <a:defRPr sz="11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921" y="273368"/>
            <a:ext cx="10916989" cy="12001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338921" y="1535194"/>
            <a:ext cx="10916989" cy="51456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fld id="{F8E43251-084A-4D53-B5CF-BD642117636A}" type="datetime4">
              <a:rPr lang="en-AU">
                <a:solidFill>
                  <a:srgbClr val="665546"/>
                </a:solidFill>
              </a:rPr>
              <a:pPr>
                <a:defRPr/>
              </a:pPr>
              <a:t>10 February 2017</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EEC4DA13-CC73-451F-AAF0-F66825CE8864}"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3307914" y="6854190"/>
            <a:ext cx="6961498" cy="360045"/>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marL="0" marR="0" indent="0" algn="ctr" defTabSz="1025317" rtl="0" eaLnBrk="1" fontAlgn="auto" latinLnBrk="0" hangingPunct="1">
              <a:lnSpc>
                <a:spcPct val="100000"/>
              </a:lnSpc>
              <a:spcBef>
                <a:spcPts val="0"/>
              </a:spcBef>
              <a:spcAft>
                <a:spcPts val="0"/>
              </a:spcAft>
              <a:buClrTx/>
              <a:buSzTx/>
              <a:buFontTx/>
              <a:buNone/>
              <a:tabLst/>
              <a:defRPr sz="11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079" y="1574597"/>
            <a:ext cx="11341418" cy="4857874"/>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t>2017/2/10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t>‹#›</a:t>
            </a:fld>
            <a:endParaRPr lang="zh-TW" altLang="en-US"/>
          </a:p>
        </p:txBody>
      </p:sp>
      <p:sp>
        <p:nvSpPr>
          <p:cNvPr id="19" name="Title 18"/>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312849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CC37770-6FF8-437F-94BF-2853475FB348}" type="slidenum">
              <a:rPr lang="en-US"/>
              <a:pPr/>
              <a:t>‹#›</a:t>
            </a:fld>
            <a:endParaRPr lang="en-US"/>
          </a:p>
        </p:txBody>
      </p:sp>
    </p:spTree>
    <p:extLst>
      <p:ext uri="{BB962C8B-B14F-4D97-AF65-F5344CB8AC3E}">
        <p14:creationId xmlns:p14="http://schemas.microsoft.com/office/powerpoint/2010/main" val="365125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bwMode="auto">
          <a:xfrm>
            <a:off x="2" y="3807"/>
            <a:ext cx="12601574" cy="686753"/>
          </a:xfrm>
          <a:prstGeom prst="rect">
            <a:avLst/>
          </a:prstGeom>
          <a:gradFill flip="none" rotWithShape="1">
            <a:gsLst>
              <a:gs pos="0">
                <a:srgbClr val="D2D8ED"/>
              </a:gs>
              <a:gs pos="0">
                <a:schemeClr val="accent4">
                  <a:lumMod val="20000"/>
                  <a:lumOff val="80000"/>
                </a:schemeClr>
              </a:gs>
              <a:gs pos="0">
                <a:schemeClr val="accent1">
                  <a:tint val="44500"/>
                  <a:satMod val="160000"/>
                </a:schemeClr>
              </a:gs>
              <a:gs pos="70000">
                <a:schemeClr val="accent1">
                  <a:tint val="23500"/>
                  <a:satMod val="160000"/>
                  <a:lumMod val="0"/>
                  <a:lumOff val="100000"/>
                  <a:alpha val="0"/>
                </a:schemeClr>
              </a:gs>
            </a:gsLst>
            <a:lin ang="0" scaled="1"/>
            <a:tileRect/>
          </a:gradFill>
          <a:ln w="9525">
            <a:noFill/>
            <a:miter lim="800000"/>
            <a:headEnd/>
            <a:tailEnd/>
          </a:ln>
        </p:spPr>
        <p:txBody>
          <a:bodyPr vert="horz" wrap="square" lIns="102509" tIns="51257" rIns="102509" bIns="51257" numCol="1" anchor="ctr" anchorCtr="0" compatLnSpc="1">
            <a:prstTxWarp prst="textNoShape">
              <a:avLst/>
            </a:prstTxWarp>
          </a:bodyPr>
          <a:lstStyle/>
          <a:p>
            <a:pPr marL="0" lvl="0" defTabSz="1025317" eaLnBrk="0" latinLnBrk="0" hangingPunct="0">
              <a:lnSpc>
                <a:spcPct val="80000"/>
              </a:lnSpc>
            </a:pPr>
            <a:r>
              <a:rPr lang="en-US" dirty="0" smtClean="0"/>
              <a:t>&lt;Title&gt;</a:t>
            </a:r>
            <a:endParaRPr lang="en-AU" dirty="0" smtClean="0"/>
          </a:p>
        </p:txBody>
      </p:sp>
      <p:sp>
        <p:nvSpPr>
          <p:cNvPr id="1027" name="Rectangle 3"/>
          <p:cNvSpPr>
            <a:spLocks noGrp="1" noChangeArrowheads="1"/>
          </p:cNvSpPr>
          <p:nvPr>
            <p:ph type="body" idx="1"/>
          </p:nvPr>
        </p:nvSpPr>
        <p:spPr bwMode="auto">
          <a:xfrm>
            <a:off x="1338921" y="1535194"/>
            <a:ext cx="10916989" cy="5145643"/>
          </a:xfrm>
          <a:prstGeom prst="rect">
            <a:avLst/>
          </a:prstGeom>
          <a:noFill/>
          <a:ln w="9525">
            <a:noFill/>
            <a:miter lim="800000"/>
            <a:headEnd/>
            <a:tailEnd/>
          </a:ln>
        </p:spPr>
        <p:txBody>
          <a:bodyPr vert="horz" wrap="square" lIns="102532" tIns="51266" rIns="102532" bIns="51266" numCol="1" anchor="t" anchorCtr="0" compatLnSpc="1">
            <a:prstTxWarp prst="textNoShape">
              <a:avLst/>
            </a:prstTxWarp>
          </a:bodyPr>
          <a:lstStyle/>
          <a:p>
            <a:pPr lvl="0"/>
            <a:r>
              <a:rPr lang="en-AU" smtClean="0"/>
              <a:t>Click to edit Master text styles</a:t>
            </a:r>
          </a:p>
          <a:p>
            <a:pPr lvl="1"/>
            <a:r>
              <a:rPr lang="en-AU" smtClean="0"/>
              <a:t>Title</a:t>
            </a:r>
          </a:p>
          <a:p>
            <a:pPr lvl="2"/>
            <a:r>
              <a:rPr lang="en-AU" smtClean="0"/>
              <a:t>Third level</a:t>
            </a:r>
          </a:p>
          <a:p>
            <a:pPr lvl="3"/>
            <a:r>
              <a:rPr lang="en-AU" smtClean="0"/>
              <a:t>Fourth level</a:t>
            </a:r>
          </a:p>
          <a:p>
            <a:pPr lvl="4"/>
            <a:r>
              <a:rPr lang="en-AU" smtClean="0"/>
              <a:t>Fifth level</a:t>
            </a:r>
          </a:p>
        </p:txBody>
      </p:sp>
      <p:sp>
        <p:nvSpPr>
          <p:cNvPr id="7183" name="Text Box 15"/>
          <p:cNvSpPr txBox="1">
            <a:spLocks noChangeArrowheads="1"/>
          </p:cNvSpPr>
          <p:nvPr/>
        </p:nvSpPr>
        <p:spPr bwMode="auto">
          <a:xfrm>
            <a:off x="1212025" y="4810601"/>
            <a:ext cx="10728842" cy="411310"/>
          </a:xfrm>
          <a:prstGeom prst="rect">
            <a:avLst/>
          </a:prstGeom>
          <a:noFill/>
          <a:ln w="9525">
            <a:noFill/>
            <a:miter lim="800000"/>
            <a:headEnd/>
            <a:tailEnd/>
          </a:ln>
          <a:effectLst/>
        </p:spPr>
        <p:txBody>
          <a:bodyPr lIns="102532" tIns="51266" rIns="102532" bIns="51266">
            <a:spAutoFit/>
          </a:bodyPr>
          <a:lstStyle/>
          <a:p>
            <a:pPr fontAlgn="base">
              <a:spcBef>
                <a:spcPct val="50000"/>
              </a:spcBef>
              <a:spcAft>
                <a:spcPct val="0"/>
              </a:spcAft>
              <a:defRPr/>
            </a:pPr>
            <a:endParaRPr lang="en-US" dirty="0">
              <a:solidFill>
                <a:srgbClr val="665546"/>
              </a:solidFill>
            </a:endParaRPr>
          </a:p>
        </p:txBody>
      </p:sp>
      <p:sp>
        <p:nvSpPr>
          <p:cNvPr id="7185" name="Rectangle 17"/>
          <p:cNvSpPr>
            <a:spLocks noGrp="1" noChangeArrowheads="1"/>
          </p:cNvSpPr>
          <p:nvPr>
            <p:ph type="dt" sz="half" idx="2"/>
          </p:nvPr>
        </p:nvSpPr>
        <p:spPr bwMode="auto">
          <a:xfrm>
            <a:off x="1341110" y="6859193"/>
            <a:ext cx="1953680" cy="261700"/>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a:defRPr sz="1100"/>
            </a:lvl1pPr>
          </a:lstStyle>
          <a:p>
            <a:pPr fontAlgn="base">
              <a:spcBef>
                <a:spcPct val="0"/>
              </a:spcBef>
              <a:spcAft>
                <a:spcPct val="0"/>
              </a:spcAft>
              <a:defRPr/>
            </a:pPr>
            <a:fld id="{9D5A6592-2714-4F66-8A66-903F4C3BF638}" type="datetime4">
              <a:rPr lang="en-AU">
                <a:solidFill>
                  <a:srgbClr val="665546"/>
                </a:solidFill>
              </a:rPr>
              <a:pPr fontAlgn="base">
                <a:spcBef>
                  <a:spcPct val="0"/>
                </a:spcBef>
                <a:spcAft>
                  <a:spcPct val="0"/>
                </a:spcAft>
                <a:defRPr/>
              </a:pPr>
              <a:t>10 February 2017</a:t>
            </a:fld>
            <a:endParaRPr lang="en-AU" dirty="0">
              <a:solidFill>
                <a:srgbClr val="665546"/>
              </a:solidFill>
            </a:endParaRPr>
          </a:p>
        </p:txBody>
      </p:sp>
      <p:sp>
        <p:nvSpPr>
          <p:cNvPr id="7186" name="Rectangle 18"/>
          <p:cNvSpPr>
            <a:spLocks noGrp="1" noChangeArrowheads="1"/>
          </p:cNvSpPr>
          <p:nvPr>
            <p:ph type="ftr" sz="quarter" idx="3"/>
          </p:nvPr>
        </p:nvSpPr>
        <p:spPr bwMode="auto">
          <a:xfrm>
            <a:off x="3307914" y="6854190"/>
            <a:ext cx="6961498" cy="360045"/>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marL="0" marR="0" indent="0" algn="ctr" defTabSz="1025317" rtl="0" eaLnBrk="1" fontAlgn="auto" latinLnBrk="0" hangingPunct="1">
              <a:lnSpc>
                <a:spcPct val="100000"/>
              </a:lnSpc>
              <a:spcBef>
                <a:spcPts val="0"/>
              </a:spcBef>
              <a:spcAft>
                <a:spcPts val="0"/>
              </a:spcAft>
              <a:buClrTx/>
              <a:buSzTx/>
              <a:buFontTx/>
              <a:buNone/>
              <a:tabLst/>
              <a:defRPr sz="11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
        <p:nvSpPr>
          <p:cNvPr id="7187" name="Rectangle 19"/>
          <p:cNvSpPr>
            <a:spLocks noGrp="1" noChangeArrowheads="1"/>
          </p:cNvSpPr>
          <p:nvPr>
            <p:ph type="sldNum" sz="quarter" idx="4"/>
          </p:nvPr>
        </p:nvSpPr>
        <p:spPr bwMode="auto">
          <a:xfrm>
            <a:off x="10280356" y="6855857"/>
            <a:ext cx="1953680" cy="261700"/>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algn="r">
              <a:defRPr sz="1100"/>
            </a:lvl1pPr>
          </a:lstStyle>
          <a:p>
            <a:pPr fontAlgn="base">
              <a:spcBef>
                <a:spcPct val="0"/>
              </a:spcBef>
              <a:spcAft>
                <a:spcPct val="0"/>
              </a:spcAft>
              <a:defRPr/>
            </a:pPr>
            <a:fld id="{891BE02E-C3C4-4C03-B5A4-E5A74AE59C4A}" type="slidenum">
              <a:rPr lang="en-AU">
                <a:solidFill>
                  <a:srgbClr val="665546"/>
                </a:solidFill>
              </a:rPr>
              <a:pPr fontAlgn="base">
                <a:spcBef>
                  <a:spcPct val="0"/>
                </a:spcBef>
                <a:spcAft>
                  <a:spcPct val="0"/>
                </a:spcAft>
                <a:defRPr/>
              </a:pPr>
              <a:t>‹#›</a:t>
            </a:fld>
            <a:endParaRPr lang="en-AU" dirty="0">
              <a:solidFill>
                <a:srgbClr val="665546"/>
              </a:solidFill>
            </a:endParaRPr>
          </a:p>
        </p:txBody>
      </p:sp>
      <p:pic>
        <p:nvPicPr>
          <p:cNvPr id="9"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888737" y="66220"/>
            <a:ext cx="2712840" cy="579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72" r:id="rId4"/>
    <p:sldLayoutId id="2147483673" r:id="rId5"/>
    <p:sldLayoutId id="2147483674" r:id="rId6"/>
    <p:sldLayoutId id="2147483675" r:id="rId7"/>
    <p:sldLayoutId id="2147483676" r:id="rId8"/>
    <p:sldLayoutId id="2147483677" r:id="rId9"/>
  </p:sldLayoutIdLst>
  <p:timing>
    <p:tnLst>
      <p:par>
        <p:cTn id="1" dur="indefinite" restart="never" nodeType="tmRoot"/>
      </p:par>
    </p:tnLst>
  </p:timing>
  <p:hf hdr="0"/>
  <p:txStyles>
    <p:titleStyle>
      <a:lvl1pPr algn="l" rtl="0" eaLnBrk="1" fontAlgn="base" hangingPunct="1">
        <a:lnSpc>
          <a:spcPct val="85000"/>
        </a:lnSpc>
        <a:spcBef>
          <a:spcPct val="0"/>
        </a:spcBef>
        <a:spcAft>
          <a:spcPct val="0"/>
        </a:spcAft>
        <a:defRPr lang="en-AU" sz="2700" b="1" kern="1200" dirty="0" smtClean="0">
          <a:solidFill>
            <a:srgbClr val="7030A0"/>
          </a:solidFill>
          <a:latin typeface="Candara" panose="020E0502030303020204" pitchFamily="34" charset="0"/>
          <a:ea typeface="+mj-ea"/>
          <a:cs typeface="+mj-cs"/>
        </a:defRPr>
      </a:lvl1pPr>
      <a:lvl2pPr algn="l" rtl="0" eaLnBrk="1" fontAlgn="base" hangingPunct="1">
        <a:lnSpc>
          <a:spcPct val="85000"/>
        </a:lnSpc>
        <a:spcBef>
          <a:spcPct val="0"/>
        </a:spcBef>
        <a:spcAft>
          <a:spcPct val="0"/>
        </a:spcAft>
        <a:defRPr sz="3600">
          <a:solidFill>
            <a:srgbClr val="007EA3"/>
          </a:solidFill>
          <a:latin typeface="Georgia" pitchFamily="18" charset="0"/>
        </a:defRPr>
      </a:lvl2pPr>
      <a:lvl3pPr algn="l" rtl="0" eaLnBrk="1" fontAlgn="base" hangingPunct="1">
        <a:lnSpc>
          <a:spcPct val="85000"/>
        </a:lnSpc>
        <a:spcBef>
          <a:spcPct val="0"/>
        </a:spcBef>
        <a:spcAft>
          <a:spcPct val="0"/>
        </a:spcAft>
        <a:defRPr sz="3600">
          <a:solidFill>
            <a:srgbClr val="007EA3"/>
          </a:solidFill>
          <a:latin typeface="Georgia" pitchFamily="18" charset="0"/>
        </a:defRPr>
      </a:lvl3pPr>
      <a:lvl4pPr algn="l" rtl="0" eaLnBrk="1" fontAlgn="base" hangingPunct="1">
        <a:lnSpc>
          <a:spcPct val="85000"/>
        </a:lnSpc>
        <a:spcBef>
          <a:spcPct val="0"/>
        </a:spcBef>
        <a:spcAft>
          <a:spcPct val="0"/>
        </a:spcAft>
        <a:defRPr sz="3600">
          <a:solidFill>
            <a:srgbClr val="007EA3"/>
          </a:solidFill>
          <a:latin typeface="Georgia" pitchFamily="18" charset="0"/>
        </a:defRPr>
      </a:lvl4pPr>
      <a:lvl5pPr algn="l" rtl="0" eaLnBrk="1" fontAlgn="base" hangingPunct="1">
        <a:lnSpc>
          <a:spcPct val="85000"/>
        </a:lnSpc>
        <a:spcBef>
          <a:spcPct val="0"/>
        </a:spcBef>
        <a:spcAft>
          <a:spcPct val="0"/>
        </a:spcAft>
        <a:defRPr sz="3600">
          <a:solidFill>
            <a:srgbClr val="007EA3"/>
          </a:solidFill>
          <a:latin typeface="Georgia" pitchFamily="18" charset="0"/>
        </a:defRPr>
      </a:lvl5pPr>
      <a:lvl6pPr marL="512658" algn="l" rtl="0" eaLnBrk="1" fontAlgn="base" hangingPunct="1">
        <a:lnSpc>
          <a:spcPct val="85000"/>
        </a:lnSpc>
        <a:spcBef>
          <a:spcPct val="0"/>
        </a:spcBef>
        <a:spcAft>
          <a:spcPct val="0"/>
        </a:spcAft>
        <a:defRPr sz="3600">
          <a:solidFill>
            <a:srgbClr val="007EA3"/>
          </a:solidFill>
          <a:latin typeface="Georgia" pitchFamily="18" charset="0"/>
        </a:defRPr>
      </a:lvl6pPr>
      <a:lvl7pPr marL="1025317" algn="l" rtl="0" eaLnBrk="1" fontAlgn="base" hangingPunct="1">
        <a:lnSpc>
          <a:spcPct val="85000"/>
        </a:lnSpc>
        <a:spcBef>
          <a:spcPct val="0"/>
        </a:spcBef>
        <a:spcAft>
          <a:spcPct val="0"/>
        </a:spcAft>
        <a:defRPr sz="3600">
          <a:solidFill>
            <a:srgbClr val="007EA3"/>
          </a:solidFill>
          <a:latin typeface="Georgia" pitchFamily="18" charset="0"/>
        </a:defRPr>
      </a:lvl7pPr>
      <a:lvl8pPr marL="1537975" algn="l" rtl="0" eaLnBrk="1" fontAlgn="base" hangingPunct="1">
        <a:lnSpc>
          <a:spcPct val="85000"/>
        </a:lnSpc>
        <a:spcBef>
          <a:spcPct val="0"/>
        </a:spcBef>
        <a:spcAft>
          <a:spcPct val="0"/>
        </a:spcAft>
        <a:defRPr sz="3600">
          <a:solidFill>
            <a:srgbClr val="007EA3"/>
          </a:solidFill>
          <a:latin typeface="Georgia" pitchFamily="18" charset="0"/>
        </a:defRPr>
      </a:lvl8pPr>
      <a:lvl9pPr marL="2050633" algn="l" rtl="0" eaLnBrk="1" fontAlgn="base" hangingPunct="1">
        <a:lnSpc>
          <a:spcPct val="85000"/>
        </a:lnSpc>
        <a:spcBef>
          <a:spcPct val="0"/>
        </a:spcBef>
        <a:spcAft>
          <a:spcPct val="0"/>
        </a:spcAft>
        <a:defRPr sz="3600">
          <a:solidFill>
            <a:srgbClr val="007EA3"/>
          </a:solidFill>
          <a:latin typeface="Georgia" pitchFamily="18" charset="0"/>
        </a:defRPr>
      </a:lvl9pPr>
    </p:titleStyle>
    <p:bodyStyle>
      <a:lvl1pPr marL="384494" indent="-384494" algn="l" rtl="0" eaLnBrk="1" fontAlgn="base" hangingPunct="1">
        <a:lnSpc>
          <a:spcPct val="120000"/>
        </a:lnSpc>
        <a:spcBef>
          <a:spcPct val="35000"/>
        </a:spcBef>
        <a:spcAft>
          <a:spcPct val="0"/>
        </a:spcAft>
        <a:buChar char="•"/>
        <a:defRPr>
          <a:solidFill>
            <a:srgbClr val="665546"/>
          </a:solidFill>
          <a:latin typeface="+mn-lt"/>
          <a:ea typeface="+mn-ea"/>
          <a:cs typeface="+mn-cs"/>
        </a:defRPr>
      </a:lvl1pPr>
      <a:lvl2pPr marL="833070" indent="-320411" algn="l" rtl="0" eaLnBrk="1" fontAlgn="base" hangingPunct="1">
        <a:lnSpc>
          <a:spcPct val="120000"/>
        </a:lnSpc>
        <a:spcBef>
          <a:spcPct val="35000"/>
        </a:spcBef>
        <a:spcAft>
          <a:spcPct val="0"/>
        </a:spcAft>
        <a:buChar char="–"/>
        <a:defRPr>
          <a:solidFill>
            <a:srgbClr val="665546"/>
          </a:solidFill>
          <a:latin typeface="+mn-lt"/>
        </a:defRPr>
      </a:lvl2pPr>
      <a:lvl3pPr marL="1281646" indent="-256329" algn="l" rtl="0" eaLnBrk="1" fontAlgn="base" hangingPunct="1">
        <a:lnSpc>
          <a:spcPct val="120000"/>
        </a:lnSpc>
        <a:spcBef>
          <a:spcPct val="35000"/>
        </a:spcBef>
        <a:spcAft>
          <a:spcPct val="0"/>
        </a:spcAft>
        <a:buChar char="•"/>
        <a:defRPr sz="1800">
          <a:solidFill>
            <a:srgbClr val="665546"/>
          </a:solidFill>
          <a:latin typeface="+mn-lt"/>
        </a:defRPr>
      </a:lvl3pPr>
      <a:lvl4pPr marL="1794304" indent="-256329" algn="l" rtl="0" eaLnBrk="1" fontAlgn="base" hangingPunct="1">
        <a:lnSpc>
          <a:spcPct val="120000"/>
        </a:lnSpc>
        <a:spcBef>
          <a:spcPct val="35000"/>
        </a:spcBef>
        <a:spcAft>
          <a:spcPct val="0"/>
        </a:spcAft>
        <a:buChar char="–"/>
        <a:defRPr sz="1600">
          <a:solidFill>
            <a:srgbClr val="665546"/>
          </a:solidFill>
          <a:latin typeface="+mn-lt"/>
        </a:defRPr>
      </a:lvl4pPr>
      <a:lvl5pPr marL="2306963" indent="-256329" algn="l" rtl="0" eaLnBrk="1" fontAlgn="base" hangingPunct="1">
        <a:lnSpc>
          <a:spcPct val="120000"/>
        </a:lnSpc>
        <a:spcBef>
          <a:spcPct val="35000"/>
        </a:spcBef>
        <a:spcAft>
          <a:spcPct val="0"/>
        </a:spcAft>
        <a:buChar char="»"/>
        <a:defRPr sz="1300">
          <a:solidFill>
            <a:srgbClr val="665546"/>
          </a:solidFill>
          <a:latin typeface="+mn-lt"/>
        </a:defRPr>
      </a:lvl5pPr>
      <a:lvl6pPr marL="2819621" indent="-256329" algn="l" rtl="0" eaLnBrk="1" fontAlgn="base" hangingPunct="1">
        <a:lnSpc>
          <a:spcPct val="120000"/>
        </a:lnSpc>
        <a:spcBef>
          <a:spcPct val="35000"/>
        </a:spcBef>
        <a:spcAft>
          <a:spcPct val="0"/>
        </a:spcAft>
        <a:buChar char="»"/>
        <a:defRPr sz="1300">
          <a:solidFill>
            <a:srgbClr val="665546"/>
          </a:solidFill>
          <a:latin typeface="+mn-lt"/>
        </a:defRPr>
      </a:lvl6pPr>
      <a:lvl7pPr marL="3332279" indent="-256329" algn="l" rtl="0" eaLnBrk="1" fontAlgn="base" hangingPunct="1">
        <a:lnSpc>
          <a:spcPct val="120000"/>
        </a:lnSpc>
        <a:spcBef>
          <a:spcPct val="35000"/>
        </a:spcBef>
        <a:spcAft>
          <a:spcPct val="0"/>
        </a:spcAft>
        <a:buChar char="»"/>
        <a:defRPr sz="1300">
          <a:solidFill>
            <a:srgbClr val="665546"/>
          </a:solidFill>
          <a:latin typeface="+mn-lt"/>
        </a:defRPr>
      </a:lvl7pPr>
      <a:lvl8pPr marL="3844938" indent="-256329" algn="l" rtl="0" eaLnBrk="1" fontAlgn="base" hangingPunct="1">
        <a:lnSpc>
          <a:spcPct val="120000"/>
        </a:lnSpc>
        <a:spcBef>
          <a:spcPct val="35000"/>
        </a:spcBef>
        <a:spcAft>
          <a:spcPct val="0"/>
        </a:spcAft>
        <a:buChar char="»"/>
        <a:defRPr sz="1300">
          <a:solidFill>
            <a:srgbClr val="665546"/>
          </a:solidFill>
          <a:latin typeface="+mn-lt"/>
        </a:defRPr>
      </a:lvl8pPr>
      <a:lvl9pPr marL="4357596" indent="-256329" algn="l" rtl="0" eaLnBrk="1" fontAlgn="base" hangingPunct="1">
        <a:lnSpc>
          <a:spcPct val="120000"/>
        </a:lnSpc>
        <a:spcBef>
          <a:spcPct val="35000"/>
        </a:spcBef>
        <a:spcAft>
          <a:spcPct val="0"/>
        </a:spcAft>
        <a:buChar char="»"/>
        <a:defRPr sz="1300">
          <a:solidFill>
            <a:srgbClr val="665546"/>
          </a:solidFill>
          <a:latin typeface="+mn-lt"/>
        </a:defRPr>
      </a:lvl9pPr>
    </p:bodyStyle>
    <p:otherStyle>
      <a:defPPr>
        <a:defRPr lang="en-US"/>
      </a:defPPr>
      <a:lvl1pPr marL="0" algn="l" defTabSz="1025317" rtl="0" eaLnBrk="1" latinLnBrk="0" hangingPunct="1">
        <a:defRPr sz="2000" kern="1200">
          <a:solidFill>
            <a:schemeClr val="tx1"/>
          </a:solidFill>
          <a:latin typeface="+mn-lt"/>
          <a:ea typeface="+mn-ea"/>
          <a:cs typeface="+mn-cs"/>
        </a:defRPr>
      </a:lvl1pPr>
      <a:lvl2pPr marL="512658" algn="l" defTabSz="1025317" rtl="0" eaLnBrk="1" latinLnBrk="0" hangingPunct="1">
        <a:defRPr sz="2000" kern="1200">
          <a:solidFill>
            <a:schemeClr val="tx1"/>
          </a:solidFill>
          <a:latin typeface="+mn-lt"/>
          <a:ea typeface="+mn-ea"/>
          <a:cs typeface="+mn-cs"/>
        </a:defRPr>
      </a:lvl2pPr>
      <a:lvl3pPr marL="1025317" algn="l" defTabSz="1025317" rtl="0" eaLnBrk="1" latinLnBrk="0" hangingPunct="1">
        <a:defRPr sz="2000" kern="1200">
          <a:solidFill>
            <a:schemeClr val="tx1"/>
          </a:solidFill>
          <a:latin typeface="+mn-lt"/>
          <a:ea typeface="+mn-ea"/>
          <a:cs typeface="+mn-cs"/>
        </a:defRPr>
      </a:lvl3pPr>
      <a:lvl4pPr marL="1537975" algn="l" defTabSz="1025317" rtl="0" eaLnBrk="1" latinLnBrk="0" hangingPunct="1">
        <a:defRPr sz="2000" kern="1200">
          <a:solidFill>
            <a:schemeClr val="tx1"/>
          </a:solidFill>
          <a:latin typeface="+mn-lt"/>
          <a:ea typeface="+mn-ea"/>
          <a:cs typeface="+mn-cs"/>
        </a:defRPr>
      </a:lvl4pPr>
      <a:lvl5pPr marL="2050633" algn="l" defTabSz="1025317" rtl="0" eaLnBrk="1" latinLnBrk="0" hangingPunct="1">
        <a:defRPr sz="2000" kern="1200">
          <a:solidFill>
            <a:schemeClr val="tx1"/>
          </a:solidFill>
          <a:latin typeface="+mn-lt"/>
          <a:ea typeface="+mn-ea"/>
          <a:cs typeface="+mn-cs"/>
        </a:defRPr>
      </a:lvl5pPr>
      <a:lvl6pPr marL="2563292" algn="l" defTabSz="1025317" rtl="0" eaLnBrk="1" latinLnBrk="0" hangingPunct="1">
        <a:defRPr sz="2000" kern="1200">
          <a:solidFill>
            <a:schemeClr val="tx1"/>
          </a:solidFill>
          <a:latin typeface="+mn-lt"/>
          <a:ea typeface="+mn-ea"/>
          <a:cs typeface="+mn-cs"/>
        </a:defRPr>
      </a:lvl6pPr>
      <a:lvl7pPr marL="3075950" algn="l" defTabSz="1025317" rtl="0" eaLnBrk="1" latinLnBrk="0" hangingPunct="1">
        <a:defRPr sz="2000" kern="1200">
          <a:solidFill>
            <a:schemeClr val="tx1"/>
          </a:solidFill>
          <a:latin typeface="+mn-lt"/>
          <a:ea typeface="+mn-ea"/>
          <a:cs typeface="+mn-cs"/>
        </a:defRPr>
      </a:lvl7pPr>
      <a:lvl8pPr marL="3588609" algn="l" defTabSz="1025317" rtl="0" eaLnBrk="1" latinLnBrk="0" hangingPunct="1">
        <a:defRPr sz="2000" kern="1200">
          <a:solidFill>
            <a:schemeClr val="tx1"/>
          </a:solidFill>
          <a:latin typeface="+mn-lt"/>
          <a:ea typeface="+mn-ea"/>
          <a:cs typeface="+mn-cs"/>
        </a:defRPr>
      </a:lvl8pPr>
      <a:lvl9pPr marL="4101267" algn="l" defTabSz="1025317"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079" y="288370"/>
            <a:ext cx="11341418" cy="1200150"/>
          </a:xfrm>
          <a:prstGeom prst="rect">
            <a:avLst/>
          </a:prstGeom>
        </p:spPr>
        <p:txBody>
          <a:bodyPr vert="horz" lIns="113157" tIns="56579" rIns="113157" bIns="565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30079" y="1680211"/>
            <a:ext cx="11341418" cy="4752261"/>
          </a:xfrm>
          <a:prstGeom prst="rect">
            <a:avLst/>
          </a:prstGeom>
        </p:spPr>
        <p:txBody>
          <a:bodyPr vert="horz" lIns="113157" tIns="56579" rIns="113157" bIns="565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30079" y="6674168"/>
            <a:ext cx="2940368" cy="383381"/>
          </a:xfrm>
          <a:prstGeom prst="rect">
            <a:avLst/>
          </a:prstGeom>
        </p:spPr>
        <p:txBody>
          <a:bodyPr vert="horz" lIns="113157" tIns="56579" rIns="113157" bIns="56579" rtlCol="0" anchor="ctr"/>
          <a:lstStyle>
            <a:lvl1pPr algn="l">
              <a:defRPr sz="1500">
                <a:solidFill>
                  <a:schemeClr val="tx1">
                    <a:tint val="75000"/>
                  </a:schemeClr>
                </a:solidFill>
              </a:defRPr>
            </a:lvl1pPr>
          </a:lstStyle>
          <a:p>
            <a:pPr fontAlgn="base">
              <a:spcBef>
                <a:spcPct val="0"/>
              </a:spcBef>
              <a:spcAft>
                <a:spcPct val="0"/>
              </a:spcAft>
              <a:defRPr/>
            </a:pPr>
            <a:fld id="{9D5A6592-2714-4F66-8A66-903F4C3BF638}" type="datetime4">
              <a:rPr lang="en-AU" smtClean="0">
                <a:solidFill>
                  <a:srgbClr val="665546"/>
                </a:solidFill>
              </a:rPr>
              <a:pPr fontAlgn="base">
                <a:spcBef>
                  <a:spcPct val="0"/>
                </a:spcBef>
                <a:spcAft>
                  <a:spcPct val="0"/>
                </a:spcAft>
                <a:defRPr/>
              </a:pPr>
              <a:t>10 February 2017</a:t>
            </a:fld>
            <a:endParaRPr lang="en-AU" dirty="0">
              <a:solidFill>
                <a:srgbClr val="665546"/>
              </a:solidFill>
            </a:endParaRPr>
          </a:p>
        </p:txBody>
      </p:sp>
      <p:sp>
        <p:nvSpPr>
          <p:cNvPr id="5" name="Footer Placeholder 4"/>
          <p:cNvSpPr>
            <a:spLocks noGrp="1"/>
          </p:cNvSpPr>
          <p:nvPr>
            <p:ph type="ftr" sz="quarter" idx="3"/>
          </p:nvPr>
        </p:nvSpPr>
        <p:spPr>
          <a:xfrm>
            <a:off x="4305538" y="6674168"/>
            <a:ext cx="3990499" cy="383381"/>
          </a:xfrm>
          <a:prstGeom prst="rect">
            <a:avLst/>
          </a:prstGeom>
        </p:spPr>
        <p:txBody>
          <a:bodyPr vert="horz" lIns="113157" tIns="56579" rIns="113157" bIns="56579" rtlCol="0" anchor="ctr"/>
          <a:lstStyle>
            <a:lvl1pPr algn="ctr">
              <a:defRPr sz="1500">
                <a:solidFill>
                  <a:schemeClr val="tx1">
                    <a:tint val="75000"/>
                  </a:schemeClr>
                </a:solidFill>
              </a:defRPr>
            </a:lvl1p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Slide Number Placeholder 5"/>
          <p:cNvSpPr>
            <a:spLocks noGrp="1"/>
          </p:cNvSpPr>
          <p:nvPr>
            <p:ph type="sldNum" sz="quarter" idx="4"/>
          </p:nvPr>
        </p:nvSpPr>
        <p:spPr>
          <a:xfrm>
            <a:off x="9031129" y="6674168"/>
            <a:ext cx="2940368" cy="383381"/>
          </a:xfrm>
          <a:prstGeom prst="rect">
            <a:avLst/>
          </a:prstGeom>
        </p:spPr>
        <p:txBody>
          <a:bodyPr vert="horz" lIns="113157" tIns="56579" rIns="113157" bIns="56579" rtlCol="0" anchor="ctr"/>
          <a:lstStyle>
            <a:lvl1pPr algn="r">
              <a:defRPr sz="1500">
                <a:solidFill>
                  <a:schemeClr val="tx1">
                    <a:tint val="75000"/>
                  </a:schemeClr>
                </a:solidFill>
              </a:defRPr>
            </a:lvl1pPr>
          </a:lstStyle>
          <a:p>
            <a:pPr fontAlgn="base">
              <a:spcBef>
                <a:spcPct val="0"/>
              </a:spcBef>
              <a:spcAft>
                <a:spcPct val="0"/>
              </a:spcAft>
              <a:defRPr/>
            </a:pPr>
            <a:fld id="{891BE02E-C3C4-4C03-B5A4-E5A74AE59C4A}" type="slidenum">
              <a:rPr lang="en-AU" smtClean="0">
                <a:solidFill>
                  <a:srgbClr val="665546"/>
                </a:solidFill>
              </a:rPr>
              <a:pPr fontAlgn="base">
                <a:spcBef>
                  <a:spcPct val="0"/>
                </a:spcBef>
                <a:spcAft>
                  <a:spcPct val="0"/>
                </a:spcAft>
                <a:defRPr/>
              </a:pPr>
              <a:t>‹#›</a:t>
            </a:fld>
            <a:endParaRPr lang="en-AU" dirty="0">
              <a:solidFill>
                <a:srgbClr val="665546"/>
              </a:solidFill>
            </a:endParaRPr>
          </a:p>
        </p:txBody>
      </p:sp>
    </p:spTree>
    <p:extLst>
      <p:ext uri="{BB962C8B-B14F-4D97-AF65-F5344CB8AC3E}">
        <p14:creationId xmlns:p14="http://schemas.microsoft.com/office/powerpoint/2010/main" val="27541961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p:txStyles>
    <p:titleStyle>
      <a:lvl1pPr algn="ctr" defTabSz="1131570" rtl="0" eaLnBrk="1" latinLnBrk="0" hangingPunct="1">
        <a:spcBef>
          <a:spcPct val="0"/>
        </a:spcBef>
        <a:buNone/>
        <a:defRPr sz="5400" kern="1200">
          <a:solidFill>
            <a:schemeClr val="tx1"/>
          </a:solidFill>
          <a:latin typeface="+mj-lt"/>
          <a:ea typeface="+mj-ea"/>
          <a:cs typeface="+mj-cs"/>
        </a:defRPr>
      </a:lvl1pPr>
    </p:titleStyle>
    <p:bodyStyle>
      <a:lvl1pPr marL="424339" indent="-424339" algn="l" defTabSz="113157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1pPr>
      <a:lvl2pPr marL="919401" indent="-353616" algn="l" defTabSz="113157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2pPr>
      <a:lvl3pPr marL="1414463" indent="-282893" algn="l" defTabSz="113157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3pPr>
      <a:lvl4pPr marL="1980248" indent="-282893" algn="l" defTabSz="113157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4pPr>
      <a:lvl5pPr marL="2546033" indent="-282893" algn="l" defTabSz="113157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5pPr>
      <a:lvl6pPr marL="3111818" indent="-282893" algn="l" defTabSz="113157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677603" indent="-282893" algn="l" defTabSz="113157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243388" indent="-282893" algn="l" defTabSz="113157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809173" indent="-282893" algn="l" defTabSz="113157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en-US"/>
      </a:defPPr>
      <a:lvl1pPr marL="0" algn="l" defTabSz="1131570" rtl="0" eaLnBrk="1" latinLnBrk="0" hangingPunct="1">
        <a:defRPr sz="2200" kern="1200">
          <a:solidFill>
            <a:schemeClr val="tx1"/>
          </a:solidFill>
          <a:latin typeface="+mn-lt"/>
          <a:ea typeface="+mn-ea"/>
          <a:cs typeface="+mn-cs"/>
        </a:defRPr>
      </a:lvl1pPr>
      <a:lvl2pPr marL="565785" algn="l" defTabSz="1131570" rtl="0" eaLnBrk="1" latinLnBrk="0" hangingPunct="1">
        <a:defRPr sz="2200" kern="1200">
          <a:solidFill>
            <a:schemeClr val="tx1"/>
          </a:solidFill>
          <a:latin typeface="+mn-lt"/>
          <a:ea typeface="+mn-ea"/>
          <a:cs typeface="+mn-cs"/>
        </a:defRPr>
      </a:lvl2pPr>
      <a:lvl3pPr marL="1131570" algn="l" defTabSz="1131570" rtl="0" eaLnBrk="1" latinLnBrk="0" hangingPunct="1">
        <a:defRPr sz="2200" kern="1200">
          <a:solidFill>
            <a:schemeClr val="tx1"/>
          </a:solidFill>
          <a:latin typeface="+mn-lt"/>
          <a:ea typeface="+mn-ea"/>
          <a:cs typeface="+mn-cs"/>
        </a:defRPr>
      </a:lvl3pPr>
      <a:lvl4pPr marL="1697355" algn="l" defTabSz="1131570" rtl="0" eaLnBrk="1" latinLnBrk="0" hangingPunct="1">
        <a:defRPr sz="2200" kern="1200">
          <a:solidFill>
            <a:schemeClr val="tx1"/>
          </a:solidFill>
          <a:latin typeface="+mn-lt"/>
          <a:ea typeface="+mn-ea"/>
          <a:cs typeface="+mn-cs"/>
        </a:defRPr>
      </a:lvl4pPr>
      <a:lvl5pPr marL="2263140" algn="l" defTabSz="1131570" rtl="0" eaLnBrk="1" latinLnBrk="0" hangingPunct="1">
        <a:defRPr sz="2200" kern="1200">
          <a:solidFill>
            <a:schemeClr val="tx1"/>
          </a:solidFill>
          <a:latin typeface="+mn-lt"/>
          <a:ea typeface="+mn-ea"/>
          <a:cs typeface="+mn-cs"/>
        </a:defRPr>
      </a:lvl5pPr>
      <a:lvl6pPr marL="2828925" algn="l" defTabSz="1131570" rtl="0" eaLnBrk="1" latinLnBrk="0" hangingPunct="1">
        <a:defRPr sz="2200" kern="1200">
          <a:solidFill>
            <a:schemeClr val="tx1"/>
          </a:solidFill>
          <a:latin typeface="+mn-lt"/>
          <a:ea typeface="+mn-ea"/>
          <a:cs typeface="+mn-cs"/>
        </a:defRPr>
      </a:lvl6pPr>
      <a:lvl7pPr marL="3394710" algn="l" defTabSz="1131570" rtl="0" eaLnBrk="1" latinLnBrk="0" hangingPunct="1">
        <a:defRPr sz="2200" kern="1200">
          <a:solidFill>
            <a:schemeClr val="tx1"/>
          </a:solidFill>
          <a:latin typeface="+mn-lt"/>
          <a:ea typeface="+mn-ea"/>
          <a:cs typeface="+mn-cs"/>
        </a:defRPr>
      </a:lvl7pPr>
      <a:lvl8pPr marL="3960495" algn="l" defTabSz="1131570" rtl="0" eaLnBrk="1" latinLnBrk="0" hangingPunct="1">
        <a:defRPr sz="2200" kern="1200">
          <a:solidFill>
            <a:schemeClr val="tx1"/>
          </a:solidFill>
          <a:latin typeface="+mn-lt"/>
          <a:ea typeface="+mn-ea"/>
          <a:cs typeface="+mn-cs"/>
        </a:defRPr>
      </a:lvl8pPr>
      <a:lvl9pPr marL="4526280" algn="l" defTabSz="1131570"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png"/><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11.xml"/><Relationship Id="rId6" Type="http://schemas.openxmlformats.org/officeDocument/2006/relationships/image" Target="../media/image17.emf"/><Relationship Id="rId5" Type="http://schemas.openxmlformats.org/officeDocument/2006/relationships/image" Target="../media/image16.emf"/><Relationship Id="rId10" Type="http://schemas.openxmlformats.org/officeDocument/2006/relationships/image" Target="../media/image6.emf"/><Relationship Id="rId4" Type="http://schemas.openxmlformats.org/officeDocument/2006/relationships/image" Target="../media/image15.emf"/><Relationship Id="rId9"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1.xml"/><Relationship Id="rId5" Type="http://schemas.openxmlformats.org/officeDocument/2006/relationships/image" Target="../media/image24.emf"/><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microsoft.com/office/2007/relationships/hdphoto" Target="../media/hdphoto1.wdp"/><Relationship Id="rId2" Type="http://schemas.openxmlformats.org/officeDocument/2006/relationships/image" Target="../media/image6.emf"/><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19.emf"/><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1.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2.emf"/><Relationship Id="rId2" Type="http://schemas.openxmlformats.org/officeDocument/2006/relationships/image" Target="../media/image8.emf"/><Relationship Id="rId1" Type="http://schemas.openxmlformats.org/officeDocument/2006/relationships/slideLayout" Target="../slideLayouts/slideLayout11.xml"/><Relationship Id="rId6" Type="http://schemas.openxmlformats.org/officeDocument/2006/relationships/image" Target="../media/image6.emf"/><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620579" y="1680210"/>
            <a:ext cx="3675459" cy="16002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6711" tIns="63357" rIns="126711" bIns="63357" anchor="ctr"/>
          <a:lstStyle/>
          <a:p>
            <a:pPr algn="ctr"/>
            <a:r>
              <a:rPr lang="en-US" sz="4400"/>
              <a:t>Computer</a:t>
            </a:r>
          </a:p>
        </p:txBody>
      </p:sp>
      <p:sp>
        <p:nvSpPr>
          <p:cNvPr id="3078" name="Line 6"/>
          <p:cNvSpPr>
            <a:spLocks noChangeShapeType="1"/>
          </p:cNvSpPr>
          <p:nvPr/>
        </p:nvSpPr>
        <p:spPr bwMode="auto">
          <a:xfrm>
            <a:off x="3360420" y="2160270"/>
            <a:ext cx="1260158"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6711" tIns="63357" rIns="126711" bIns="63357"/>
          <a:lstStyle/>
          <a:p>
            <a:endParaRPr lang="en-IN"/>
          </a:p>
        </p:txBody>
      </p:sp>
      <p:sp>
        <p:nvSpPr>
          <p:cNvPr id="3079" name="Line 7"/>
          <p:cNvSpPr>
            <a:spLocks noChangeShapeType="1"/>
          </p:cNvSpPr>
          <p:nvPr/>
        </p:nvSpPr>
        <p:spPr bwMode="auto">
          <a:xfrm>
            <a:off x="3360420" y="2880360"/>
            <a:ext cx="1260158"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6711" tIns="63357" rIns="126711" bIns="63357"/>
          <a:lstStyle/>
          <a:p>
            <a:endParaRPr lang="en-IN"/>
          </a:p>
        </p:txBody>
      </p:sp>
      <p:sp>
        <p:nvSpPr>
          <p:cNvPr id="3080" name="Line 8"/>
          <p:cNvSpPr>
            <a:spLocks noChangeShapeType="1"/>
          </p:cNvSpPr>
          <p:nvPr/>
        </p:nvSpPr>
        <p:spPr bwMode="auto">
          <a:xfrm>
            <a:off x="8296037" y="2400300"/>
            <a:ext cx="1050131"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6711" tIns="63357" rIns="126711" bIns="63357"/>
          <a:lstStyle/>
          <a:p>
            <a:endParaRPr lang="en-IN"/>
          </a:p>
        </p:txBody>
      </p:sp>
      <p:sp>
        <p:nvSpPr>
          <p:cNvPr id="3082" name="Text Box 10"/>
          <p:cNvSpPr txBox="1">
            <a:spLocks noChangeArrowheads="1"/>
          </p:cNvSpPr>
          <p:nvPr/>
        </p:nvSpPr>
        <p:spPr bwMode="auto">
          <a:xfrm>
            <a:off x="1868369" y="1776899"/>
            <a:ext cx="1447377" cy="81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6711" tIns="63357" rIns="126711" bIns="63357">
            <a:spAutoFit/>
          </a:bodyPr>
          <a:lstStyle/>
          <a:p>
            <a:r>
              <a:rPr lang="en-US" sz="4400"/>
              <a:t>Data</a:t>
            </a:r>
          </a:p>
        </p:txBody>
      </p:sp>
      <p:sp>
        <p:nvSpPr>
          <p:cNvPr id="3083" name="Text Box 11"/>
          <p:cNvSpPr txBox="1">
            <a:spLocks noChangeArrowheads="1"/>
          </p:cNvSpPr>
          <p:nvPr/>
        </p:nvSpPr>
        <p:spPr bwMode="auto">
          <a:xfrm>
            <a:off x="945119" y="2480320"/>
            <a:ext cx="2419398" cy="81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6711" tIns="63357" rIns="126711" bIns="63357">
            <a:spAutoFit/>
          </a:bodyPr>
          <a:lstStyle/>
          <a:p>
            <a:r>
              <a:rPr lang="en-US" sz="4400"/>
              <a:t>Program</a:t>
            </a:r>
          </a:p>
        </p:txBody>
      </p:sp>
      <p:sp>
        <p:nvSpPr>
          <p:cNvPr id="3084" name="Text Box 12"/>
          <p:cNvSpPr txBox="1">
            <a:spLocks noChangeArrowheads="1"/>
          </p:cNvSpPr>
          <p:nvPr/>
        </p:nvSpPr>
        <p:spPr bwMode="auto">
          <a:xfrm>
            <a:off x="9346174" y="2080270"/>
            <a:ext cx="1948852" cy="81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6711" tIns="63357" rIns="126711" bIns="63357">
            <a:spAutoFit/>
          </a:bodyPr>
          <a:lstStyle/>
          <a:p>
            <a:r>
              <a:rPr lang="en-US" sz="4400"/>
              <a:t>Output</a:t>
            </a:r>
          </a:p>
        </p:txBody>
      </p:sp>
      <p:sp>
        <p:nvSpPr>
          <p:cNvPr id="3091" name="Rectangle 19"/>
          <p:cNvSpPr>
            <a:spLocks noChangeArrowheads="1"/>
          </p:cNvSpPr>
          <p:nvPr/>
        </p:nvSpPr>
        <p:spPr bwMode="auto">
          <a:xfrm>
            <a:off x="4725591" y="4640580"/>
            <a:ext cx="3675459" cy="16002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6711" tIns="63357" rIns="126711" bIns="63357" anchor="ctr"/>
          <a:lstStyle/>
          <a:p>
            <a:pPr algn="ctr"/>
            <a:r>
              <a:rPr lang="en-US" sz="4400"/>
              <a:t>Computer</a:t>
            </a:r>
          </a:p>
        </p:txBody>
      </p:sp>
      <p:sp>
        <p:nvSpPr>
          <p:cNvPr id="3092" name="Line 20"/>
          <p:cNvSpPr>
            <a:spLocks noChangeShapeType="1"/>
          </p:cNvSpPr>
          <p:nvPr/>
        </p:nvSpPr>
        <p:spPr bwMode="auto">
          <a:xfrm>
            <a:off x="3465433" y="5120640"/>
            <a:ext cx="1260158"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6711" tIns="63357" rIns="126711" bIns="63357"/>
          <a:lstStyle/>
          <a:p>
            <a:endParaRPr lang="en-IN"/>
          </a:p>
        </p:txBody>
      </p:sp>
      <p:sp>
        <p:nvSpPr>
          <p:cNvPr id="3093" name="Line 21"/>
          <p:cNvSpPr>
            <a:spLocks noChangeShapeType="1"/>
          </p:cNvSpPr>
          <p:nvPr/>
        </p:nvSpPr>
        <p:spPr bwMode="auto">
          <a:xfrm>
            <a:off x="3465433" y="5840730"/>
            <a:ext cx="1260158"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6711" tIns="63357" rIns="126711" bIns="63357"/>
          <a:lstStyle/>
          <a:p>
            <a:endParaRPr lang="en-IN"/>
          </a:p>
        </p:txBody>
      </p:sp>
      <p:sp>
        <p:nvSpPr>
          <p:cNvPr id="3094" name="Line 22"/>
          <p:cNvSpPr>
            <a:spLocks noChangeShapeType="1"/>
          </p:cNvSpPr>
          <p:nvPr/>
        </p:nvSpPr>
        <p:spPr bwMode="auto">
          <a:xfrm>
            <a:off x="8401050" y="5360670"/>
            <a:ext cx="1050131"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6711" tIns="63357" rIns="126711" bIns="63357"/>
          <a:lstStyle/>
          <a:p>
            <a:endParaRPr lang="en-IN"/>
          </a:p>
        </p:txBody>
      </p:sp>
      <p:sp>
        <p:nvSpPr>
          <p:cNvPr id="3095" name="Text Box 23"/>
          <p:cNvSpPr txBox="1">
            <a:spLocks noChangeArrowheads="1"/>
          </p:cNvSpPr>
          <p:nvPr/>
        </p:nvSpPr>
        <p:spPr bwMode="auto">
          <a:xfrm>
            <a:off x="1973382" y="4737269"/>
            <a:ext cx="1447377" cy="81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6711" tIns="63357" rIns="126711" bIns="63357">
            <a:spAutoFit/>
          </a:bodyPr>
          <a:lstStyle/>
          <a:p>
            <a:r>
              <a:rPr lang="en-US" sz="4400"/>
              <a:t>Data</a:t>
            </a:r>
          </a:p>
        </p:txBody>
      </p:sp>
      <p:sp>
        <p:nvSpPr>
          <p:cNvPr id="3096" name="Text Box 24"/>
          <p:cNvSpPr txBox="1">
            <a:spLocks noChangeArrowheads="1"/>
          </p:cNvSpPr>
          <p:nvPr/>
        </p:nvSpPr>
        <p:spPr bwMode="auto">
          <a:xfrm>
            <a:off x="1470187" y="5520700"/>
            <a:ext cx="1948852" cy="81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6711" tIns="63357" rIns="126711" bIns="63357">
            <a:spAutoFit/>
          </a:bodyPr>
          <a:lstStyle/>
          <a:p>
            <a:r>
              <a:rPr lang="en-US" sz="4400"/>
              <a:t>Output</a:t>
            </a:r>
          </a:p>
        </p:txBody>
      </p:sp>
      <p:sp>
        <p:nvSpPr>
          <p:cNvPr id="3097" name="Text Box 25"/>
          <p:cNvSpPr txBox="1">
            <a:spLocks noChangeArrowheads="1"/>
          </p:cNvSpPr>
          <p:nvPr/>
        </p:nvSpPr>
        <p:spPr bwMode="auto">
          <a:xfrm>
            <a:off x="9451182" y="5040640"/>
            <a:ext cx="2419398" cy="81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6711" tIns="63357" rIns="126711" bIns="63357">
            <a:spAutoFit/>
          </a:bodyPr>
          <a:lstStyle/>
          <a:p>
            <a:r>
              <a:rPr lang="en-US" sz="4400"/>
              <a:t>Program</a:t>
            </a:r>
          </a:p>
        </p:txBody>
      </p:sp>
      <p:sp>
        <p:nvSpPr>
          <p:cNvPr id="18" name="Rectangle 2"/>
          <p:cNvSpPr>
            <a:spLocks noGrp="1" noChangeArrowheads="1"/>
          </p:cNvSpPr>
          <p:nvPr>
            <p:ph type="title"/>
          </p:nvPr>
        </p:nvSpPr>
        <p:spPr>
          <a:xfrm>
            <a:off x="297537" y="162411"/>
            <a:ext cx="11551444" cy="611419"/>
          </a:xfrm>
        </p:spPr>
        <p:txBody>
          <a:bodyPr>
            <a:normAutofit fontScale="90000"/>
          </a:bodyPr>
          <a:lstStyle/>
          <a:p>
            <a:r>
              <a:rPr lang="en-US" b="1" dirty="0" smtClean="0">
                <a:solidFill>
                  <a:schemeClr val="accent2"/>
                </a:solidFill>
              </a:rPr>
              <a:t>Machine Learning</a:t>
            </a:r>
            <a:r>
              <a:rPr lang="en-US" dirty="0" smtClean="0">
                <a:solidFill>
                  <a:schemeClr val="accent2"/>
                </a:solidFill>
              </a:rPr>
              <a:t>…….</a:t>
            </a:r>
            <a:endParaRPr lang="en-US" b="1" dirty="0">
              <a:solidFill>
                <a:schemeClr val="accent2"/>
              </a:solidFill>
            </a:endParaRPr>
          </a:p>
        </p:txBody>
      </p:sp>
      <p:sp>
        <p:nvSpPr>
          <p:cNvPr id="3" name="TextBox 2"/>
          <p:cNvSpPr txBox="1"/>
          <p:nvPr/>
        </p:nvSpPr>
        <p:spPr>
          <a:xfrm>
            <a:off x="599319" y="1197010"/>
            <a:ext cx="3973258" cy="435728"/>
          </a:xfrm>
          <a:prstGeom prst="rect">
            <a:avLst/>
          </a:prstGeom>
          <a:noFill/>
        </p:spPr>
        <p:txBody>
          <a:bodyPr wrap="square" lIns="126711" tIns="63357" rIns="126711" bIns="63357" rtlCol="0">
            <a:spAutoFit/>
          </a:bodyPr>
          <a:lstStyle/>
          <a:p>
            <a:r>
              <a:rPr lang="en-US" dirty="0" smtClean="0">
                <a:solidFill>
                  <a:srgbClr val="C00000"/>
                </a:solidFill>
              </a:rPr>
              <a:t>Traditional Programming</a:t>
            </a:r>
            <a:endParaRPr lang="en-IN" dirty="0">
              <a:solidFill>
                <a:srgbClr val="C00000"/>
              </a:solidFill>
            </a:endParaRPr>
          </a:p>
        </p:txBody>
      </p:sp>
      <p:sp>
        <p:nvSpPr>
          <p:cNvPr id="20" name="TextBox 19"/>
          <p:cNvSpPr txBox="1"/>
          <p:nvPr/>
        </p:nvSpPr>
        <p:spPr>
          <a:xfrm>
            <a:off x="897907" y="4137081"/>
            <a:ext cx="2952532" cy="435728"/>
          </a:xfrm>
          <a:prstGeom prst="rect">
            <a:avLst/>
          </a:prstGeom>
          <a:noFill/>
        </p:spPr>
        <p:txBody>
          <a:bodyPr wrap="square" lIns="126711" tIns="63357" rIns="126711" bIns="63357" rtlCol="0">
            <a:spAutoFit/>
          </a:bodyPr>
          <a:lstStyle/>
          <a:p>
            <a:r>
              <a:rPr lang="en-US" dirty="0" smtClean="0">
                <a:solidFill>
                  <a:srgbClr val="C00000"/>
                </a:solidFill>
              </a:rPr>
              <a:t>Machine Learning</a:t>
            </a:r>
            <a:endParaRPr lang="en-IN" dirty="0">
              <a:solidFill>
                <a:srgbClr val="C00000"/>
              </a:solidFill>
            </a:endParaRPr>
          </a:p>
        </p:txBody>
      </p:sp>
    </p:spTree>
    <p:extLst>
      <p:ext uri="{BB962C8B-B14F-4D97-AF65-F5344CB8AC3E}">
        <p14:creationId xmlns:p14="http://schemas.microsoft.com/office/powerpoint/2010/main" val="2744640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4797" y="2265064"/>
            <a:ext cx="3884675" cy="64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2988EDFA-DFC0-43E9-A6DA-9F56E3B1C649}" type="slidenum">
              <a:rPr lang="en-AU" smtClean="0">
                <a:solidFill>
                  <a:srgbClr val="665546"/>
                </a:solidFill>
              </a:rPr>
              <a:pPr>
                <a:defRPr/>
              </a:pPr>
              <a:t>10</a:t>
            </a:fld>
            <a:endParaRPr lang="en-AU" dirty="0">
              <a:solidFill>
                <a:srgbClr val="665546"/>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459" y="418305"/>
            <a:ext cx="3303587" cy="7254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04812" y="1803399"/>
            <a:ext cx="6050665" cy="1200329"/>
          </a:xfrm>
          <a:prstGeom prst="rect">
            <a:avLst/>
          </a:prstGeom>
          <a:ln>
            <a:solidFill>
              <a:schemeClr val="accent1"/>
            </a:solidFill>
          </a:ln>
        </p:spPr>
        <p:txBody>
          <a:bodyPr wrap="square">
            <a:spAutoFit/>
          </a:bodyPr>
          <a:lstStyle/>
          <a:p>
            <a:pPr marL="342900" indent="-342900">
              <a:buAutoNum type="arabicPeriod"/>
            </a:pPr>
            <a:r>
              <a:rPr lang="en-IN" sz="1800" dirty="0" smtClean="0">
                <a:solidFill>
                  <a:srgbClr val="FF0000"/>
                </a:solidFill>
              </a:rPr>
              <a:t>Derivative </a:t>
            </a:r>
            <a:r>
              <a:rPr lang="en-IN" sz="1800" dirty="0">
                <a:solidFill>
                  <a:srgbClr val="FF0000"/>
                </a:solidFill>
              </a:rPr>
              <a:t>of the error with respect to the </a:t>
            </a:r>
            <a:r>
              <a:rPr lang="en-IN" sz="1800" dirty="0" smtClean="0">
                <a:solidFill>
                  <a:srgbClr val="FF0000"/>
                </a:solidFill>
              </a:rPr>
              <a:t>activation</a:t>
            </a:r>
          </a:p>
          <a:p>
            <a:pPr marL="342900" indent="-342900">
              <a:buAutoNum type="arabicPeriod"/>
            </a:pPr>
            <a:endParaRPr lang="en-IN" sz="1800" dirty="0" smtClean="0">
              <a:solidFill>
                <a:srgbClr val="FF0000"/>
              </a:solidFill>
            </a:endParaRPr>
          </a:p>
          <a:p>
            <a:pPr marL="342900" indent="-342900">
              <a:buAutoNum type="arabicPeriod"/>
            </a:pPr>
            <a:endParaRPr lang="en-IN" sz="1800" dirty="0" smtClean="0">
              <a:solidFill>
                <a:srgbClr val="FF0000"/>
              </a:solidFill>
            </a:endParaRPr>
          </a:p>
          <a:p>
            <a:endParaRPr lang="en-IN" sz="1800" dirty="0">
              <a:solidFill>
                <a:srgbClr val="FF0000"/>
              </a:solidFill>
            </a:endParaRPr>
          </a:p>
        </p:txBody>
      </p:sp>
      <p:sp>
        <p:nvSpPr>
          <p:cNvPr id="8" name="TextBox 7"/>
          <p:cNvSpPr txBox="1"/>
          <p:nvPr/>
        </p:nvSpPr>
        <p:spPr>
          <a:xfrm>
            <a:off x="422275" y="3103602"/>
            <a:ext cx="6050664" cy="3693319"/>
          </a:xfrm>
          <a:prstGeom prst="rect">
            <a:avLst/>
          </a:prstGeom>
          <a:noFill/>
          <a:ln>
            <a:solidFill>
              <a:schemeClr val="accent1"/>
            </a:solidFill>
          </a:ln>
        </p:spPr>
        <p:txBody>
          <a:bodyPr wrap="square" rtlCol="0">
            <a:spAutoFit/>
          </a:bodyPr>
          <a:lstStyle/>
          <a:p>
            <a:r>
              <a:rPr lang="en-IN" sz="1800" dirty="0" smtClean="0">
                <a:solidFill>
                  <a:srgbClr val="FF0000"/>
                </a:solidFill>
              </a:rPr>
              <a:t>2. Derivative </a:t>
            </a:r>
            <a:r>
              <a:rPr lang="en-IN" sz="1800" dirty="0">
                <a:solidFill>
                  <a:srgbClr val="FF0000"/>
                </a:solidFill>
              </a:rPr>
              <a:t>of the activation with respect to the net </a:t>
            </a:r>
            <a:r>
              <a:rPr lang="en-IN" sz="1800" dirty="0" smtClean="0">
                <a:solidFill>
                  <a:srgbClr val="FF0000"/>
                </a:solidFill>
              </a:rPr>
              <a:t>input</a:t>
            </a:r>
          </a:p>
          <a:p>
            <a:endParaRPr lang="en-US" sz="1800" dirty="0">
              <a:solidFill>
                <a:srgbClr val="FF0000"/>
              </a:solidFill>
            </a:endParaRPr>
          </a:p>
          <a:p>
            <a:endParaRPr lang="en-US" sz="1800" dirty="0" smtClean="0">
              <a:solidFill>
                <a:srgbClr val="FF0000"/>
              </a:solidFill>
            </a:endParaRPr>
          </a:p>
          <a:p>
            <a:endParaRPr lang="en-US" sz="1800" dirty="0">
              <a:solidFill>
                <a:srgbClr val="FF0000"/>
              </a:solidFill>
            </a:endParaRPr>
          </a:p>
          <a:p>
            <a:endParaRPr lang="en-US" sz="1800" dirty="0" smtClean="0">
              <a:solidFill>
                <a:srgbClr val="FF0000"/>
              </a:solidFill>
            </a:endParaRPr>
          </a:p>
          <a:p>
            <a:endParaRPr lang="en-US" sz="1800" dirty="0">
              <a:solidFill>
                <a:srgbClr val="FF0000"/>
              </a:solidFill>
            </a:endParaRPr>
          </a:p>
          <a:p>
            <a:endParaRPr lang="en-US" sz="1800" dirty="0" smtClean="0">
              <a:solidFill>
                <a:srgbClr val="FF0000"/>
              </a:solidFill>
            </a:endParaRPr>
          </a:p>
          <a:p>
            <a:endParaRPr lang="en-US" sz="1800" dirty="0">
              <a:solidFill>
                <a:srgbClr val="FF0000"/>
              </a:solidFill>
            </a:endParaRPr>
          </a:p>
          <a:p>
            <a:endParaRPr lang="en-IN" sz="1800" dirty="0" smtClean="0">
              <a:solidFill>
                <a:srgbClr val="FF0000"/>
              </a:solidFill>
            </a:endParaRPr>
          </a:p>
          <a:p>
            <a:endParaRPr lang="en-US" sz="1800" dirty="0">
              <a:solidFill>
                <a:srgbClr val="FF0000"/>
              </a:solidFill>
            </a:endParaRPr>
          </a:p>
          <a:p>
            <a:endParaRPr lang="en-US" sz="1800" dirty="0" smtClean="0">
              <a:solidFill>
                <a:srgbClr val="FF0000"/>
              </a:solidFill>
            </a:endParaRPr>
          </a:p>
          <a:p>
            <a:endParaRPr lang="en-US" sz="1800" dirty="0">
              <a:solidFill>
                <a:srgbClr val="FF0000"/>
              </a:solidFill>
            </a:endParaRPr>
          </a:p>
          <a:p>
            <a:endParaRPr lang="en-IN" sz="1800" dirty="0">
              <a:solidFill>
                <a:srgbClr val="FF0000"/>
              </a:solidFill>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366" y="3568581"/>
            <a:ext cx="5443537" cy="86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6200" y="4921251"/>
            <a:ext cx="3263900" cy="66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95449" y="4648536"/>
            <a:ext cx="4413250" cy="369332"/>
          </a:xfrm>
          <a:prstGeom prst="rect">
            <a:avLst/>
          </a:prstGeom>
          <a:noFill/>
        </p:spPr>
        <p:txBody>
          <a:bodyPr wrap="square" rtlCol="0">
            <a:spAutoFit/>
          </a:bodyPr>
          <a:lstStyle/>
          <a:p>
            <a:r>
              <a:rPr lang="en-US" sz="1800" dirty="0" smtClean="0">
                <a:solidFill>
                  <a:srgbClr val="FF0000"/>
                </a:solidFill>
              </a:rPr>
              <a:t>Now as </a:t>
            </a:r>
            <a:r>
              <a:rPr lang="en-US" sz="1800" dirty="0" smtClean="0"/>
              <a:t> </a:t>
            </a:r>
            <a:endParaRPr lang="en-IN" sz="1800" dirty="0"/>
          </a:p>
        </p:txBody>
      </p:sp>
      <p:sp>
        <p:nvSpPr>
          <p:cNvPr id="10" name="TextBox 9"/>
          <p:cNvSpPr txBox="1"/>
          <p:nvPr/>
        </p:nvSpPr>
        <p:spPr>
          <a:xfrm>
            <a:off x="422275" y="5788055"/>
            <a:ext cx="6350000" cy="369332"/>
          </a:xfrm>
          <a:prstGeom prst="rect">
            <a:avLst/>
          </a:prstGeom>
          <a:noFill/>
        </p:spPr>
        <p:txBody>
          <a:bodyPr wrap="square" rtlCol="0">
            <a:spAutoFit/>
          </a:bodyPr>
          <a:lstStyle/>
          <a:p>
            <a:r>
              <a:rPr lang="en-IN" sz="1800" dirty="0">
                <a:solidFill>
                  <a:srgbClr val="FF0000"/>
                </a:solidFill>
              </a:rPr>
              <a:t>we can rewrite the result of the partial derivative as</a:t>
            </a:r>
            <a:r>
              <a:rPr lang="en-IN" sz="1800" dirty="0"/>
              <a:t>:</a:t>
            </a:r>
          </a:p>
        </p:txBody>
      </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3374" y="6300788"/>
            <a:ext cx="27286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Group 13"/>
          <p:cNvGrpSpPr/>
          <p:nvPr/>
        </p:nvGrpSpPr>
        <p:grpSpPr>
          <a:xfrm>
            <a:off x="6591300" y="1803399"/>
            <a:ext cx="5880100" cy="2585323"/>
            <a:chOff x="6591300" y="1803399"/>
            <a:chExt cx="5880100" cy="2585323"/>
          </a:xfrm>
        </p:grpSpPr>
        <p:sp>
          <p:nvSpPr>
            <p:cNvPr id="11" name="TextBox 10"/>
            <p:cNvSpPr txBox="1"/>
            <p:nvPr/>
          </p:nvSpPr>
          <p:spPr>
            <a:xfrm>
              <a:off x="6591300" y="1803399"/>
              <a:ext cx="5880100" cy="2585323"/>
            </a:xfrm>
            <a:prstGeom prst="rect">
              <a:avLst/>
            </a:prstGeom>
            <a:noFill/>
            <a:ln>
              <a:solidFill>
                <a:schemeClr val="tx1"/>
              </a:solidFill>
            </a:ln>
          </p:spPr>
          <p:txBody>
            <a:bodyPr wrap="square" rtlCol="0">
              <a:spAutoFit/>
            </a:bodyPr>
            <a:lstStyle/>
            <a:p>
              <a:r>
                <a:rPr lang="en-IN" sz="1800" dirty="0" smtClean="0">
                  <a:solidFill>
                    <a:srgbClr val="FF0000"/>
                  </a:solidFill>
                </a:rPr>
                <a:t>3. Derivative </a:t>
              </a:r>
              <a:r>
                <a:rPr lang="en-IN" sz="1800" dirty="0">
                  <a:solidFill>
                    <a:srgbClr val="FF0000"/>
                  </a:solidFill>
                </a:rPr>
                <a:t>of the net input with respect to a </a:t>
              </a:r>
              <a:r>
                <a:rPr lang="en-IN" sz="1800" dirty="0" smtClean="0">
                  <a:solidFill>
                    <a:srgbClr val="FF0000"/>
                  </a:solidFill>
                </a:rPr>
                <a:t>weight</a:t>
              </a:r>
            </a:p>
            <a:p>
              <a:endParaRPr lang="en-US" sz="1800" dirty="0">
                <a:solidFill>
                  <a:srgbClr val="FF0000"/>
                </a:solidFill>
              </a:endParaRPr>
            </a:p>
            <a:p>
              <a:endParaRPr lang="en-US" sz="1800" dirty="0" smtClean="0">
                <a:solidFill>
                  <a:srgbClr val="FF0000"/>
                </a:solidFill>
              </a:endParaRPr>
            </a:p>
            <a:p>
              <a:endParaRPr lang="en-US" sz="1800" dirty="0">
                <a:solidFill>
                  <a:srgbClr val="FF0000"/>
                </a:solidFill>
              </a:endParaRPr>
            </a:p>
            <a:p>
              <a:endParaRPr lang="en-US" sz="1800" dirty="0" smtClean="0">
                <a:solidFill>
                  <a:srgbClr val="FF0000"/>
                </a:solidFill>
              </a:endParaRPr>
            </a:p>
            <a:p>
              <a:endParaRPr lang="en-US" sz="1800" dirty="0">
                <a:solidFill>
                  <a:srgbClr val="FF0000"/>
                </a:solidFill>
              </a:endParaRPr>
            </a:p>
            <a:p>
              <a:endParaRPr lang="en-US" sz="1800" dirty="0" smtClean="0">
                <a:solidFill>
                  <a:srgbClr val="FF0000"/>
                </a:solidFill>
              </a:endParaRPr>
            </a:p>
            <a:p>
              <a:endParaRPr lang="en-US" sz="1800" dirty="0">
                <a:solidFill>
                  <a:srgbClr val="FF0000"/>
                </a:solidFill>
              </a:endParaRPr>
            </a:p>
            <a:p>
              <a:endParaRPr lang="en-IN" sz="1800" dirty="0">
                <a:solidFill>
                  <a:srgbClr val="FF0000"/>
                </a:solidFill>
              </a:endParaRPr>
            </a:p>
          </p:txBody>
        </p:sp>
        <p:sp>
          <p:nvSpPr>
            <p:cNvPr id="12" name="TextBox 11"/>
            <p:cNvSpPr txBox="1"/>
            <p:nvPr/>
          </p:nvSpPr>
          <p:spPr>
            <a:xfrm>
              <a:off x="6644038" y="2264252"/>
              <a:ext cx="5647623" cy="892552"/>
            </a:xfrm>
            <a:prstGeom prst="rect">
              <a:avLst/>
            </a:prstGeom>
            <a:noFill/>
          </p:spPr>
          <p:txBody>
            <a:bodyPr wrap="square" rtlCol="0">
              <a:spAutoFit/>
            </a:bodyPr>
            <a:lstStyle/>
            <a:p>
              <a:r>
                <a:rPr lang="en-IN" sz="1600" dirty="0"/>
                <a:t>Note that only one term of the net summation will have a non-zero derivative: again the </a:t>
              </a:r>
              <a:r>
                <a:rPr lang="en-IN" sz="1600" dirty="0" smtClean="0"/>
                <a:t>one associated </a:t>
              </a:r>
              <a:r>
                <a:rPr lang="en-IN" sz="1600" dirty="0"/>
                <a:t>with the particular weight we are considering</a:t>
              </a:r>
              <a:r>
                <a:rPr lang="en-IN" dirty="0"/>
                <a:t>.</a:t>
              </a:r>
            </a:p>
          </p:txBody>
        </p:sp>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28000" y="3463865"/>
              <a:ext cx="2679700" cy="765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 name="TextBox 14"/>
          <p:cNvSpPr txBox="1"/>
          <p:nvPr/>
        </p:nvSpPr>
        <p:spPr>
          <a:xfrm>
            <a:off x="6591300" y="4521141"/>
            <a:ext cx="5880100" cy="2246769"/>
          </a:xfrm>
          <a:prstGeom prst="rect">
            <a:avLst/>
          </a:prstGeom>
          <a:noFill/>
          <a:ln w="25400">
            <a:solidFill>
              <a:schemeClr val="tx1"/>
            </a:solidFill>
          </a:ln>
        </p:spPr>
        <p:txBody>
          <a:bodyPr wrap="square" rtlCol="0">
            <a:spAutoFit/>
          </a:bodyPr>
          <a:lstStyle/>
          <a:p>
            <a:r>
              <a:rPr lang="en-IN" u="sng" dirty="0">
                <a:solidFill>
                  <a:srgbClr val="FF0000"/>
                </a:solidFill>
              </a:rPr>
              <a:t>Weight change rule for a hidden to output </a:t>
            </a:r>
            <a:r>
              <a:rPr lang="en-IN" u="sng" dirty="0" smtClean="0">
                <a:solidFill>
                  <a:srgbClr val="FF0000"/>
                </a:solidFill>
              </a:rPr>
              <a:t>weight</a:t>
            </a:r>
          </a:p>
          <a:p>
            <a:endParaRPr lang="en-US" dirty="0">
              <a:solidFill>
                <a:schemeClr val="tx2">
                  <a:lumMod val="60000"/>
                  <a:lumOff val="40000"/>
                </a:schemeClr>
              </a:solidFill>
            </a:endParaRPr>
          </a:p>
          <a:p>
            <a:endParaRPr lang="en-US" dirty="0" smtClean="0">
              <a:solidFill>
                <a:schemeClr val="tx2">
                  <a:lumMod val="60000"/>
                  <a:lumOff val="40000"/>
                </a:schemeClr>
              </a:solidFill>
            </a:endParaRPr>
          </a:p>
          <a:p>
            <a:endParaRPr lang="en-US" dirty="0">
              <a:solidFill>
                <a:schemeClr val="tx2">
                  <a:lumMod val="60000"/>
                  <a:lumOff val="40000"/>
                </a:schemeClr>
              </a:solidFill>
            </a:endParaRPr>
          </a:p>
          <a:p>
            <a:endParaRPr lang="en-US" dirty="0" smtClean="0">
              <a:solidFill>
                <a:schemeClr val="tx2">
                  <a:lumMod val="60000"/>
                  <a:lumOff val="40000"/>
                </a:schemeClr>
              </a:solidFill>
            </a:endParaRPr>
          </a:p>
          <a:p>
            <a:endParaRPr lang="en-US" dirty="0">
              <a:solidFill>
                <a:schemeClr val="tx2">
                  <a:lumMod val="60000"/>
                  <a:lumOff val="40000"/>
                </a:schemeClr>
              </a:solidFill>
            </a:endParaRPr>
          </a:p>
          <a:p>
            <a:endParaRPr lang="en-IN" dirty="0">
              <a:solidFill>
                <a:schemeClr val="tx2">
                  <a:lumMod val="60000"/>
                  <a:lumOff val="40000"/>
                </a:schemeClr>
              </a:solidFill>
            </a:endParaRPr>
          </a:p>
        </p:txBody>
      </p:sp>
      <p:pic>
        <p:nvPicPr>
          <p:cNvPr id="2056" name="Picture 8"/>
          <p:cNvPicPr>
            <a:picLocks noChangeAspect="1" noChangeArrowheads="1"/>
          </p:cNvPicPr>
          <p:nvPr/>
        </p:nvPicPr>
        <p:blipFill>
          <a:blip r:embed="rId8">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469232" y="5106403"/>
            <a:ext cx="3891757" cy="850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59801" y="6013326"/>
            <a:ext cx="2019300" cy="57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 name="Group 21"/>
          <p:cNvGrpSpPr/>
          <p:nvPr/>
        </p:nvGrpSpPr>
        <p:grpSpPr>
          <a:xfrm>
            <a:off x="8166100" y="521476"/>
            <a:ext cx="3314701" cy="710374"/>
            <a:chOff x="7067550" y="732529"/>
            <a:chExt cx="3314701" cy="710374"/>
          </a:xfrm>
        </p:grpSpPr>
        <p:pic>
          <p:nvPicPr>
            <p:cNvPr id="2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67651" y="732529"/>
              <a:ext cx="2514600" cy="71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7067550" y="833966"/>
              <a:ext cx="909031" cy="400110"/>
            </a:xfrm>
            <a:prstGeom prst="rect">
              <a:avLst/>
            </a:prstGeom>
            <a:noFill/>
          </p:spPr>
          <p:txBody>
            <a:bodyPr wrap="none" rtlCol="0">
              <a:spAutoFit/>
            </a:bodyPr>
            <a:lstStyle/>
            <a:p>
              <a:r>
                <a:rPr lang="en-US" dirty="0" smtClean="0"/>
                <a:t>where,</a:t>
              </a:r>
              <a:endParaRPr lang="en-US" dirty="0"/>
            </a:p>
          </p:txBody>
        </p:sp>
      </p:grpSp>
    </p:spTree>
    <p:extLst>
      <p:ext uri="{BB962C8B-B14F-4D97-AF65-F5344CB8AC3E}">
        <p14:creationId xmlns:p14="http://schemas.microsoft.com/office/powerpoint/2010/main" val="2172269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0900" y="240745"/>
            <a:ext cx="6086474" cy="454580"/>
          </a:xfrm>
        </p:spPr>
        <p:txBody>
          <a:bodyPr>
            <a:normAutofit fontScale="90000"/>
          </a:bodyPr>
          <a:lstStyle/>
          <a:p>
            <a:r>
              <a:rPr lang="en-IN" sz="2400" dirty="0"/>
              <a:t>Weight change rule for an input to hidden weight</a:t>
            </a:r>
          </a:p>
        </p:txBody>
      </p:sp>
      <p:sp>
        <p:nvSpPr>
          <p:cNvPr id="4" name="Slide Number Placeholder 3"/>
          <p:cNvSpPr>
            <a:spLocks noGrp="1"/>
          </p:cNvSpPr>
          <p:nvPr>
            <p:ph type="sldNum" sz="quarter" idx="12"/>
          </p:nvPr>
        </p:nvSpPr>
        <p:spPr/>
        <p:txBody>
          <a:bodyPr/>
          <a:lstStyle/>
          <a:p>
            <a:pPr>
              <a:defRPr/>
            </a:pPr>
            <a:fld id="{2988EDFA-DFC0-43E9-A6DA-9F56E3B1C649}" type="slidenum">
              <a:rPr lang="en-AU" smtClean="0">
                <a:solidFill>
                  <a:srgbClr val="665546"/>
                </a:solidFill>
              </a:rPr>
              <a:pPr>
                <a:defRPr/>
              </a:pPr>
              <a:t>11</a:t>
            </a:fld>
            <a:endParaRPr lang="en-AU" dirty="0">
              <a:solidFill>
                <a:srgbClr val="665546"/>
              </a:solidFill>
            </a:endParaRPr>
          </a:p>
        </p:txBody>
      </p:sp>
      <p:sp>
        <p:nvSpPr>
          <p:cNvPr id="7" name="TextBox 6"/>
          <p:cNvSpPr txBox="1"/>
          <p:nvPr/>
        </p:nvSpPr>
        <p:spPr>
          <a:xfrm>
            <a:off x="228600" y="1028561"/>
            <a:ext cx="11684000" cy="707886"/>
          </a:xfrm>
          <a:prstGeom prst="rect">
            <a:avLst/>
          </a:prstGeom>
          <a:noFill/>
        </p:spPr>
        <p:txBody>
          <a:bodyPr wrap="square" rtlCol="0">
            <a:spAutoFit/>
          </a:bodyPr>
          <a:lstStyle/>
          <a:p>
            <a:pPr algn="just"/>
            <a:r>
              <a:rPr lang="en-IN" dirty="0">
                <a:solidFill>
                  <a:srgbClr val="FF0000"/>
                </a:solidFill>
              </a:rPr>
              <a:t>Now we have to determine the appropriate weight change for an input to hidden weight. This </a:t>
            </a:r>
            <a:r>
              <a:rPr lang="en-IN" dirty="0" smtClean="0">
                <a:solidFill>
                  <a:srgbClr val="FF0000"/>
                </a:solidFill>
              </a:rPr>
              <a:t>is </a:t>
            </a:r>
            <a:r>
              <a:rPr lang="en-IN" dirty="0" smtClean="0">
                <a:solidFill>
                  <a:srgbClr val="FF0000"/>
                </a:solidFill>
              </a:rPr>
              <a:t>more complicated </a:t>
            </a:r>
            <a:r>
              <a:rPr lang="en-IN" dirty="0">
                <a:solidFill>
                  <a:srgbClr val="FF0000"/>
                </a:solidFill>
              </a:rPr>
              <a:t>because it depends on the error at all of the nodes this weighted connection </a:t>
            </a:r>
            <a:r>
              <a:rPr lang="en-IN" dirty="0" smtClean="0">
                <a:solidFill>
                  <a:srgbClr val="FF0000"/>
                </a:solidFill>
              </a:rPr>
              <a:t>can lead to</a:t>
            </a:r>
            <a:r>
              <a:rPr lang="en-IN" dirty="0"/>
              <a:t>.</a:t>
            </a:r>
          </a:p>
        </p:txBody>
      </p:sp>
      <p:grpSp>
        <p:nvGrpSpPr>
          <p:cNvPr id="9" name="Group 8"/>
          <p:cNvGrpSpPr/>
          <p:nvPr/>
        </p:nvGrpSpPr>
        <p:grpSpPr>
          <a:xfrm>
            <a:off x="3149600" y="2079348"/>
            <a:ext cx="6032500" cy="4105414"/>
            <a:chOff x="3187700" y="1749286"/>
            <a:chExt cx="6032500" cy="4105414"/>
          </a:xfrm>
        </p:grpSpPr>
        <p:sp>
          <p:nvSpPr>
            <p:cNvPr id="8" name="Rectangle 7"/>
            <p:cNvSpPr/>
            <p:nvPr/>
          </p:nvSpPr>
          <p:spPr>
            <a:xfrm>
              <a:off x="3187700" y="1749286"/>
              <a:ext cx="6032500" cy="410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1930400"/>
              <a:ext cx="5232400"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692401"/>
              <a:ext cx="5676899" cy="120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852864"/>
              <a:ext cx="4584701"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5033965"/>
              <a:ext cx="2362200" cy="693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50053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95287" y="113896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157787" y="111140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719755" y="108571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7" idx="6"/>
            <a:endCxn id="8" idx="2"/>
          </p:cNvCxnSpPr>
          <p:nvPr/>
        </p:nvCxnSpPr>
        <p:spPr>
          <a:xfrm flipV="1">
            <a:off x="1309687" y="1568603"/>
            <a:ext cx="3848100" cy="27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6"/>
            <a:endCxn id="9" idx="2"/>
          </p:cNvCxnSpPr>
          <p:nvPr/>
        </p:nvCxnSpPr>
        <p:spPr>
          <a:xfrm flipV="1">
            <a:off x="6072187" y="1542910"/>
            <a:ext cx="3647568" cy="256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52548" y="1148052"/>
            <a:ext cx="371475" cy="400110"/>
          </a:xfrm>
          <a:prstGeom prst="rect">
            <a:avLst/>
          </a:prstGeom>
          <a:noFill/>
        </p:spPr>
        <p:txBody>
          <a:bodyPr wrap="square" rtlCol="0">
            <a:spAutoFit/>
          </a:bodyPr>
          <a:lstStyle/>
          <a:p>
            <a:r>
              <a:rPr lang="en-US" dirty="0" smtClean="0"/>
              <a:t>X</a:t>
            </a:r>
            <a:endParaRPr lang="en-US" dirty="0"/>
          </a:p>
        </p:txBody>
      </p:sp>
      <p:sp>
        <p:nvSpPr>
          <p:cNvPr id="15" name="TextBox 14"/>
          <p:cNvSpPr txBox="1"/>
          <p:nvPr/>
        </p:nvSpPr>
        <p:spPr>
          <a:xfrm>
            <a:off x="3586162" y="1119913"/>
            <a:ext cx="524503" cy="400110"/>
          </a:xfrm>
          <a:prstGeom prst="rect">
            <a:avLst/>
          </a:prstGeom>
          <a:noFill/>
        </p:spPr>
        <p:txBody>
          <a:bodyPr wrap="none" rtlCol="0">
            <a:spAutoFit/>
          </a:bodyPr>
          <a:lstStyle/>
          <a:p>
            <a:r>
              <a:rPr lang="en-US" dirty="0" err="1" smtClean="0"/>
              <a:t>W</a:t>
            </a:r>
            <a:r>
              <a:rPr lang="en-US" sz="2800" baseline="-25000" dirty="0" err="1" smtClean="0"/>
              <a:t>ji</a:t>
            </a:r>
            <a:endParaRPr lang="en-US" sz="2800" baseline="-25000" dirty="0"/>
          </a:p>
        </p:txBody>
      </p:sp>
      <p:sp>
        <p:nvSpPr>
          <p:cNvPr id="16" name="TextBox 15"/>
          <p:cNvSpPr txBox="1"/>
          <p:nvPr/>
        </p:nvSpPr>
        <p:spPr>
          <a:xfrm>
            <a:off x="7662862" y="1119913"/>
            <a:ext cx="579005" cy="400110"/>
          </a:xfrm>
          <a:prstGeom prst="rect">
            <a:avLst/>
          </a:prstGeom>
          <a:noFill/>
        </p:spPr>
        <p:txBody>
          <a:bodyPr wrap="none" rtlCol="0">
            <a:spAutoFit/>
          </a:bodyPr>
          <a:lstStyle/>
          <a:p>
            <a:r>
              <a:rPr lang="en-US" dirty="0" err="1" smtClean="0"/>
              <a:t>W</a:t>
            </a:r>
            <a:r>
              <a:rPr lang="en-US" sz="2800" baseline="-25000" dirty="0" err="1" smtClean="0"/>
              <a:t>kj</a:t>
            </a:r>
            <a:endParaRPr lang="en-US" sz="2800" baseline="-25000" dirty="0"/>
          </a:p>
        </p:txBody>
      </p:sp>
      <p:sp>
        <p:nvSpPr>
          <p:cNvPr id="17" name="TextBox 16"/>
          <p:cNvSpPr txBox="1"/>
          <p:nvPr/>
        </p:nvSpPr>
        <p:spPr>
          <a:xfrm>
            <a:off x="6137955" y="1111403"/>
            <a:ext cx="365806" cy="400110"/>
          </a:xfrm>
          <a:prstGeom prst="rect">
            <a:avLst/>
          </a:prstGeom>
          <a:noFill/>
        </p:spPr>
        <p:txBody>
          <a:bodyPr wrap="none" rtlCol="0">
            <a:spAutoFit/>
          </a:bodyPr>
          <a:lstStyle/>
          <a:p>
            <a:r>
              <a:rPr lang="en-US" dirty="0" err="1" smtClean="0"/>
              <a:t>a</a:t>
            </a:r>
            <a:r>
              <a:rPr lang="en-US" sz="2800" baseline="-25000" dirty="0" err="1" smtClean="0"/>
              <a:t>j</a:t>
            </a:r>
            <a:endParaRPr lang="en-US" sz="2800" baseline="-25000" dirty="0"/>
          </a:p>
        </p:txBody>
      </p:sp>
      <p:sp>
        <p:nvSpPr>
          <p:cNvPr id="18" name="TextBox 17"/>
          <p:cNvSpPr txBox="1"/>
          <p:nvPr/>
        </p:nvSpPr>
        <p:spPr>
          <a:xfrm>
            <a:off x="10722152" y="1072438"/>
            <a:ext cx="417102" cy="400110"/>
          </a:xfrm>
          <a:prstGeom prst="rect">
            <a:avLst/>
          </a:prstGeom>
          <a:noFill/>
        </p:spPr>
        <p:txBody>
          <a:bodyPr wrap="none" rtlCol="0">
            <a:spAutoFit/>
          </a:bodyPr>
          <a:lstStyle/>
          <a:p>
            <a:r>
              <a:rPr lang="en-US" dirty="0" err="1" smtClean="0"/>
              <a:t>a</a:t>
            </a:r>
            <a:r>
              <a:rPr lang="en-US" sz="2800" baseline="-25000" dirty="0" err="1" smtClean="0"/>
              <a:t>k</a:t>
            </a:r>
            <a:endParaRPr lang="en-US" sz="2800" baseline="-25000" dirty="0"/>
          </a:p>
        </p:txBody>
      </p:sp>
      <p:sp>
        <p:nvSpPr>
          <p:cNvPr id="19" name="TextBox 18"/>
          <p:cNvSpPr txBox="1"/>
          <p:nvPr/>
        </p:nvSpPr>
        <p:spPr>
          <a:xfrm>
            <a:off x="9212440" y="2206153"/>
            <a:ext cx="2057400" cy="400110"/>
          </a:xfrm>
          <a:prstGeom prst="rect">
            <a:avLst/>
          </a:prstGeom>
          <a:noFill/>
          <a:ln>
            <a:solidFill>
              <a:schemeClr val="accent1"/>
            </a:solidFill>
          </a:ln>
        </p:spPr>
        <p:txBody>
          <a:bodyPr wrap="square" rtlCol="0">
            <a:spAutoFit/>
          </a:bodyPr>
          <a:lstStyle>
            <a:defPPr>
              <a:defRPr lang="en-US"/>
            </a:defPPr>
          </a:lstStyle>
          <a:p>
            <a:pPr algn="r"/>
            <a:r>
              <a:rPr lang="en-US" dirty="0" err="1"/>
              <a:t>a</a:t>
            </a:r>
            <a:r>
              <a:rPr lang="en-US" baseline="-25000" dirty="0" err="1"/>
              <a:t>k</a:t>
            </a:r>
            <a:r>
              <a:rPr lang="en-US" dirty="0"/>
              <a:t>= sigmoid(</a:t>
            </a:r>
            <a:r>
              <a:rPr lang="en-US" dirty="0" err="1"/>
              <a:t>net</a:t>
            </a:r>
            <a:r>
              <a:rPr lang="en-US" baseline="-25000" dirty="0" err="1"/>
              <a:t>k</a:t>
            </a:r>
            <a:r>
              <a:rPr lang="en-US" dirty="0"/>
              <a:t>)</a:t>
            </a:r>
          </a:p>
        </p:txBody>
      </p:sp>
      <p:sp>
        <p:nvSpPr>
          <p:cNvPr id="20" name="Rectangle 19"/>
          <p:cNvSpPr/>
          <p:nvPr/>
        </p:nvSpPr>
        <p:spPr>
          <a:xfrm>
            <a:off x="6679853" y="2202233"/>
            <a:ext cx="1509003" cy="400110"/>
          </a:xfrm>
          <a:prstGeom prst="rect">
            <a:avLst/>
          </a:prstGeom>
          <a:noFill/>
          <a:ln>
            <a:solidFill>
              <a:schemeClr val="accent1"/>
            </a:solidFill>
          </a:ln>
        </p:spPr>
        <p:txBody>
          <a:bodyPr wrap="square" rtlCol="0">
            <a:spAutoFit/>
          </a:bodyPr>
          <a:lstStyle/>
          <a:p>
            <a:r>
              <a:rPr lang="en-US" dirty="0" err="1"/>
              <a:t>net</a:t>
            </a:r>
            <a:r>
              <a:rPr lang="en-US" baseline="-25000" dirty="0" err="1"/>
              <a:t>k</a:t>
            </a:r>
            <a:r>
              <a:rPr lang="en-US" dirty="0"/>
              <a:t>= </a:t>
            </a:r>
            <a:r>
              <a:rPr lang="en-US" dirty="0" err="1"/>
              <a:t>aj</a:t>
            </a:r>
            <a:r>
              <a:rPr lang="en-US" dirty="0"/>
              <a:t>*</a:t>
            </a:r>
            <a:r>
              <a:rPr lang="en-US" dirty="0" err="1"/>
              <a:t>w</a:t>
            </a:r>
            <a:r>
              <a:rPr lang="en-US" baseline="-25000" dirty="0" err="1"/>
              <a:t>kj</a:t>
            </a:r>
            <a:endParaRPr lang="en-US" baseline="-25000" dirty="0"/>
          </a:p>
        </p:txBody>
      </p:sp>
      <p:sp>
        <p:nvSpPr>
          <p:cNvPr id="21" name="TextBox 20"/>
          <p:cNvSpPr txBox="1"/>
          <p:nvPr/>
        </p:nvSpPr>
        <p:spPr>
          <a:xfrm>
            <a:off x="3836264" y="2216163"/>
            <a:ext cx="1945993" cy="400110"/>
          </a:xfrm>
          <a:prstGeom prst="rect">
            <a:avLst/>
          </a:prstGeom>
          <a:noFill/>
          <a:ln>
            <a:solidFill>
              <a:schemeClr val="accent1"/>
            </a:solidFill>
          </a:ln>
        </p:spPr>
        <p:txBody>
          <a:bodyPr wrap="square" rtlCol="0">
            <a:spAutoFit/>
          </a:bodyPr>
          <a:lstStyle>
            <a:defPPr>
              <a:defRPr lang="en-US"/>
            </a:defPPr>
          </a:lstStyle>
          <a:p>
            <a:r>
              <a:rPr lang="en-US" dirty="0" err="1"/>
              <a:t>a</a:t>
            </a:r>
            <a:r>
              <a:rPr lang="en-US" baseline="-25000" dirty="0" err="1"/>
              <a:t>j</a:t>
            </a:r>
            <a:r>
              <a:rPr lang="en-US" dirty="0"/>
              <a:t>= sigmoid(</a:t>
            </a:r>
            <a:r>
              <a:rPr lang="en-US" dirty="0" err="1"/>
              <a:t>net</a:t>
            </a:r>
            <a:r>
              <a:rPr lang="en-US" baseline="-25000" dirty="0" err="1"/>
              <a:t>j</a:t>
            </a:r>
            <a:r>
              <a:rPr lang="en-US" dirty="0"/>
              <a:t>)</a:t>
            </a:r>
          </a:p>
        </p:txBody>
      </p:sp>
      <p:sp>
        <p:nvSpPr>
          <p:cNvPr id="22" name="Rectangle 21"/>
          <p:cNvSpPr/>
          <p:nvPr/>
        </p:nvSpPr>
        <p:spPr>
          <a:xfrm>
            <a:off x="1785937" y="2225953"/>
            <a:ext cx="1380763" cy="400110"/>
          </a:xfrm>
          <a:prstGeom prst="rect">
            <a:avLst/>
          </a:prstGeom>
          <a:noFill/>
          <a:ln>
            <a:solidFill>
              <a:schemeClr val="accent1"/>
            </a:solidFill>
          </a:ln>
        </p:spPr>
        <p:txBody>
          <a:bodyPr wrap="square" rtlCol="0">
            <a:spAutoFit/>
          </a:bodyPr>
          <a:lstStyle/>
          <a:p>
            <a:r>
              <a:rPr lang="en-US" dirty="0" err="1"/>
              <a:t>net</a:t>
            </a:r>
            <a:r>
              <a:rPr lang="en-US" baseline="-25000" dirty="0" err="1"/>
              <a:t>j</a:t>
            </a:r>
            <a:r>
              <a:rPr lang="en-US" dirty="0"/>
              <a:t>= x</a:t>
            </a:r>
            <a:r>
              <a:rPr lang="en-US" baseline="-25000" dirty="0"/>
              <a:t>i</a:t>
            </a:r>
            <a:r>
              <a:rPr lang="en-US" dirty="0"/>
              <a:t>*</a:t>
            </a:r>
            <a:r>
              <a:rPr lang="en-US" dirty="0" err="1"/>
              <a:t>w</a:t>
            </a:r>
            <a:r>
              <a:rPr lang="en-US" baseline="-25000" dirty="0" err="1"/>
              <a:t>ji</a:t>
            </a:r>
            <a:endParaRPr lang="en-US" baseline="-25000" dirty="0"/>
          </a:p>
        </p:txBody>
      </p:sp>
      <p:sp>
        <p:nvSpPr>
          <p:cNvPr id="23" name="TextBox 22"/>
          <p:cNvSpPr txBox="1"/>
          <p:nvPr/>
        </p:nvSpPr>
        <p:spPr>
          <a:xfrm>
            <a:off x="8793468" y="3922493"/>
            <a:ext cx="3670865" cy="400110"/>
          </a:xfrm>
          <a:prstGeom prst="rect">
            <a:avLst/>
          </a:prstGeom>
          <a:noFill/>
          <a:ln>
            <a:solidFill>
              <a:schemeClr val="accent1"/>
            </a:solidFill>
          </a:ln>
        </p:spPr>
        <p:txBody>
          <a:bodyPr wrap="square" rtlCol="0">
            <a:spAutoFit/>
          </a:bodyPr>
          <a:lstStyle>
            <a:defPPr>
              <a:defRPr lang="en-US"/>
            </a:defPPr>
          </a:lstStyle>
          <a:p>
            <a:r>
              <a:rPr lang="en-US" dirty="0" err="1"/>
              <a:t>a</a:t>
            </a:r>
            <a:r>
              <a:rPr lang="en-US" baseline="-25000" dirty="0" err="1"/>
              <a:t>k</a:t>
            </a:r>
            <a:r>
              <a:rPr lang="en-US" dirty="0"/>
              <a:t>= sigmoid(sigmoid(x</a:t>
            </a:r>
            <a:r>
              <a:rPr lang="en-US" baseline="-25000" dirty="0"/>
              <a:t>i</a:t>
            </a:r>
            <a:r>
              <a:rPr lang="en-US" dirty="0"/>
              <a:t>*</a:t>
            </a:r>
            <a:r>
              <a:rPr lang="en-US" dirty="0" err="1"/>
              <a:t>w</a:t>
            </a:r>
            <a:r>
              <a:rPr lang="en-US" baseline="-25000" dirty="0" err="1"/>
              <a:t>i</a:t>
            </a:r>
            <a:r>
              <a:rPr lang="en-US" dirty="0"/>
              <a:t>)*</a:t>
            </a:r>
            <a:r>
              <a:rPr lang="en-US" dirty="0" err="1"/>
              <a:t>w</a:t>
            </a:r>
            <a:r>
              <a:rPr lang="en-US" baseline="-25000" dirty="0" err="1"/>
              <a:t>kj</a:t>
            </a:r>
            <a:r>
              <a:rPr lang="en-US" dirty="0"/>
              <a:t>)</a:t>
            </a:r>
          </a:p>
        </p:txBody>
      </p:sp>
      <p:sp>
        <p:nvSpPr>
          <p:cNvPr id="24" name="TextBox 23"/>
          <p:cNvSpPr txBox="1"/>
          <p:nvPr/>
        </p:nvSpPr>
        <p:spPr>
          <a:xfrm>
            <a:off x="9112427" y="3046113"/>
            <a:ext cx="2257426" cy="400110"/>
          </a:xfrm>
          <a:prstGeom prst="rect">
            <a:avLst/>
          </a:prstGeom>
          <a:noFill/>
          <a:ln>
            <a:solidFill>
              <a:schemeClr val="accent1"/>
            </a:solidFill>
          </a:ln>
        </p:spPr>
        <p:txBody>
          <a:bodyPr wrap="square" rtlCol="0">
            <a:spAutoFit/>
          </a:bodyPr>
          <a:lstStyle>
            <a:defPPr>
              <a:defRPr lang="en-US"/>
            </a:defPPr>
          </a:lstStyle>
          <a:p>
            <a:r>
              <a:rPr lang="en-US" dirty="0" err="1"/>
              <a:t>ak</a:t>
            </a:r>
            <a:r>
              <a:rPr lang="en-US" dirty="0"/>
              <a:t>= sigmoid(</a:t>
            </a:r>
            <a:r>
              <a:rPr lang="en-US" dirty="0" err="1"/>
              <a:t>aj</a:t>
            </a:r>
            <a:r>
              <a:rPr lang="en-US" dirty="0"/>
              <a:t>*</a:t>
            </a:r>
            <a:r>
              <a:rPr lang="en-US" dirty="0" err="1"/>
              <a:t>w</a:t>
            </a:r>
            <a:r>
              <a:rPr lang="en-US" baseline="-25000" dirty="0" err="1"/>
              <a:t>kj</a:t>
            </a:r>
            <a:r>
              <a:rPr lang="en-US" dirty="0"/>
              <a:t>)</a:t>
            </a:r>
          </a:p>
        </p:txBody>
      </p:sp>
      <p:sp>
        <p:nvSpPr>
          <p:cNvPr id="25" name="Rectangle 24"/>
          <p:cNvSpPr/>
          <p:nvPr/>
        </p:nvSpPr>
        <p:spPr>
          <a:xfrm>
            <a:off x="6074639" y="3054923"/>
            <a:ext cx="2705100" cy="400110"/>
          </a:xfrm>
          <a:prstGeom prst="rect">
            <a:avLst/>
          </a:prstGeom>
          <a:noFill/>
          <a:ln>
            <a:solidFill>
              <a:schemeClr val="accent1"/>
            </a:solidFill>
          </a:ln>
        </p:spPr>
        <p:txBody>
          <a:bodyPr wrap="square" rtlCol="0">
            <a:spAutoFit/>
          </a:bodyPr>
          <a:lstStyle/>
          <a:p>
            <a:r>
              <a:rPr lang="en-US" dirty="0" err="1"/>
              <a:t>netk</a:t>
            </a:r>
            <a:r>
              <a:rPr lang="en-US" dirty="0"/>
              <a:t>= sigmoid(</a:t>
            </a:r>
            <a:r>
              <a:rPr lang="en-US" dirty="0" err="1"/>
              <a:t>netj</a:t>
            </a:r>
            <a:r>
              <a:rPr lang="en-US" dirty="0"/>
              <a:t>)*</a:t>
            </a:r>
            <a:r>
              <a:rPr lang="en-US" dirty="0" err="1"/>
              <a:t>w</a:t>
            </a:r>
            <a:r>
              <a:rPr lang="en-US" baseline="-25000" dirty="0" err="1"/>
              <a:t>kj</a:t>
            </a:r>
            <a:endParaRPr lang="en-US" baseline="-25000" dirty="0"/>
          </a:p>
        </p:txBody>
      </p:sp>
      <p:sp>
        <p:nvSpPr>
          <p:cNvPr id="30" name="TextBox 29"/>
          <p:cNvSpPr txBox="1"/>
          <p:nvPr/>
        </p:nvSpPr>
        <p:spPr>
          <a:xfrm>
            <a:off x="3546909" y="3054923"/>
            <a:ext cx="2114550" cy="400110"/>
          </a:xfrm>
          <a:prstGeom prst="rect">
            <a:avLst/>
          </a:prstGeom>
          <a:noFill/>
          <a:ln>
            <a:solidFill>
              <a:schemeClr val="accent1"/>
            </a:solidFill>
          </a:ln>
        </p:spPr>
        <p:txBody>
          <a:bodyPr wrap="square" rtlCol="0">
            <a:spAutoFit/>
          </a:bodyPr>
          <a:lstStyle/>
          <a:p>
            <a:r>
              <a:rPr lang="en-US" dirty="0" err="1" smtClean="0"/>
              <a:t>a</a:t>
            </a:r>
            <a:r>
              <a:rPr lang="en-US" sz="2800" baseline="-25000" dirty="0" err="1"/>
              <a:t>j</a:t>
            </a:r>
            <a:r>
              <a:rPr lang="en-US" dirty="0" smtClean="0"/>
              <a:t>= sigmoid(x</a:t>
            </a:r>
            <a:r>
              <a:rPr lang="en-US" baseline="-25000" dirty="0" smtClean="0"/>
              <a:t>i</a:t>
            </a:r>
            <a:r>
              <a:rPr lang="en-US" dirty="0" smtClean="0"/>
              <a:t>*</a:t>
            </a:r>
            <a:r>
              <a:rPr lang="en-US" dirty="0" err="1" smtClean="0"/>
              <a:t>w</a:t>
            </a:r>
            <a:r>
              <a:rPr lang="en-US" sz="2800" baseline="-25000" dirty="0" err="1" smtClean="0"/>
              <a:t>ji</a:t>
            </a:r>
            <a:r>
              <a:rPr lang="en-US" dirty="0" smtClean="0"/>
              <a:t>)</a:t>
            </a:r>
            <a:endParaRPr lang="en-US" baseline="-25000" dirty="0"/>
          </a:p>
        </p:txBody>
      </p:sp>
      <p:sp>
        <p:nvSpPr>
          <p:cNvPr id="31" name="Rectangle 30"/>
          <p:cNvSpPr/>
          <p:nvPr/>
        </p:nvSpPr>
        <p:spPr>
          <a:xfrm>
            <a:off x="5459255" y="3933433"/>
            <a:ext cx="3044259" cy="400110"/>
          </a:xfrm>
          <a:prstGeom prst="rect">
            <a:avLst/>
          </a:prstGeom>
          <a:noFill/>
          <a:ln>
            <a:solidFill>
              <a:schemeClr val="accent1"/>
            </a:solidFill>
          </a:ln>
        </p:spPr>
        <p:txBody>
          <a:bodyPr wrap="square" rtlCol="0">
            <a:spAutoFit/>
          </a:bodyPr>
          <a:lstStyle/>
          <a:p>
            <a:r>
              <a:rPr lang="en-US" dirty="0" err="1"/>
              <a:t>net</a:t>
            </a:r>
            <a:r>
              <a:rPr lang="en-US" baseline="-25000" dirty="0" err="1"/>
              <a:t>k</a:t>
            </a:r>
            <a:r>
              <a:rPr lang="en-US" dirty="0"/>
              <a:t>= sigmoid(x</a:t>
            </a:r>
            <a:r>
              <a:rPr lang="en-US" baseline="-25000" dirty="0"/>
              <a:t>i</a:t>
            </a:r>
            <a:r>
              <a:rPr lang="en-US" dirty="0"/>
              <a:t>*</a:t>
            </a:r>
            <a:r>
              <a:rPr lang="en-US" dirty="0" err="1"/>
              <a:t>w</a:t>
            </a:r>
            <a:r>
              <a:rPr lang="en-US" baseline="-25000" dirty="0" err="1"/>
              <a:t>ji</a:t>
            </a:r>
            <a:r>
              <a:rPr lang="en-US" dirty="0"/>
              <a:t>)*</a:t>
            </a:r>
            <a:r>
              <a:rPr lang="en-US" dirty="0" err="1"/>
              <a:t>w</a:t>
            </a:r>
            <a:r>
              <a:rPr lang="en-US" baseline="-25000" dirty="0" err="1"/>
              <a:t>kj</a:t>
            </a:r>
            <a:endParaRPr lang="en-US" baseline="-25000" dirty="0"/>
          </a:p>
        </p:txBody>
      </p:sp>
      <p:cxnSp>
        <p:nvCxnSpPr>
          <p:cNvPr id="33" name="Straight Arrow Connector 32"/>
          <p:cNvCxnSpPr>
            <a:stCxn id="22" idx="3"/>
            <a:endCxn id="21" idx="1"/>
          </p:cNvCxnSpPr>
          <p:nvPr/>
        </p:nvCxnSpPr>
        <p:spPr>
          <a:xfrm flipV="1">
            <a:off x="3166700" y="2416218"/>
            <a:ext cx="669564" cy="9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1" idx="3"/>
            <a:endCxn id="20" idx="1"/>
          </p:cNvCxnSpPr>
          <p:nvPr/>
        </p:nvCxnSpPr>
        <p:spPr>
          <a:xfrm flipV="1">
            <a:off x="5782257" y="2402288"/>
            <a:ext cx="897596" cy="13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0" idx="3"/>
            <a:endCxn id="19" idx="1"/>
          </p:cNvCxnSpPr>
          <p:nvPr/>
        </p:nvCxnSpPr>
        <p:spPr>
          <a:xfrm>
            <a:off x="8188856" y="2402288"/>
            <a:ext cx="1023584" cy="3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1" idx="2"/>
          </p:cNvCxnSpPr>
          <p:nvPr/>
        </p:nvCxnSpPr>
        <p:spPr>
          <a:xfrm flipH="1">
            <a:off x="4809260" y="2616273"/>
            <a:ext cx="1" cy="49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0" idx="2"/>
          </p:cNvCxnSpPr>
          <p:nvPr/>
        </p:nvCxnSpPr>
        <p:spPr>
          <a:xfrm flipH="1">
            <a:off x="7424737" y="2602343"/>
            <a:ext cx="9618" cy="500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9" idx="2"/>
            <a:endCxn id="24" idx="0"/>
          </p:cNvCxnSpPr>
          <p:nvPr/>
        </p:nvCxnSpPr>
        <p:spPr>
          <a:xfrm>
            <a:off x="10241140" y="2606263"/>
            <a:ext cx="0" cy="439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5" idx="2"/>
          </p:cNvCxnSpPr>
          <p:nvPr/>
        </p:nvCxnSpPr>
        <p:spPr>
          <a:xfrm flipH="1">
            <a:off x="7424737" y="3455033"/>
            <a:ext cx="2452" cy="47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4" idx="2"/>
          </p:cNvCxnSpPr>
          <p:nvPr/>
        </p:nvCxnSpPr>
        <p:spPr>
          <a:xfrm>
            <a:off x="10241140" y="3446223"/>
            <a:ext cx="0" cy="514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8986" y="214642"/>
            <a:ext cx="2514600" cy="71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786" y="4960071"/>
            <a:ext cx="3224067" cy="708024"/>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549" y="4960071"/>
            <a:ext cx="4056498" cy="725489"/>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pic>
      <p:pic>
        <p:nvPicPr>
          <p:cNvPr id="6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0459" y="5812425"/>
            <a:ext cx="4932966" cy="1000125"/>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95287" y="5806575"/>
            <a:ext cx="6172200" cy="1000125"/>
          </a:xfrm>
          <a:prstGeom prst="rect">
            <a:avLst/>
          </a:prstGeom>
          <a:noFill/>
          <a:ln>
            <a:solidFill>
              <a:schemeClr val="accent1"/>
            </a:solidFill>
          </a:ln>
        </p:spPr>
      </p:pic>
      <p:cxnSp>
        <p:nvCxnSpPr>
          <p:cNvPr id="61" name="Straight Connector 60"/>
          <p:cNvCxnSpPr/>
          <p:nvPr/>
        </p:nvCxnSpPr>
        <p:spPr>
          <a:xfrm>
            <a:off x="5624296" y="1115094"/>
            <a:ext cx="0" cy="9144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0181226" y="1082395"/>
            <a:ext cx="0" cy="9144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275697" y="1396108"/>
            <a:ext cx="266700" cy="400110"/>
          </a:xfrm>
          <a:prstGeom prst="rect">
            <a:avLst/>
          </a:prstGeom>
          <a:noFill/>
        </p:spPr>
        <p:txBody>
          <a:bodyPr wrap="square" rtlCol="0">
            <a:spAutoFit/>
          </a:bodyPr>
          <a:lstStyle/>
          <a:p>
            <a:r>
              <a:rPr lang="en-US" b="1" dirty="0">
                <a:solidFill>
                  <a:schemeClr val="bg1"/>
                </a:solidFill>
                <a:sym typeface="Symbol"/>
              </a:rPr>
              <a:t></a:t>
            </a:r>
            <a:endParaRPr lang="en-US" b="1" dirty="0">
              <a:solidFill>
                <a:schemeClr val="bg1"/>
              </a:solidFill>
            </a:endParaRPr>
          </a:p>
        </p:txBody>
      </p:sp>
      <p:sp>
        <p:nvSpPr>
          <p:cNvPr id="66" name="Rectangle 65"/>
          <p:cNvSpPr/>
          <p:nvPr/>
        </p:nvSpPr>
        <p:spPr>
          <a:xfrm>
            <a:off x="5638584" y="1441087"/>
            <a:ext cx="324128" cy="369332"/>
          </a:xfrm>
          <a:prstGeom prst="rect">
            <a:avLst/>
          </a:prstGeom>
        </p:spPr>
        <p:txBody>
          <a:bodyPr wrap="none">
            <a:spAutoFit/>
          </a:bodyPr>
          <a:lstStyle/>
          <a:p>
            <a:r>
              <a:rPr lang="en-US" sz="1800" b="1" dirty="0" smtClean="0">
                <a:solidFill>
                  <a:schemeClr val="bg1"/>
                </a:solidFill>
                <a:latin typeface="Blackadder ITC" panose="04020505051007020D02" pitchFamily="82" charset="0"/>
              </a:rPr>
              <a:t>F</a:t>
            </a:r>
            <a:endParaRPr lang="en-US" sz="1800" b="1" dirty="0">
              <a:solidFill>
                <a:schemeClr val="bg1"/>
              </a:solidFill>
              <a:latin typeface="Blackadder ITC" panose="04020505051007020D02" pitchFamily="82" charset="0"/>
            </a:endParaRPr>
          </a:p>
        </p:txBody>
      </p:sp>
      <p:sp>
        <p:nvSpPr>
          <p:cNvPr id="69" name="TextBox 68"/>
          <p:cNvSpPr txBox="1"/>
          <p:nvPr/>
        </p:nvSpPr>
        <p:spPr>
          <a:xfrm>
            <a:off x="9860923" y="1332079"/>
            <a:ext cx="266700" cy="400110"/>
          </a:xfrm>
          <a:prstGeom prst="rect">
            <a:avLst/>
          </a:prstGeom>
          <a:noFill/>
        </p:spPr>
        <p:txBody>
          <a:bodyPr wrap="square" rtlCol="0">
            <a:spAutoFit/>
          </a:bodyPr>
          <a:lstStyle/>
          <a:p>
            <a:r>
              <a:rPr lang="en-US" b="1" dirty="0">
                <a:solidFill>
                  <a:schemeClr val="bg1"/>
                </a:solidFill>
                <a:sym typeface="Symbol"/>
              </a:rPr>
              <a:t></a:t>
            </a:r>
            <a:endParaRPr lang="en-US" b="1" dirty="0">
              <a:solidFill>
                <a:schemeClr val="bg1"/>
              </a:solidFill>
            </a:endParaRPr>
          </a:p>
        </p:txBody>
      </p:sp>
      <p:sp>
        <p:nvSpPr>
          <p:cNvPr id="70" name="Rectangle 69"/>
          <p:cNvSpPr/>
          <p:nvPr/>
        </p:nvSpPr>
        <p:spPr>
          <a:xfrm>
            <a:off x="10223810" y="1377058"/>
            <a:ext cx="324128" cy="369332"/>
          </a:xfrm>
          <a:prstGeom prst="rect">
            <a:avLst/>
          </a:prstGeom>
        </p:spPr>
        <p:txBody>
          <a:bodyPr wrap="none">
            <a:spAutoFit/>
          </a:bodyPr>
          <a:lstStyle/>
          <a:p>
            <a:r>
              <a:rPr lang="en-US" sz="1800" b="1" dirty="0" smtClean="0">
                <a:solidFill>
                  <a:schemeClr val="bg1"/>
                </a:solidFill>
                <a:latin typeface="Blackadder ITC" panose="04020505051007020D02" pitchFamily="82" charset="0"/>
              </a:rPr>
              <a:t>F</a:t>
            </a:r>
            <a:endParaRPr lang="en-US" sz="1800" b="1" dirty="0">
              <a:solidFill>
                <a:schemeClr val="bg1"/>
              </a:solidFill>
              <a:latin typeface="Blackadder ITC" panose="04020505051007020D02" pitchFamily="82" charset="0"/>
            </a:endParaRPr>
          </a:p>
        </p:txBody>
      </p:sp>
      <p:cxnSp>
        <p:nvCxnSpPr>
          <p:cNvPr id="68" name="Straight Connector 67"/>
          <p:cNvCxnSpPr>
            <a:stCxn id="9" idx="6"/>
          </p:cNvCxnSpPr>
          <p:nvPr/>
        </p:nvCxnSpPr>
        <p:spPr>
          <a:xfrm>
            <a:off x="10634155" y="1542910"/>
            <a:ext cx="521877" cy="2496"/>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1055528" y="1166162"/>
            <a:ext cx="1427855" cy="307777"/>
          </a:xfrm>
          <a:prstGeom prst="rect">
            <a:avLst/>
          </a:prstGeom>
          <a:noFill/>
        </p:spPr>
        <p:txBody>
          <a:bodyPr wrap="square" rtlCol="0">
            <a:spAutoFit/>
          </a:bodyPr>
          <a:lstStyle/>
          <a:p>
            <a:r>
              <a:rPr lang="en-US" sz="1400" dirty="0" smtClean="0"/>
              <a:t>Network output</a:t>
            </a:r>
            <a:endParaRPr lang="en-US" sz="1400" dirty="0"/>
          </a:p>
        </p:txBody>
      </p:sp>
      <p:sp>
        <p:nvSpPr>
          <p:cNvPr id="73" name="Rectangle 72"/>
          <p:cNvSpPr/>
          <p:nvPr/>
        </p:nvSpPr>
        <p:spPr>
          <a:xfrm>
            <a:off x="10754212" y="1579361"/>
            <a:ext cx="348172" cy="400110"/>
          </a:xfrm>
          <a:prstGeom prst="rect">
            <a:avLst/>
          </a:prstGeom>
        </p:spPr>
        <p:txBody>
          <a:bodyPr wrap="none">
            <a:spAutoFit/>
          </a:bodyPr>
          <a:lstStyle/>
          <a:p>
            <a:r>
              <a:rPr lang="en-US" dirty="0" err="1" smtClean="0"/>
              <a:t>t</a:t>
            </a:r>
            <a:r>
              <a:rPr lang="en-US" baseline="-25000" dirty="0" err="1" smtClean="0"/>
              <a:t>k</a:t>
            </a:r>
            <a:endParaRPr lang="en-US" baseline="-25000" dirty="0"/>
          </a:p>
        </p:txBody>
      </p:sp>
      <p:sp>
        <p:nvSpPr>
          <p:cNvPr id="76" name="TextBox 75"/>
          <p:cNvSpPr txBox="1"/>
          <p:nvPr/>
        </p:nvSpPr>
        <p:spPr>
          <a:xfrm>
            <a:off x="11102384" y="1663154"/>
            <a:ext cx="1427855" cy="307777"/>
          </a:xfrm>
          <a:prstGeom prst="rect">
            <a:avLst/>
          </a:prstGeom>
          <a:noFill/>
        </p:spPr>
        <p:txBody>
          <a:bodyPr wrap="square" rtlCol="0">
            <a:spAutoFit/>
          </a:bodyPr>
          <a:lstStyle/>
          <a:p>
            <a:r>
              <a:rPr lang="en-US" sz="1400" dirty="0" smtClean="0"/>
              <a:t>Target output</a:t>
            </a:r>
            <a:endParaRPr lang="en-US" sz="1400" dirty="0"/>
          </a:p>
        </p:txBody>
      </p:sp>
    </p:spTree>
    <p:extLst>
      <p:ext uri="{BB962C8B-B14F-4D97-AF65-F5344CB8AC3E}">
        <p14:creationId xmlns:p14="http://schemas.microsoft.com/office/powerpoint/2010/main" val="32492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988EDFA-DFC0-43E9-A6DA-9F56E3B1C649}" type="slidenum">
              <a:rPr lang="en-AU" smtClean="0">
                <a:solidFill>
                  <a:srgbClr val="665546"/>
                </a:solidFill>
              </a:rPr>
              <a:pPr>
                <a:defRPr/>
              </a:pPr>
              <a:t>13</a:t>
            </a:fld>
            <a:endParaRPr lang="en-AU" dirty="0">
              <a:solidFill>
                <a:srgbClr val="665546"/>
              </a:solidFill>
            </a:endParaRPr>
          </a:p>
        </p:txBody>
      </p:sp>
      <p:pic>
        <p:nvPicPr>
          <p:cNvPr id="7170" name="Picture 2" descr="Artificial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540" y="1830386"/>
            <a:ext cx="6072335" cy="388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119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Learning by Example</a:t>
            </a:r>
          </a:p>
        </p:txBody>
      </p:sp>
      <p:sp>
        <p:nvSpPr>
          <p:cNvPr id="13315" name="Rectangle 3"/>
          <p:cNvSpPr>
            <a:spLocks noGrp="1" noChangeArrowheads="1"/>
          </p:cNvSpPr>
          <p:nvPr>
            <p:ph idx="1"/>
          </p:nvPr>
        </p:nvSpPr>
        <p:spPr/>
        <p:txBody>
          <a:bodyPr/>
          <a:lstStyle/>
          <a:p>
            <a:pPr eaLnBrk="1" hangingPunct="1"/>
            <a:r>
              <a:rPr lang="en-US" smtClean="0"/>
              <a:t>Training Algorithm: backpropagation of errors using gradient descent training.</a:t>
            </a:r>
          </a:p>
          <a:p>
            <a:pPr eaLnBrk="1" hangingPunct="1"/>
            <a:r>
              <a:rPr lang="en-US" smtClean="0"/>
              <a:t>Colors:</a:t>
            </a:r>
          </a:p>
          <a:p>
            <a:pPr lvl="1" eaLnBrk="1" hangingPunct="1"/>
            <a:r>
              <a:rPr lang="en-US" smtClean="0"/>
              <a:t>Red: Current weights</a:t>
            </a:r>
          </a:p>
          <a:p>
            <a:pPr lvl="1" eaLnBrk="1" hangingPunct="1"/>
            <a:r>
              <a:rPr lang="en-US" smtClean="0"/>
              <a:t>Orange: Updated weights</a:t>
            </a:r>
          </a:p>
          <a:p>
            <a:pPr lvl="1" eaLnBrk="1" hangingPunct="1"/>
            <a:r>
              <a:rPr lang="en-US" smtClean="0"/>
              <a:t>Black boxes: Inputs and outputs to a neuron</a:t>
            </a:r>
          </a:p>
          <a:p>
            <a:pPr lvl="1" eaLnBrk="1" hangingPunct="1"/>
            <a:r>
              <a:rPr lang="en-US" smtClean="0"/>
              <a:t>Blue: Sensitivities at each layer</a:t>
            </a:r>
          </a:p>
          <a:p>
            <a:pPr lvl="1" eaLnBrk="1" hangingPunct="1"/>
            <a:endParaRPr lang="en-US" smtClean="0"/>
          </a:p>
        </p:txBody>
      </p:sp>
    </p:spTree>
    <p:extLst>
      <p:ext uri="{BB962C8B-B14F-4D97-AF65-F5344CB8AC3E}">
        <p14:creationId xmlns:p14="http://schemas.microsoft.com/office/powerpoint/2010/main" val="3833748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n-US" smtClean="0"/>
              <a:t>First Pass</a:t>
            </a:r>
          </a:p>
        </p:txBody>
      </p:sp>
      <p:grpSp>
        <p:nvGrpSpPr>
          <p:cNvPr id="14339" name="Group 39"/>
          <p:cNvGrpSpPr>
            <a:grpSpLocks/>
          </p:cNvGrpSpPr>
          <p:nvPr/>
        </p:nvGrpSpPr>
        <p:grpSpPr bwMode="auto">
          <a:xfrm>
            <a:off x="1680210" y="3200400"/>
            <a:ext cx="8401050" cy="1360170"/>
            <a:chOff x="288" y="1536"/>
            <a:chExt cx="3840" cy="816"/>
          </a:xfrm>
        </p:grpSpPr>
        <p:sp>
          <p:nvSpPr>
            <p:cNvPr id="14371" name="Oval 21"/>
            <p:cNvSpPr>
              <a:spLocks noChangeArrowheads="1"/>
            </p:cNvSpPr>
            <p:nvPr/>
          </p:nvSpPr>
          <p:spPr bwMode="auto">
            <a:xfrm>
              <a:off x="1200"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72" name="Oval 22"/>
            <p:cNvSpPr>
              <a:spLocks noChangeArrowheads="1"/>
            </p:cNvSpPr>
            <p:nvPr/>
          </p:nvSpPr>
          <p:spPr bwMode="auto">
            <a:xfrm>
              <a:off x="1200"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73" name="Oval 25"/>
            <p:cNvSpPr>
              <a:spLocks noChangeArrowheads="1"/>
            </p:cNvSpPr>
            <p:nvPr/>
          </p:nvSpPr>
          <p:spPr bwMode="auto">
            <a:xfrm>
              <a:off x="3936" y="1872"/>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74" name="Oval 26"/>
            <p:cNvSpPr>
              <a:spLocks noChangeArrowheads="1"/>
            </p:cNvSpPr>
            <p:nvPr/>
          </p:nvSpPr>
          <p:spPr bwMode="auto">
            <a:xfrm>
              <a:off x="2784"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75" name="Oval 27"/>
            <p:cNvSpPr>
              <a:spLocks noChangeArrowheads="1"/>
            </p:cNvSpPr>
            <p:nvPr/>
          </p:nvSpPr>
          <p:spPr bwMode="auto">
            <a:xfrm>
              <a:off x="2784"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76" name="Oval 30"/>
            <p:cNvSpPr>
              <a:spLocks noChangeArrowheads="1"/>
            </p:cNvSpPr>
            <p:nvPr/>
          </p:nvSpPr>
          <p:spPr bwMode="auto">
            <a:xfrm>
              <a:off x="288"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77" name="Line 31"/>
            <p:cNvSpPr>
              <a:spLocks noChangeShapeType="1"/>
            </p:cNvSpPr>
            <p:nvPr/>
          </p:nvSpPr>
          <p:spPr bwMode="auto">
            <a:xfrm flipV="1">
              <a:off x="336" y="1680"/>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78" name="Line 32"/>
            <p:cNvSpPr>
              <a:spLocks noChangeShapeType="1"/>
            </p:cNvSpPr>
            <p:nvPr/>
          </p:nvSpPr>
          <p:spPr bwMode="auto">
            <a:xfrm>
              <a:off x="336" y="2016"/>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79" name="Line 33"/>
            <p:cNvSpPr>
              <a:spLocks noChangeShapeType="1"/>
            </p:cNvSpPr>
            <p:nvPr/>
          </p:nvSpPr>
          <p:spPr bwMode="auto">
            <a:xfrm>
              <a:off x="1392" y="1632"/>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80" name="Line 34"/>
            <p:cNvSpPr>
              <a:spLocks noChangeShapeType="1"/>
            </p:cNvSpPr>
            <p:nvPr/>
          </p:nvSpPr>
          <p:spPr bwMode="auto">
            <a:xfrm>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81" name="Line 35"/>
            <p:cNvSpPr>
              <a:spLocks noChangeShapeType="1"/>
            </p:cNvSpPr>
            <p:nvPr/>
          </p:nvSpPr>
          <p:spPr bwMode="auto">
            <a:xfrm>
              <a:off x="1392" y="2256"/>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82" name="Line 36"/>
            <p:cNvSpPr>
              <a:spLocks noChangeShapeType="1"/>
            </p:cNvSpPr>
            <p:nvPr/>
          </p:nvSpPr>
          <p:spPr bwMode="auto">
            <a:xfrm flipV="1">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83" name="Line 37"/>
            <p:cNvSpPr>
              <a:spLocks noChangeShapeType="1"/>
            </p:cNvSpPr>
            <p:nvPr/>
          </p:nvSpPr>
          <p:spPr bwMode="auto">
            <a:xfrm>
              <a:off x="2976" y="1632"/>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84" name="Line 38"/>
            <p:cNvSpPr>
              <a:spLocks noChangeShapeType="1"/>
            </p:cNvSpPr>
            <p:nvPr/>
          </p:nvSpPr>
          <p:spPr bwMode="auto">
            <a:xfrm flipV="1">
              <a:off x="2976" y="1968"/>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504" name="Group 48"/>
          <p:cNvGrpSpPr>
            <a:grpSpLocks/>
          </p:cNvGrpSpPr>
          <p:nvPr/>
        </p:nvGrpSpPr>
        <p:grpSpPr bwMode="auto">
          <a:xfrm>
            <a:off x="2205276" y="2960371"/>
            <a:ext cx="6930866" cy="2000251"/>
            <a:chOff x="1008" y="1776"/>
            <a:chExt cx="3168" cy="1200"/>
          </a:xfrm>
        </p:grpSpPr>
        <p:sp>
          <p:nvSpPr>
            <p:cNvPr id="14363" name="Text Box 40"/>
            <p:cNvSpPr txBox="1">
              <a:spLocks noChangeArrowheads="1"/>
            </p:cNvSpPr>
            <p:nvPr/>
          </p:nvSpPr>
          <p:spPr bwMode="auto">
            <a:xfrm>
              <a:off x="1008" y="1968"/>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a:t>
              </a:r>
            </a:p>
          </p:txBody>
        </p:sp>
        <p:sp>
          <p:nvSpPr>
            <p:cNvPr id="14364" name="Text Box 41"/>
            <p:cNvSpPr txBox="1">
              <a:spLocks noChangeArrowheads="1"/>
            </p:cNvSpPr>
            <p:nvPr/>
          </p:nvSpPr>
          <p:spPr bwMode="auto">
            <a:xfrm>
              <a:off x="1920" y="2304"/>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a:t>
              </a:r>
            </a:p>
          </p:txBody>
        </p:sp>
        <p:sp>
          <p:nvSpPr>
            <p:cNvPr id="14365" name="Text Box 42"/>
            <p:cNvSpPr txBox="1">
              <a:spLocks noChangeArrowheads="1"/>
            </p:cNvSpPr>
            <p:nvPr/>
          </p:nvSpPr>
          <p:spPr bwMode="auto">
            <a:xfrm>
              <a:off x="3840" y="1920"/>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a:t>
              </a:r>
            </a:p>
          </p:txBody>
        </p:sp>
        <p:sp>
          <p:nvSpPr>
            <p:cNvPr id="14366" name="Text Box 43"/>
            <p:cNvSpPr txBox="1">
              <a:spLocks noChangeArrowheads="1"/>
            </p:cNvSpPr>
            <p:nvPr/>
          </p:nvSpPr>
          <p:spPr bwMode="auto">
            <a:xfrm>
              <a:off x="3792" y="2544"/>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a:t>
              </a:r>
            </a:p>
          </p:txBody>
        </p:sp>
        <p:sp>
          <p:nvSpPr>
            <p:cNvPr id="14367" name="Text Box 44"/>
            <p:cNvSpPr txBox="1">
              <a:spLocks noChangeArrowheads="1"/>
            </p:cNvSpPr>
            <p:nvPr/>
          </p:nvSpPr>
          <p:spPr bwMode="auto">
            <a:xfrm>
              <a:off x="1008" y="2544"/>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a:t>
              </a:r>
            </a:p>
          </p:txBody>
        </p:sp>
        <p:sp>
          <p:nvSpPr>
            <p:cNvPr id="14368" name="Text Box 45"/>
            <p:cNvSpPr txBox="1">
              <a:spLocks noChangeArrowheads="1"/>
            </p:cNvSpPr>
            <p:nvPr/>
          </p:nvSpPr>
          <p:spPr bwMode="auto">
            <a:xfrm>
              <a:off x="2400" y="2736"/>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a:t>
              </a:r>
            </a:p>
          </p:txBody>
        </p:sp>
        <p:sp>
          <p:nvSpPr>
            <p:cNvPr id="14369" name="Text Box 46"/>
            <p:cNvSpPr txBox="1">
              <a:spLocks noChangeArrowheads="1"/>
            </p:cNvSpPr>
            <p:nvPr/>
          </p:nvSpPr>
          <p:spPr bwMode="auto">
            <a:xfrm>
              <a:off x="2352" y="1776"/>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a:t>
              </a:r>
            </a:p>
          </p:txBody>
        </p:sp>
        <p:sp>
          <p:nvSpPr>
            <p:cNvPr id="14370" name="Text Box 47"/>
            <p:cNvSpPr txBox="1">
              <a:spLocks noChangeArrowheads="1"/>
            </p:cNvSpPr>
            <p:nvPr/>
          </p:nvSpPr>
          <p:spPr bwMode="auto">
            <a:xfrm>
              <a:off x="2880" y="2304"/>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a:t>
              </a:r>
            </a:p>
          </p:txBody>
        </p:sp>
      </p:grpSp>
      <p:sp>
        <p:nvSpPr>
          <p:cNvPr id="14341" name="Text Box 49"/>
          <p:cNvSpPr txBox="1">
            <a:spLocks noChangeArrowheads="1"/>
          </p:cNvSpPr>
          <p:nvPr/>
        </p:nvSpPr>
        <p:spPr bwMode="auto">
          <a:xfrm>
            <a:off x="1050132" y="3760470"/>
            <a:ext cx="441930" cy="498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500"/>
              <a:t>1</a:t>
            </a:r>
          </a:p>
        </p:txBody>
      </p:sp>
      <p:grpSp>
        <p:nvGrpSpPr>
          <p:cNvPr id="19518" name="Group 62"/>
          <p:cNvGrpSpPr>
            <a:grpSpLocks/>
          </p:cNvGrpSpPr>
          <p:nvPr/>
        </p:nvGrpSpPr>
        <p:grpSpPr bwMode="auto">
          <a:xfrm>
            <a:off x="2835354" y="2880361"/>
            <a:ext cx="735092" cy="2095262"/>
            <a:chOff x="1296" y="1728"/>
            <a:chExt cx="336" cy="1257"/>
          </a:xfrm>
        </p:grpSpPr>
        <p:sp>
          <p:nvSpPr>
            <p:cNvPr id="14361" name="Text Box 50"/>
            <p:cNvSpPr txBox="1">
              <a:spLocks noChangeArrowheads="1"/>
            </p:cNvSpPr>
            <p:nvPr/>
          </p:nvSpPr>
          <p:spPr bwMode="auto">
            <a:xfrm>
              <a:off x="1296" y="1728"/>
              <a:ext cx="33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0.5</a:t>
              </a:r>
            </a:p>
          </p:txBody>
        </p:sp>
        <p:sp>
          <p:nvSpPr>
            <p:cNvPr id="14362" name="Text Box 51"/>
            <p:cNvSpPr txBox="1">
              <a:spLocks noChangeArrowheads="1"/>
            </p:cNvSpPr>
            <p:nvPr/>
          </p:nvSpPr>
          <p:spPr bwMode="auto">
            <a:xfrm>
              <a:off x="1296" y="2736"/>
              <a:ext cx="33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0.5</a:t>
              </a:r>
            </a:p>
          </p:txBody>
        </p:sp>
      </p:grpSp>
      <p:grpSp>
        <p:nvGrpSpPr>
          <p:cNvPr id="19520" name="Group 64"/>
          <p:cNvGrpSpPr>
            <a:grpSpLocks/>
          </p:cNvGrpSpPr>
          <p:nvPr/>
        </p:nvGrpSpPr>
        <p:grpSpPr bwMode="auto">
          <a:xfrm>
            <a:off x="5880735" y="2800351"/>
            <a:ext cx="1365171" cy="2255282"/>
            <a:chOff x="2688" y="1680"/>
            <a:chExt cx="624" cy="1353"/>
          </a:xfrm>
        </p:grpSpPr>
        <p:sp>
          <p:nvSpPr>
            <p:cNvPr id="14359" name="Text Box 55"/>
            <p:cNvSpPr txBox="1">
              <a:spLocks noChangeArrowheads="1"/>
            </p:cNvSpPr>
            <p:nvPr/>
          </p:nvSpPr>
          <p:spPr bwMode="auto">
            <a:xfrm>
              <a:off x="2736" y="2784"/>
              <a:ext cx="57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0.6225</a:t>
              </a:r>
            </a:p>
          </p:txBody>
        </p:sp>
        <p:sp>
          <p:nvSpPr>
            <p:cNvPr id="14360" name="Text Box 56"/>
            <p:cNvSpPr txBox="1">
              <a:spLocks noChangeArrowheads="1"/>
            </p:cNvSpPr>
            <p:nvPr/>
          </p:nvSpPr>
          <p:spPr bwMode="auto">
            <a:xfrm>
              <a:off x="2688" y="1680"/>
              <a:ext cx="57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0.6225</a:t>
              </a:r>
            </a:p>
          </p:txBody>
        </p:sp>
      </p:grpSp>
      <p:grpSp>
        <p:nvGrpSpPr>
          <p:cNvPr id="19519" name="Group 63"/>
          <p:cNvGrpSpPr>
            <a:grpSpLocks/>
          </p:cNvGrpSpPr>
          <p:nvPr/>
        </p:nvGrpSpPr>
        <p:grpSpPr bwMode="auto">
          <a:xfrm>
            <a:off x="3885485" y="2720341"/>
            <a:ext cx="1260158" cy="2335292"/>
            <a:chOff x="1776" y="1632"/>
            <a:chExt cx="576" cy="1401"/>
          </a:xfrm>
        </p:grpSpPr>
        <p:sp>
          <p:nvSpPr>
            <p:cNvPr id="14357" name="Text Box 53"/>
            <p:cNvSpPr txBox="1">
              <a:spLocks noChangeArrowheads="1"/>
            </p:cNvSpPr>
            <p:nvPr/>
          </p:nvSpPr>
          <p:spPr bwMode="auto">
            <a:xfrm>
              <a:off x="1776" y="1632"/>
              <a:ext cx="57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0.6225</a:t>
              </a:r>
            </a:p>
          </p:txBody>
        </p:sp>
        <p:sp>
          <p:nvSpPr>
            <p:cNvPr id="14358" name="Text Box 57"/>
            <p:cNvSpPr txBox="1">
              <a:spLocks noChangeArrowheads="1"/>
            </p:cNvSpPr>
            <p:nvPr/>
          </p:nvSpPr>
          <p:spPr bwMode="auto">
            <a:xfrm>
              <a:off x="1776" y="2784"/>
              <a:ext cx="57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0.6225</a:t>
              </a:r>
            </a:p>
          </p:txBody>
        </p:sp>
      </p:grpSp>
      <p:sp>
        <p:nvSpPr>
          <p:cNvPr id="19514" name="Text Box 58"/>
          <p:cNvSpPr txBox="1">
            <a:spLocks noChangeArrowheads="1"/>
          </p:cNvSpPr>
          <p:nvPr/>
        </p:nvSpPr>
        <p:spPr bwMode="auto">
          <a:xfrm>
            <a:off x="9031129" y="4240531"/>
            <a:ext cx="1260158" cy="4374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0.6508</a:t>
            </a:r>
          </a:p>
        </p:txBody>
      </p:sp>
      <p:grpSp>
        <p:nvGrpSpPr>
          <p:cNvPr id="19521" name="Group 65"/>
          <p:cNvGrpSpPr>
            <a:grpSpLocks/>
          </p:cNvGrpSpPr>
          <p:nvPr/>
        </p:nvGrpSpPr>
        <p:grpSpPr bwMode="auto">
          <a:xfrm>
            <a:off x="7665958" y="2800351"/>
            <a:ext cx="1260158" cy="2255282"/>
            <a:chOff x="3504" y="1680"/>
            <a:chExt cx="576" cy="1353"/>
          </a:xfrm>
        </p:grpSpPr>
        <p:sp>
          <p:nvSpPr>
            <p:cNvPr id="14355" name="Text Box 54"/>
            <p:cNvSpPr txBox="1">
              <a:spLocks noChangeArrowheads="1"/>
            </p:cNvSpPr>
            <p:nvPr/>
          </p:nvSpPr>
          <p:spPr bwMode="auto">
            <a:xfrm>
              <a:off x="3504" y="1680"/>
              <a:ext cx="57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0.6508</a:t>
              </a:r>
            </a:p>
          </p:txBody>
        </p:sp>
        <p:sp>
          <p:nvSpPr>
            <p:cNvPr id="14356" name="Text Box 59"/>
            <p:cNvSpPr txBox="1">
              <a:spLocks noChangeArrowheads="1"/>
            </p:cNvSpPr>
            <p:nvPr/>
          </p:nvSpPr>
          <p:spPr bwMode="auto">
            <a:xfrm>
              <a:off x="3504" y="2784"/>
              <a:ext cx="57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0.6508</a:t>
              </a:r>
            </a:p>
          </p:txBody>
        </p:sp>
      </p:grpSp>
      <p:sp>
        <p:nvSpPr>
          <p:cNvPr id="19516" name="Text Box 60"/>
          <p:cNvSpPr txBox="1">
            <a:spLocks noChangeArrowheads="1"/>
          </p:cNvSpPr>
          <p:nvPr/>
        </p:nvSpPr>
        <p:spPr bwMode="auto">
          <a:xfrm>
            <a:off x="10186273" y="3120391"/>
            <a:ext cx="1260158" cy="4374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0.6508</a:t>
            </a:r>
          </a:p>
        </p:txBody>
      </p:sp>
      <p:sp>
        <p:nvSpPr>
          <p:cNvPr id="14348" name="Line 61"/>
          <p:cNvSpPr>
            <a:spLocks noChangeShapeType="1"/>
          </p:cNvSpPr>
          <p:nvPr/>
        </p:nvSpPr>
        <p:spPr bwMode="auto">
          <a:xfrm>
            <a:off x="10081260" y="3920490"/>
            <a:ext cx="12601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lstStyle/>
          <a:p>
            <a:endParaRPr lang="en-IN"/>
          </a:p>
        </p:txBody>
      </p:sp>
      <p:sp>
        <p:nvSpPr>
          <p:cNvPr id="19522" name="Text Box 66"/>
          <p:cNvSpPr txBox="1">
            <a:spLocks noChangeArrowheads="1"/>
          </p:cNvSpPr>
          <p:nvPr/>
        </p:nvSpPr>
        <p:spPr bwMode="auto">
          <a:xfrm>
            <a:off x="8611076" y="6240780"/>
            <a:ext cx="3675459"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Error=1-0.6508=0.3492</a:t>
            </a:r>
          </a:p>
        </p:txBody>
      </p:sp>
      <p:sp>
        <p:nvSpPr>
          <p:cNvPr id="19523" name="Text Box 67"/>
          <p:cNvSpPr txBox="1">
            <a:spLocks noChangeArrowheads="1"/>
          </p:cNvSpPr>
          <p:nvPr/>
        </p:nvSpPr>
        <p:spPr bwMode="auto">
          <a:xfrm>
            <a:off x="9346168" y="5040631"/>
            <a:ext cx="3045381" cy="88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0000FF"/>
                </a:solidFill>
                <a:latin typeface="Times New Roman" pitchFamily="18" charset="0"/>
                <a:cs typeface="Times New Roman" pitchFamily="18" charset="0"/>
              </a:rPr>
              <a:t>G3=(1)(0.3492)=0.3492</a:t>
            </a:r>
          </a:p>
          <a:p>
            <a:pPr eaLnBrk="1" hangingPunct="1">
              <a:spcBef>
                <a:spcPct val="50000"/>
              </a:spcBef>
            </a:pPr>
            <a:endParaRPr lang="el-GR">
              <a:latin typeface="Times New Roman" pitchFamily="18" charset="0"/>
              <a:cs typeface="Times New Roman" pitchFamily="18" charset="0"/>
            </a:endParaRPr>
          </a:p>
        </p:txBody>
      </p:sp>
      <p:sp>
        <p:nvSpPr>
          <p:cNvPr id="19524" name="Text Box 68"/>
          <p:cNvSpPr txBox="1">
            <a:spLocks noChangeArrowheads="1"/>
          </p:cNvSpPr>
          <p:nvPr/>
        </p:nvSpPr>
        <p:spPr bwMode="auto">
          <a:xfrm>
            <a:off x="7035879" y="1680210"/>
            <a:ext cx="4935617" cy="88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0000FF"/>
                </a:solidFill>
                <a:latin typeface="Times New Roman" pitchFamily="18" charset="0"/>
                <a:cs typeface="Times New Roman" pitchFamily="18" charset="0"/>
              </a:rPr>
              <a:t>G2= (0.6508)(1-0.6508)(0.3492)(0.5)=0.0397</a:t>
            </a:r>
          </a:p>
          <a:p>
            <a:pPr eaLnBrk="1" hangingPunct="1">
              <a:spcBef>
                <a:spcPct val="50000"/>
              </a:spcBef>
            </a:pPr>
            <a:endParaRPr lang="el-GR">
              <a:latin typeface="Times New Roman" pitchFamily="18" charset="0"/>
              <a:cs typeface="Times New Roman" pitchFamily="18" charset="0"/>
            </a:endParaRPr>
          </a:p>
        </p:txBody>
      </p:sp>
      <p:sp>
        <p:nvSpPr>
          <p:cNvPr id="19525" name="Text Box 69"/>
          <p:cNvSpPr txBox="1">
            <a:spLocks noChangeArrowheads="1"/>
          </p:cNvSpPr>
          <p:nvPr/>
        </p:nvSpPr>
        <p:spPr bwMode="auto">
          <a:xfrm>
            <a:off x="945118" y="1680210"/>
            <a:ext cx="4935617" cy="119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0000FF"/>
                </a:solidFill>
                <a:latin typeface="Times New Roman" pitchFamily="18" charset="0"/>
                <a:cs typeface="Times New Roman" pitchFamily="18" charset="0"/>
              </a:rPr>
              <a:t>G1= (0.6225)(1-0.6225)(0.0397)(0.5)(2)=0.0093</a:t>
            </a:r>
          </a:p>
          <a:p>
            <a:pPr eaLnBrk="1" hangingPunct="1">
              <a:spcBef>
                <a:spcPct val="50000"/>
              </a:spcBef>
            </a:pPr>
            <a:endParaRPr lang="el-GR">
              <a:latin typeface="Times New Roman" pitchFamily="18" charset="0"/>
              <a:cs typeface="Times New Roman" pitchFamily="18" charset="0"/>
            </a:endParaRPr>
          </a:p>
        </p:txBody>
      </p:sp>
      <p:sp>
        <p:nvSpPr>
          <p:cNvPr id="19526" name="Text Box 70"/>
          <p:cNvSpPr txBox="1">
            <a:spLocks noChangeArrowheads="1"/>
          </p:cNvSpPr>
          <p:nvPr/>
        </p:nvSpPr>
        <p:spPr bwMode="auto">
          <a:xfrm>
            <a:off x="398175" y="5158978"/>
            <a:ext cx="4432429" cy="14223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Gradient of the neuron= </a:t>
            </a:r>
            <a:r>
              <a:rPr lang="en-US" sz="2500" b="1">
                <a:solidFill>
                  <a:srgbClr val="0000FF"/>
                </a:solidFill>
              </a:rPr>
              <a:t>G</a:t>
            </a:r>
            <a:r>
              <a:rPr lang="en-US"/>
              <a:t> =slope of the transfer function</a:t>
            </a:r>
            <a:r>
              <a:rPr lang="en-US">
                <a:latin typeface="Times New Roman" pitchFamily="18" charset="0"/>
                <a:cs typeface="Times New Roman" pitchFamily="18" charset="0"/>
              </a:rPr>
              <a:t>×[</a:t>
            </a:r>
            <a:r>
              <a:rPr lang="el-GR">
                <a:latin typeface="Times New Roman" pitchFamily="18" charset="0"/>
                <a:cs typeface="Times New Roman" pitchFamily="18" charset="0"/>
              </a:rPr>
              <a:t>Σ</a:t>
            </a:r>
            <a:r>
              <a:rPr lang="en-US">
                <a:latin typeface="Times New Roman" pitchFamily="18" charset="0"/>
                <a:cs typeface="Times New Roman" pitchFamily="18" charset="0"/>
              </a:rPr>
              <a:t>{</a:t>
            </a:r>
            <a:r>
              <a:rPr lang="en-US">
                <a:cs typeface="Times New Roman" pitchFamily="18" charset="0"/>
              </a:rPr>
              <a:t>(weight of the neuron to the next neuron) </a:t>
            </a:r>
            <a:r>
              <a:rPr lang="en-US">
                <a:latin typeface="Times New Roman" pitchFamily="18" charset="0"/>
                <a:cs typeface="Times New Roman" pitchFamily="18" charset="0"/>
              </a:rPr>
              <a:t>× (</a:t>
            </a:r>
            <a:r>
              <a:rPr lang="en-US">
                <a:cs typeface="Times New Roman" pitchFamily="18" charset="0"/>
              </a:rPr>
              <a:t>output of the neuron)}]</a:t>
            </a:r>
            <a:endParaRPr lang="en-US">
              <a:latin typeface="Times New Roman" pitchFamily="18" charset="0"/>
              <a:cs typeface="Times New Roman" pitchFamily="18" charset="0"/>
            </a:endParaRPr>
          </a:p>
        </p:txBody>
      </p:sp>
      <p:sp>
        <p:nvSpPr>
          <p:cNvPr id="19528" name="Text Box 72"/>
          <p:cNvSpPr txBox="1">
            <a:spLocks noChangeArrowheads="1"/>
          </p:cNvSpPr>
          <p:nvPr/>
        </p:nvSpPr>
        <p:spPr bwMode="auto">
          <a:xfrm>
            <a:off x="4935618" y="5120640"/>
            <a:ext cx="3907363" cy="10375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Gradient of the output neuron = slope of the transfer function </a:t>
            </a:r>
            <a:r>
              <a:rPr lang="en-US">
                <a:latin typeface="Times New Roman" pitchFamily="18" charset="0"/>
                <a:cs typeface="Times New Roman" pitchFamily="18" charset="0"/>
              </a:rPr>
              <a:t>× </a:t>
            </a:r>
            <a:r>
              <a:rPr lang="en-US">
                <a:cs typeface="Times New Roman" pitchFamily="18" charset="0"/>
              </a:rPr>
              <a:t>error</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479703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5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5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5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5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5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5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51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52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52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52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52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52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14" grpId="0" animBg="1"/>
      <p:bldP spid="19516" grpId="0" animBg="1"/>
      <p:bldP spid="19522" grpId="0"/>
      <p:bldP spid="19523" grpId="0"/>
      <p:bldP spid="19524" grpId="0"/>
      <p:bldP spid="19525" grpId="0"/>
      <p:bldP spid="19526" grpId="0" animBg="1"/>
      <p:bldP spid="195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US" smtClean="0"/>
              <a:t>Weight Update 1</a:t>
            </a:r>
          </a:p>
        </p:txBody>
      </p:sp>
      <p:grpSp>
        <p:nvGrpSpPr>
          <p:cNvPr id="15363" name="Group 5"/>
          <p:cNvGrpSpPr>
            <a:grpSpLocks/>
          </p:cNvGrpSpPr>
          <p:nvPr/>
        </p:nvGrpSpPr>
        <p:grpSpPr bwMode="auto">
          <a:xfrm>
            <a:off x="1890236" y="3200400"/>
            <a:ext cx="8401050" cy="1360170"/>
            <a:chOff x="288" y="1536"/>
            <a:chExt cx="3840" cy="816"/>
          </a:xfrm>
        </p:grpSpPr>
        <p:sp>
          <p:nvSpPr>
            <p:cNvPr id="15376" name="Oval 6"/>
            <p:cNvSpPr>
              <a:spLocks noChangeArrowheads="1"/>
            </p:cNvSpPr>
            <p:nvPr/>
          </p:nvSpPr>
          <p:spPr bwMode="auto">
            <a:xfrm>
              <a:off x="1200"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7" name="Oval 7"/>
            <p:cNvSpPr>
              <a:spLocks noChangeArrowheads="1"/>
            </p:cNvSpPr>
            <p:nvPr/>
          </p:nvSpPr>
          <p:spPr bwMode="auto">
            <a:xfrm>
              <a:off x="1200"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8" name="Oval 8"/>
            <p:cNvSpPr>
              <a:spLocks noChangeArrowheads="1"/>
            </p:cNvSpPr>
            <p:nvPr/>
          </p:nvSpPr>
          <p:spPr bwMode="auto">
            <a:xfrm>
              <a:off x="3936" y="1872"/>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9" name="Oval 9"/>
            <p:cNvSpPr>
              <a:spLocks noChangeArrowheads="1"/>
            </p:cNvSpPr>
            <p:nvPr/>
          </p:nvSpPr>
          <p:spPr bwMode="auto">
            <a:xfrm>
              <a:off x="2784"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0" name="Oval 10"/>
            <p:cNvSpPr>
              <a:spLocks noChangeArrowheads="1"/>
            </p:cNvSpPr>
            <p:nvPr/>
          </p:nvSpPr>
          <p:spPr bwMode="auto">
            <a:xfrm>
              <a:off x="2784"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1" name="Oval 11"/>
            <p:cNvSpPr>
              <a:spLocks noChangeArrowheads="1"/>
            </p:cNvSpPr>
            <p:nvPr/>
          </p:nvSpPr>
          <p:spPr bwMode="auto">
            <a:xfrm>
              <a:off x="288"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2" name="Line 12"/>
            <p:cNvSpPr>
              <a:spLocks noChangeShapeType="1"/>
            </p:cNvSpPr>
            <p:nvPr/>
          </p:nvSpPr>
          <p:spPr bwMode="auto">
            <a:xfrm flipV="1">
              <a:off x="336" y="1680"/>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83" name="Line 13"/>
            <p:cNvSpPr>
              <a:spLocks noChangeShapeType="1"/>
            </p:cNvSpPr>
            <p:nvPr/>
          </p:nvSpPr>
          <p:spPr bwMode="auto">
            <a:xfrm>
              <a:off x="336" y="2016"/>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84" name="Line 14"/>
            <p:cNvSpPr>
              <a:spLocks noChangeShapeType="1"/>
            </p:cNvSpPr>
            <p:nvPr/>
          </p:nvSpPr>
          <p:spPr bwMode="auto">
            <a:xfrm>
              <a:off x="1392" y="1632"/>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85" name="Line 15"/>
            <p:cNvSpPr>
              <a:spLocks noChangeShapeType="1"/>
            </p:cNvSpPr>
            <p:nvPr/>
          </p:nvSpPr>
          <p:spPr bwMode="auto">
            <a:xfrm>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86" name="Line 16"/>
            <p:cNvSpPr>
              <a:spLocks noChangeShapeType="1"/>
            </p:cNvSpPr>
            <p:nvPr/>
          </p:nvSpPr>
          <p:spPr bwMode="auto">
            <a:xfrm>
              <a:off x="1392" y="2256"/>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87" name="Line 17"/>
            <p:cNvSpPr>
              <a:spLocks noChangeShapeType="1"/>
            </p:cNvSpPr>
            <p:nvPr/>
          </p:nvSpPr>
          <p:spPr bwMode="auto">
            <a:xfrm flipV="1">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88" name="Line 18"/>
            <p:cNvSpPr>
              <a:spLocks noChangeShapeType="1"/>
            </p:cNvSpPr>
            <p:nvPr/>
          </p:nvSpPr>
          <p:spPr bwMode="auto">
            <a:xfrm>
              <a:off x="2976" y="1632"/>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89" name="Line 19"/>
            <p:cNvSpPr>
              <a:spLocks noChangeShapeType="1"/>
            </p:cNvSpPr>
            <p:nvPr/>
          </p:nvSpPr>
          <p:spPr bwMode="auto">
            <a:xfrm flipV="1">
              <a:off x="2976" y="1968"/>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5364" name="Text Box 21"/>
          <p:cNvSpPr txBox="1">
            <a:spLocks noChangeArrowheads="1"/>
          </p:cNvSpPr>
          <p:nvPr/>
        </p:nvSpPr>
        <p:spPr bwMode="auto">
          <a:xfrm>
            <a:off x="1050131" y="1600200"/>
            <a:ext cx="7636386"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New Weight=Old Weight + {(learning rate)(gradient)(prior output)}</a:t>
            </a:r>
          </a:p>
        </p:txBody>
      </p:sp>
      <p:sp>
        <p:nvSpPr>
          <p:cNvPr id="15365" name="Text Box 27"/>
          <p:cNvSpPr txBox="1">
            <a:spLocks noChangeArrowheads="1"/>
          </p:cNvSpPr>
          <p:nvPr/>
        </p:nvSpPr>
        <p:spPr bwMode="auto">
          <a:xfrm>
            <a:off x="8611076" y="2480310"/>
            <a:ext cx="3675459"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t>0.5+(0.5)(0.3492)(0.6508)</a:t>
            </a:r>
          </a:p>
        </p:txBody>
      </p:sp>
      <p:sp>
        <p:nvSpPr>
          <p:cNvPr id="15366" name="Text Box 28"/>
          <p:cNvSpPr txBox="1">
            <a:spLocks noChangeArrowheads="1"/>
          </p:cNvSpPr>
          <p:nvPr/>
        </p:nvSpPr>
        <p:spPr bwMode="auto">
          <a:xfrm>
            <a:off x="8716089" y="3280410"/>
            <a:ext cx="1470184" cy="43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solidFill>
                  <a:srgbClr val="FF6600"/>
                </a:solidFill>
              </a:rPr>
              <a:t>0.6136</a:t>
            </a:r>
          </a:p>
        </p:txBody>
      </p:sp>
      <p:sp>
        <p:nvSpPr>
          <p:cNvPr id="15367" name="Text Box 29"/>
          <p:cNvSpPr txBox="1">
            <a:spLocks noChangeArrowheads="1"/>
          </p:cNvSpPr>
          <p:nvPr/>
        </p:nvSpPr>
        <p:spPr bwMode="auto">
          <a:xfrm>
            <a:off x="4095512" y="3840480"/>
            <a:ext cx="1470184" cy="43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solidFill>
                  <a:srgbClr val="FF6600"/>
                </a:solidFill>
              </a:rPr>
              <a:t>0.5124</a:t>
            </a:r>
          </a:p>
        </p:txBody>
      </p:sp>
      <p:sp>
        <p:nvSpPr>
          <p:cNvPr id="15368" name="Text Box 30"/>
          <p:cNvSpPr txBox="1">
            <a:spLocks noChangeArrowheads="1"/>
          </p:cNvSpPr>
          <p:nvPr/>
        </p:nvSpPr>
        <p:spPr bwMode="auto">
          <a:xfrm>
            <a:off x="6405801" y="3840480"/>
            <a:ext cx="1470184" cy="43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solidFill>
                  <a:srgbClr val="FF6600"/>
                </a:solidFill>
              </a:rPr>
              <a:t>0.5124</a:t>
            </a:r>
          </a:p>
        </p:txBody>
      </p:sp>
      <p:sp>
        <p:nvSpPr>
          <p:cNvPr id="15369" name="Text Box 31"/>
          <p:cNvSpPr txBox="1">
            <a:spLocks noChangeArrowheads="1"/>
          </p:cNvSpPr>
          <p:nvPr/>
        </p:nvSpPr>
        <p:spPr bwMode="auto">
          <a:xfrm>
            <a:off x="5145643" y="4560570"/>
            <a:ext cx="1470184" cy="43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solidFill>
                  <a:srgbClr val="FF6600"/>
                </a:solidFill>
              </a:rPr>
              <a:t>0.5124</a:t>
            </a:r>
          </a:p>
        </p:txBody>
      </p:sp>
      <p:sp>
        <p:nvSpPr>
          <p:cNvPr id="15370" name="Text Box 32"/>
          <p:cNvSpPr txBox="1">
            <a:spLocks noChangeArrowheads="1"/>
          </p:cNvSpPr>
          <p:nvPr/>
        </p:nvSpPr>
        <p:spPr bwMode="auto">
          <a:xfrm>
            <a:off x="8506063" y="4320540"/>
            <a:ext cx="1470184" cy="43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solidFill>
                  <a:srgbClr val="FF6600"/>
                </a:solidFill>
              </a:rPr>
              <a:t>0.6136</a:t>
            </a:r>
          </a:p>
        </p:txBody>
      </p:sp>
      <p:sp>
        <p:nvSpPr>
          <p:cNvPr id="15371" name="Text Box 33"/>
          <p:cNvSpPr txBox="1">
            <a:spLocks noChangeArrowheads="1"/>
          </p:cNvSpPr>
          <p:nvPr/>
        </p:nvSpPr>
        <p:spPr bwMode="auto">
          <a:xfrm>
            <a:off x="5250656" y="2960370"/>
            <a:ext cx="1470184" cy="43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solidFill>
                  <a:srgbClr val="FF6600"/>
                </a:solidFill>
              </a:rPr>
              <a:t>0.5124</a:t>
            </a:r>
          </a:p>
        </p:txBody>
      </p:sp>
      <p:sp>
        <p:nvSpPr>
          <p:cNvPr id="15372" name="Text Box 34"/>
          <p:cNvSpPr txBox="1">
            <a:spLocks noChangeArrowheads="1"/>
          </p:cNvSpPr>
          <p:nvPr/>
        </p:nvSpPr>
        <p:spPr bwMode="auto">
          <a:xfrm>
            <a:off x="2100262" y="4320540"/>
            <a:ext cx="1470184" cy="43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solidFill>
                  <a:srgbClr val="FF6600"/>
                </a:solidFill>
              </a:rPr>
              <a:t>0.5047</a:t>
            </a:r>
          </a:p>
        </p:txBody>
      </p:sp>
      <p:sp>
        <p:nvSpPr>
          <p:cNvPr id="15373" name="Text Box 35"/>
          <p:cNvSpPr txBox="1">
            <a:spLocks noChangeArrowheads="1"/>
          </p:cNvSpPr>
          <p:nvPr/>
        </p:nvSpPr>
        <p:spPr bwMode="auto">
          <a:xfrm>
            <a:off x="2100262" y="3280410"/>
            <a:ext cx="1470184" cy="43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solidFill>
                  <a:srgbClr val="FF6600"/>
                </a:solidFill>
              </a:rPr>
              <a:t>0.5047</a:t>
            </a:r>
          </a:p>
        </p:txBody>
      </p:sp>
      <p:sp>
        <p:nvSpPr>
          <p:cNvPr id="15374" name="Text Box 36"/>
          <p:cNvSpPr txBox="1">
            <a:spLocks noChangeArrowheads="1"/>
          </p:cNvSpPr>
          <p:nvPr/>
        </p:nvSpPr>
        <p:spPr bwMode="auto">
          <a:xfrm>
            <a:off x="4305538" y="2480310"/>
            <a:ext cx="3675459"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t>0.5+(0.5)(0.0397)(0.6225)</a:t>
            </a:r>
          </a:p>
        </p:txBody>
      </p:sp>
      <p:sp>
        <p:nvSpPr>
          <p:cNvPr id="15375" name="Text Box 37"/>
          <p:cNvSpPr txBox="1">
            <a:spLocks noChangeArrowheads="1"/>
          </p:cNvSpPr>
          <p:nvPr/>
        </p:nvSpPr>
        <p:spPr bwMode="auto">
          <a:xfrm>
            <a:off x="315040" y="2720340"/>
            <a:ext cx="3675459"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t>0.5+(0.5)(0.0093)(1)</a:t>
            </a:r>
          </a:p>
        </p:txBody>
      </p:sp>
    </p:spTree>
    <p:extLst>
      <p:ext uri="{BB962C8B-B14F-4D97-AF65-F5344CB8AC3E}">
        <p14:creationId xmlns:p14="http://schemas.microsoft.com/office/powerpoint/2010/main" val="2518386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Second Pass</a:t>
            </a:r>
          </a:p>
        </p:txBody>
      </p:sp>
      <p:grpSp>
        <p:nvGrpSpPr>
          <p:cNvPr id="16387" name="Group 3"/>
          <p:cNvGrpSpPr>
            <a:grpSpLocks/>
          </p:cNvGrpSpPr>
          <p:nvPr/>
        </p:nvGrpSpPr>
        <p:grpSpPr bwMode="auto">
          <a:xfrm>
            <a:off x="1680210" y="3200400"/>
            <a:ext cx="8401050" cy="1360170"/>
            <a:chOff x="288" y="1536"/>
            <a:chExt cx="3840" cy="816"/>
          </a:xfrm>
        </p:grpSpPr>
        <p:sp>
          <p:nvSpPr>
            <p:cNvPr id="16417" name="Oval 4"/>
            <p:cNvSpPr>
              <a:spLocks noChangeArrowheads="1"/>
            </p:cNvSpPr>
            <p:nvPr/>
          </p:nvSpPr>
          <p:spPr bwMode="auto">
            <a:xfrm>
              <a:off x="1200"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18" name="Oval 5"/>
            <p:cNvSpPr>
              <a:spLocks noChangeArrowheads="1"/>
            </p:cNvSpPr>
            <p:nvPr/>
          </p:nvSpPr>
          <p:spPr bwMode="auto">
            <a:xfrm>
              <a:off x="1200"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19" name="Oval 6"/>
            <p:cNvSpPr>
              <a:spLocks noChangeArrowheads="1"/>
            </p:cNvSpPr>
            <p:nvPr/>
          </p:nvSpPr>
          <p:spPr bwMode="auto">
            <a:xfrm>
              <a:off x="3936" y="1872"/>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20" name="Oval 7"/>
            <p:cNvSpPr>
              <a:spLocks noChangeArrowheads="1"/>
            </p:cNvSpPr>
            <p:nvPr/>
          </p:nvSpPr>
          <p:spPr bwMode="auto">
            <a:xfrm>
              <a:off x="2784"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21" name="Oval 8"/>
            <p:cNvSpPr>
              <a:spLocks noChangeArrowheads="1"/>
            </p:cNvSpPr>
            <p:nvPr/>
          </p:nvSpPr>
          <p:spPr bwMode="auto">
            <a:xfrm>
              <a:off x="2784"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22" name="Oval 9"/>
            <p:cNvSpPr>
              <a:spLocks noChangeArrowheads="1"/>
            </p:cNvSpPr>
            <p:nvPr/>
          </p:nvSpPr>
          <p:spPr bwMode="auto">
            <a:xfrm>
              <a:off x="288"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23" name="Line 10"/>
            <p:cNvSpPr>
              <a:spLocks noChangeShapeType="1"/>
            </p:cNvSpPr>
            <p:nvPr/>
          </p:nvSpPr>
          <p:spPr bwMode="auto">
            <a:xfrm flipV="1">
              <a:off x="336" y="1680"/>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24" name="Line 11"/>
            <p:cNvSpPr>
              <a:spLocks noChangeShapeType="1"/>
            </p:cNvSpPr>
            <p:nvPr/>
          </p:nvSpPr>
          <p:spPr bwMode="auto">
            <a:xfrm>
              <a:off x="336" y="2016"/>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25" name="Line 12"/>
            <p:cNvSpPr>
              <a:spLocks noChangeShapeType="1"/>
            </p:cNvSpPr>
            <p:nvPr/>
          </p:nvSpPr>
          <p:spPr bwMode="auto">
            <a:xfrm>
              <a:off x="1392" y="1632"/>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26" name="Line 13"/>
            <p:cNvSpPr>
              <a:spLocks noChangeShapeType="1"/>
            </p:cNvSpPr>
            <p:nvPr/>
          </p:nvSpPr>
          <p:spPr bwMode="auto">
            <a:xfrm>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27" name="Line 14"/>
            <p:cNvSpPr>
              <a:spLocks noChangeShapeType="1"/>
            </p:cNvSpPr>
            <p:nvPr/>
          </p:nvSpPr>
          <p:spPr bwMode="auto">
            <a:xfrm>
              <a:off x="1392" y="2256"/>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28" name="Line 15"/>
            <p:cNvSpPr>
              <a:spLocks noChangeShapeType="1"/>
            </p:cNvSpPr>
            <p:nvPr/>
          </p:nvSpPr>
          <p:spPr bwMode="auto">
            <a:xfrm flipV="1">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29" name="Line 16"/>
            <p:cNvSpPr>
              <a:spLocks noChangeShapeType="1"/>
            </p:cNvSpPr>
            <p:nvPr/>
          </p:nvSpPr>
          <p:spPr bwMode="auto">
            <a:xfrm>
              <a:off x="2976" y="1632"/>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30" name="Line 17"/>
            <p:cNvSpPr>
              <a:spLocks noChangeShapeType="1"/>
            </p:cNvSpPr>
            <p:nvPr/>
          </p:nvSpPr>
          <p:spPr bwMode="auto">
            <a:xfrm flipV="1">
              <a:off x="2976" y="1968"/>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5647" name="Group 47"/>
          <p:cNvGrpSpPr>
            <a:grpSpLocks/>
          </p:cNvGrpSpPr>
          <p:nvPr/>
        </p:nvGrpSpPr>
        <p:grpSpPr bwMode="auto">
          <a:xfrm>
            <a:off x="1680210" y="2960371"/>
            <a:ext cx="7770971" cy="2000251"/>
            <a:chOff x="768" y="1776"/>
            <a:chExt cx="3552" cy="1200"/>
          </a:xfrm>
        </p:grpSpPr>
        <p:sp>
          <p:nvSpPr>
            <p:cNvPr id="16409" name="Text Box 19"/>
            <p:cNvSpPr txBox="1">
              <a:spLocks noChangeArrowheads="1"/>
            </p:cNvSpPr>
            <p:nvPr/>
          </p:nvSpPr>
          <p:spPr bwMode="auto">
            <a:xfrm>
              <a:off x="768" y="1968"/>
              <a:ext cx="52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0.5047</a:t>
              </a:r>
            </a:p>
          </p:txBody>
        </p:sp>
        <p:sp>
          <p:nvSpPr>
            <p:cNvPr id="16410" name="Text Box 20"/>
            <p:cNvSpPr txBox="1">
              <a:spLocks noChangeArrowheads="1"/>
            </p:cNvSpPr>
            <p:nvPr/>
          </p:nvSpPr>
          <p:spPr bwMode="auto">
            <a:xfrm>
              <a:off x="1728" y="2304"/>
              <a:ext cx="5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0.5124</a:t>
              </a:r>
            </a:p>
          </p:txBody>
        </p:sp>
        <p:sp>
          <p:nvSpPr>
            <p:cNvPr id="16411" name="Text Box 21"/>
            <p:cNvSpPr txBox="1">
              <a:spLocks noChangeArrowheads="1"/>
            </p:cNvSpPr>
            <p:nvPr/>
          </p:nvSpPr>
          <p:spPr bwMode="auto">
            <a:xfrm>
              <a:off x="3744" y="1920"/>
              <a:ext cx="5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0.6136</a:t>
              </a:r>
            </a:p>
          </p:txBody>
        </p:sp>
        <p:sp>
          <p:nvSpPr>
            <p:cNvPr id="16412" name="Text Box 22"/>
            <p:cNvSpPr txBox="1">
              <a:spLocks noChangeArrowheads="1"/>
            </p:cNvSpPr>
            <p:nvPr/>
          </p:nvSpPr>
          <p:spPr bwMode="auto">
            <a:xfrm>
              <a:off x="3696" y="2544"/>
              <a:ext cx="52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0.6136</a:t>
              </a:r>
            </a:p>
          </p:txBody>
        </p:sp>
        <p:sp>
          <p:nvSpPr>
            <p:cNvPr id="16413" name="Text Box 23"/>
            <p:cNvSpPr txBox="1">
              <a:spLocks noChangeArrowheads="1"/>
            </p:cNvSpPr>
            <p:nvPr/>
          </p:nvSpPr>
          <p:spPr bwMode="auto">
            <a:xfrm>
              <a:off x="768" y="2544"/>
              <a:ext cx="52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0.5047</a:t>
              </a:r>
            </a:p>
          </p:txBody>
        </p:sp>
        <p:sp>
          <p:nvSpPr>
            <p:cNvPr id="16414" name="Text Box 24"/>
            <p:cNvSpPr txBox="1">
              <a:spLocks noChangeArrowheads="1"/>
            </p:cNvSpPr>
            <p:nvPr/>
          </p:nvSpPr>
          <p:spPr bwMode="auto">
            <a:xfrm>
              <a:off x="2352" y="2736"/>
              <a:ext cx="52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0.5124</a:t>
              </a:r>
            </a:p>
          </p:txBody>
        </p:sp>
        <p:sp>
          <p:nvSpPr>
            <p:cNvPr id="16415" name="Text Box 25"/>
            <p:cNvSpPr txBox="1">
              <a:spLocks noChangeArrowheads="1"/>
            </p:cNvSpPr>
            <p:nvPr/>
          </p:nvSpPr>
          <p:spPr bwMode="auto">
            <a:xfrm>
              <a:off x="2304" y="1776"/>
              <a:ext cx="5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0.5124</a:t>
              </a:r>
            </a:p>
          </p:txBody>
        </p:sp>
        <p:sp>
          <p:nvSpPr>
            <p:cNvPr id="16416" name="Text Box 26"/>
            <p:cNvSpPr txBox="1">
              <a:spLocks noChangeArrowheads="1"/>
            </p:cNvSpPr>
            <p:nvPr/>
          </p:nvSpPr>
          <p:spPr bwMode="auto">
            <a:xfrm>
              <a:off x="2832" y="2304"/>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0.5124</a:t>
              </a:r>
            </a:p>
          </p:txBody>
        </p:sp>
      </p:grpSp>
      <p:sp>
        <p:nvSpPr>
          <p:cNvPr id="16389" name="Text Box 27"/>
          <p:cNvSpPr txBox="1">
            <a:spLocks noChangeArrowheads="1"/>
          </p:cNvSpPr>
          <p:nvPr/>
        </p:nvSpPr>
        <p:spPr bwMode="auto">
          <a:xfrm>
            <a:off x="1050132" y="3760470"/>
            <a:ext cx="441930" cy="498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500"/>
              <a:t>1</a:t>
            </a:r>
          </a:p>
        </p:txBody>
      </p:sp>
      <p:grpSp>
        <p:nvGrpSpPr>
          <p:cNvPr id="25648" name="Group 48"/>
          <p:cNvGrpSpPr>
            <a:grpSpLocks/>
          </p:cNvGrpSpPr>
          <p:nvPr/>
        </p:nvGrpSpPr>
        <p:grpSpPr bwMode="auto">
          <a:xfrm>
            <a:off x="2310289" y="2880361"/>
            <a:ext cx="1260158" cy="2095262"/>
            <a:chOff x="1056" y="1728"/>
            <a:chExt cx="576" cy="1257"/>
          </a:xfrm>
        </p:grpSpPr>
        <p:sp>
          <p:nvSpPr>
            <p:cNvPr id="16407" name="Text Box 29"/>
            <p:cNvSpPr txBox="1">
              <a:spLocks noChangeArrowheads="1"/>
            </p:cNvSpPr>
            <p:nvPr/>
          </p:nvSpPr>
          <p:spPr bwMode="auto">
            <a:xfrm>
              <a:off x="1056" y="1728"/>
              <a:ext cx="57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0.5047</a:t>
              </a:r>
            </a:p>
          </p:txBody>
        </p:sp>
        <p:sp>
          <p:nvSpPr>
            <p:cNvPr id="16408" name="Text Box 30"/>
            <p:cNvSpPr txBox="1">
              <a:spLocks noChangeArrowheads="1"/>
            </p:cNvSpPr>
            <p:nvPr/>
          </p:nvSpPr>
          <p:spPr bwMode="auto">
            <a:xfrm>
              <a:off x="1056" y="2736"/>
              <a:ext cx="57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0.5047</a:t>
              </a:r>
            </a:p>
          </p:txBody>
        </p:sp>
      </p:grpSp>
      <p:grpSp>
        <p:nvGrpSpPr>
          <p:cNvPr id="25651" name="Group 51"/>
          <p:cNvGrpSpPr>
            <a:grpSpLocks/>
          </p:cNvGrpSpPr>
          <p:nvPr/>
        </p:nvGrpSpPr>
        <p:grpSpPr bwMode="auto">
          <a:xfrm>
            <a:off x="5880735" y="2480311"/>
            <a:ext cx="1365171" cy="2815352"/>
            <a:chOff x="2688" y="1488"/>
            <a:chExt cx="624" cy="1689"/>
          </a:xfrm>
        </p:grpSpPr>
        <p:sp>
          <p:nvSpPr>
            <p:cNvPr id="16405" name="Text Box 32"/>
            <p:cNvSpPr txBox="1">
              <a:spLocks noChangeArrowheads="1"/>
            </p:cNvSpPr>
            <p:nvPr/>
          </p:nvSpPr>
          <p:spPr bwMode="auto">
            <a:xfrm>
              <a:off x="2736" y="2928"/>
              <a:ext cx="57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0.6391</a:t>
              </a:r>
            </a:p>
          </p:txBody>
        </p:sp>
        <p:sp>
          <p:nvSpPr>
            <p:cNvPr id="16406" name="Text Box 33"/>
            <p:cNvSpPr txBox="1">
              <a:spLocks noChangeArrowheads="1"/>
            </p:cNvSpPr>
            <p:nvPr/>
          </p:nvSpPr>
          <p:spPr bwMode="auto">
            <a:xfrm>
              <a:off x="2688" y="1488"/>
              <a:ext cx="57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0.6391</a:t>
              </a:r>
            </a:p>
          </p:txBody>
        </p:sp>
      </p:grpSp>
      <p:grpSp>
        <p:nvGrpSpPr>
          <p:cNvPr id="25650" name="Group 50"/>
          <p:cNvGrpSpPr>
            <a:grpSpLocks/>
          </p:cNvGrpSpPr>
          <p:nvPr/>
        </p:nvGrpSpPr>
        <p:grpSpPr bwMode="auto">
          <a:xfrm>
            <a:off x="3885485" y="2480311"/>
            <a:ext cx="1260158" cy="2815352"/>
            <a:chOff x="1776" y="1488"/>
            <a:chExt cx="576" cy="1689"/>
          </a:xfrm>
        </p:grpSpPr>
        <p:sp>
          <p:nvSpPr>
            <p:cNvPr id="16403" name="Text Box 35"/>
            <p:cNvSpPr txBox="1">
              <a:spLocks noChangeArrowheads="1"/>
            </p:cNvSpPr>
            <p:nvPr/>
          </p:nvSpPr>
          <p:spPr bwMode="auto">
            <a:xfrm>
              <a:off x="1776" y="1488"/>
              <a:ext cx="57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0.6236</a:t>
              </a:r>
            </a:p>
          </p:txBody>
        </p:sp>
        <p:sp>
          <p:nvSpPr>
            <p:cNvPr id="16404" name="Text Box 36"/>
            <p:cNvSpPr txBox="1">
              <a:spLocks noChangeArrowheads="1"/>
            </p:cNvSpPr>
            <p:nvPr/>
          </p:nvSpPr>
          <p:spPr bwMode="auto">
            <a:xfrm>
              <a:off x="1776" y="2928"/>
              <a:ext cx="57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0.6236</a:t>
              </a:r>
            </a:p>
          </p:txBody>
        </p:sp>
      </p:grpSp>
      <p:sp>
        <p:nvSpPr>
          <p:cNvPr id="25637" name="Text Box 37"/>
          <p:cNvSpPr txBox="1">
            <a:spLocks noChangeArrowheads="1"/>
          </p:cNvSpPr>
          <p:nvPr/>
        </p:nvSpPr>
        <p:spPr bwMode="auto">
          <a:xfrm>
            <a:off x="9241155" y="4240531"/>
            <a:ext cx="1260158" cy="4374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0.8033</a:t>
            </a:r>
          </a:p>
        </p:txBody>
      </p:sp>
      <p:grpSp>
        <p:nvGrpSpPr>
          <p:cNvPr id="25652" name="Group 52"/>
          <p:cNvGrpSpPr>
            <a:grpSpLocks/>
          </p:cNvGrpSpPr>
          <p:nvPr/>
        </p:nvGrpSpPr>
        <p:grpSpPr bwMode="auto">
          <a:xfrm>
            <a:off x="7665958" y="2640331"/>
            <a:ext cx="1260158" cy="2655332"/>
            <a:chOff x="3504" y="1584"/>
            <a:chExt cx="576" cy="1593"/>
          </a:xfrm>
        </p:grpSpPr>
        <p:sp>
          <p:nvSpPr>
            <p:cNvPr id="16401" name="Text Box 39"/>
            <p:cNvSpPr txBox="1">
              <a:spLocks noChangeArrowheads="1"/>
            </p:cNvSpPr>
            <p:nvPr/>
          </p:nvSpPr>
          <p:spPr bwMode="auto">
            <a:xfrm>
              <a:off x="3504" y="1584"/>
              <a:ext cx="57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0.6545</a:t>
              </a:r>
            </a:p>
          </p:txBody>
        </p:sp>
        <p:sp>
          <p:nvSpPr>
            <p:cNvPr id="16402" name="Text Box 40"/>
            <p:cNvSpPr txBox="1">
              <a:spLocks noChangeArrowheads="1"/>
            </p:cNvSpPr>
            <p:nvPr/>
          </p:nvSpPr>
          <p:spPr bwMode="auto">
            <a:xfrm>
              <a:off x="3504" y="2928"/>
              <a:ext cx="57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0.6545</a:t>
              </a:r>
            </a:p>
          </p:txBody>
        </p:sp>
      </p:grpSp>
      <p:sp>
        <p:nvSpPr>
          <p:cNvPr id="25641" name="Text Box 41"/>
          <p:cNvSpPr txBox="1">
            <a:spLocks noChangeArrowheads="1"/>
          </p:cNvSpPr>
          <p:nvPr/>
        </p:nvSpPr>
        <p:spPr bwMode="auto">
          <a:xfrm>
            <a:off x="10186273" y="3120391"/>
            <a:ext cx="1260158" cy="4374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0.8033</a:t>
            </a:r>
          </a:p>
        </p:txBody>
      </p:sp>
      <p:sp>
        <p:nvSpPr>
          <p:cNvPr id="16396" name="Line 42"/>
          <p:cNvSpPr>
            <a:spLocks noChangeShapeType="1"/>
          </p:cNvSpPr>
          <p:nvPr/>
        </p:nvSpPr>
        <p:spPr bwMode="auto">
          <a:xfrm>
            <a:off x="10081260" y="3920490"/>
            <a:ext cx="12601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lstStyle/>
          <a:p>
            <a:endParaRPr lang="en-IN"/>
          </a:p>
        </p:txBody>
      </p:sp>
      <p:sp>
        <p:nvSpPr>
          <p:cNvPr id="25643" name="Text Box 43"/>
          <p:cNvSpPr txBox="1">
            <a:spLocks noChangeArrowheads="1"/>
          </p:cNvSpPr>
          <p:nvPr/>
        </p:nvSpPr>
        <p:spPr bwMode="auto">
          <a:xfrm>
            <a:off x="8611076" y="6240780"/>
            <a:ext cx="3675459"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Error=1-0.8033=0.1967</a:t>
            </a:r>
          </a:p>
        </p:txBody>
      </p:sp>
      <p:sp>
        <p:nvSpPr>
          <p:cNvPr id="25644" name="Text Box 44"/>
          <p:cNvSpPr txBox="1">
            <a:spLocks noChangeArrowheads="1"/>
          </p:cNvSpPr>
          <p:nvPr/>
        </p:nvSpPr>
        <p:spPr bwMode="auto">
          <a:xfrm>
            <a:off x="9346168" y="5040631"/>
            <a:ext cx="3045381" cy="88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0000FF"/>
                </a:solidFill>
                <a:latin typeface="Times New Roman" pitchFamily="18" charset="0"/>
                <a:cs typeface="Times New Roman" pitchFamily="18" charset="0"/>
              </a:rPr>
              <a:t>G3=(1)(0.1967)=0.1967</a:t>
            </a:r>
          </a:p>
          <a:p>
            <a:pPr eaLnBrk="1" hangingPunct="1">
              <a:spcBef>
                <a:spcPct val="50000"/>
              </a:spcBef>
            </a:pPr>
            <a:endParaRPr lang="el-GR">
              <a:latin typeface="Times New Roman" pitchFamily="18" charset="0"/>
              <a:cs typeface="Times New Roman" pitchFamily="18" charset="0"/>
            </a:endParaRPr>
          </a:p>
        </p:txBody>
      </p:sp>
      <p:sp>
        <p:nvSpPr>
          <p:cNvPr id="25645" name="Text Box 45"/>
          <p:cNvSpPr txBox="1">
            <a:spLocks noChangeArrowheads="1"/>
          </p:cNvSpPr>
          <p:nvPr/>
        </p:nvSpPr>
        <p:spPr bwMode="auto">
          <a:xfrm>
            <a:off x="7035879" y="1680210"/>
            <a:ext cx="4935617" cy="119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0000FF"/>
                </a:solidFill>
                <a:latin typeface="Times New Roman" pitchFamily="18" charset="0"/>
                <a:cs typeface="Times New Roman" pitchFamily="18" charset="0"/>
              </a:rPr>
              <a:t>G2= (0.6545)(1-0.6545)(0.1967)(0.6136)=0.0273</a:t>
            </a:r>
          </a:p>
          <a:p>
            <a:pPr eaLnBrk="1" hangingPunct="1">
              <a:spcBef>
                <a:spcPct val="50000"/>
              </a:spcBef>
            </a:pPr>
            <a:endParaRPr lang="el-GR">
              <a:latin typeface="Times New Roman" pitchFamily="18" charset="0"/>
              <a:cs typeface="Times New Roman" pitchFamily="18" charset="0"/>
            </a:endParaRPr>
          </a:p>
        </p:txBody>
      </p:sp>
      <p:sp>
        <p:nvSpPr>
          <p:cNvPr id="25646" name="Text Box 46"/>
          <p:cNvSpPr txBox="1">
            <a:spLocks noChangeArrowheads="1"/>
          </p:cNvSpPr>
          <p:nvPr/>
        </p:nvSpPr>
        <p:spPr bwMode="auto">
          <a:xfrm>
            <a:off x="945118" y="1680210"/>
            <a:ext cx="4935617" cy="119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0000FF"/>
                </a:solidFill>
                <a:latin typeface="Times New Roman" pitchFamily="18" charset="0"/>
                <a:cs typeface="Times New Roman" pitchFamily="18" charset="0"/>
              </a:rPr>
              <a:t>G1= (0.6236)(1-0.6236)(0.5124)(0.0273)(2)=0.0066</a:t>
            </a:r>
          </a:p>
          <a:p>
            <a:pPr eaLnBrk="1" hangingPunct="1">
              <a:spcBef>
                <a:spcPct val="50000"/>
              </a:spcBef>
            </a:pPr>
            <a:endParaRPr lang="el-GR">
              <a:latin typeface="Times New Roman" pitchFamily="18" charset="0"/>
              <a:cs typeface="Times New Roman" pitchFamily="18" charset="0"/>
            </a:endParaRPr>
          </a:p>
        </p:txBody>
      </p:sp>
    </p:spTree>
    <p:extLst>
      <p:ext uri="{BB962C8B-B14F-4D97-AF65-F5344CB8AC3E}">
        <p14:creationId xmlns:p14="http://schemas.microsoft.com/office/powerpoint/2010/main" val="32860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6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4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4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4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7" grpId="0" animBg="1"/>
      <p:bldP spid="25641" grpId="0" animBg="1"/>
      <p:bldP spid="25643" grpId="0"/>
      <p:bldP spid="25644" grpId="0"/>
      <p:bldP spid="25645" grpId="0"/>
      <p:bldP spid="256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Weight Update 2</a:t>
            </a:r>
          </a:p>
        </p:txBody>
      </p:sp>
      <p:grpSp>
        <p:nvGrpSpPr>
          <p:cNvPr id="17411" name="Group 3"/>
          <p:cNvGrpSpPr>
            <a:grpSpLocks/>
          </p:cNvGrpSpPr>
          <p:nvPr/>
        </p:nvGrpSpPr>
        <p:grpSpPr bwMode="auto">
          <a:xfrm>
            <a:off x="1890236" y="3200400"/>
            <a:ext cx="8401050" cy="1360170"/>
            <a:chOff x="288" y="1536"/>
            <a:chExt cx="3840" cy="816"/>
          </a:xfrm>
        </p:grpSpPr>
        <p:sp>
          <p:nvSpPr>
            <p:cNvPr id="17424" name="Oval 4"/>
            <p:cNvSpPr>
              <a:spLocks noChangeArrowheads="1"/>
            </p:cNvSpPr>
            <p:nvPr/>
          </p:nvSpPr>
          <p:spPr bwMode="auto">
            <a:xfrm>
              <a:off x="1200"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25" name="Oval 5"/>
            <p:cNvSpPr>
              <a:spLocks noChangeArrowheads="1"/>
            </p:cNvSpPr>
            <p:nvPr/>
          </p:nvSpPr>
          <p:spPr bwMode="auto">
            <a:xfrm>
              <a:off x="1200"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26" name="Oval 6"/>
            <p:cNvSpPr>
              <a:spLocks noChangeArrowheads="1"/>
            </p:cNvSpPr>
            <p:nvPr/>
          </p:nvSpPr>
          <p:spPr bwMode="auto">
            <a:xfrm>
              <a:off x="3936" y="1872"/>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27" name="Oval 7"/>
            <p:cNvSpPr>
              <a:spLocks noChangeArrowheads="1"/>
            </p:cNvSpPr>
            <p:nvPr/>
          </p:nvSpPr>
          <p:spPr bwMode="auto">
            <a:xfrm>
              <a:off x="2784"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28" name="Oval 8"/>
            <p:cNvSpPr>
              <a:spLocks noChangeArrowheads="1"/>
            </p:cNvSpPr>
            <p:nvPr/>
          </p:nvSpPr>
          <p:spPr bwMode="auto">
            <a:xfrm>
              <a:off x="2784"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29" name="Oval 9"/>
            <p:cNvSpPr>
              <a:spLocks noChangeArrowheads="1"/>
            </p:cNvSpPr>
            <p:nvPr/>
          </p:nvSpPr>
          <p:spPr bwMode="auto">
            <a:xfrm>
              <a:off x="288"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30" name="Line 10"/>
            <p:cNvSpPr>
              <a:spLocks noChangeShapeType="1"/>
            </p:cNvSpPr>
            <p:nvPr/>
          </p:nvSpPr>
          <p:spPr bwMode="auto">
            <a:xfrm flipV="1">
              <a:off x="336" y="1680"/>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31" name="Line 11"/>
            <p:cNvSpPr>
              <a:spLocks noChangeShapeType="1"/>
            </p:cNvSpPr>
            <p:nvPr/>
          </p:nvSpPr>
          <p:spPr bwMode="auto">
            <a:xfrm>
              <a:off x="336" y="2016"/>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32" name="Line 12"/>
            <p:cNvSpPr>
              <a:spLocks noChangeShapeType="1"/>
            </p:cNvSpPr>
            <p:nvPr/>
          </p:nvSpPr>
          <p:spPr bwMode="auto">
            <a:xfrm>
              <a:off x="1392" y="1632"/>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33" name="Line 13"/>
            <p:cNvSpPr>
              <a:spLocks noChangeShapeType="1"/>
            </p:cNvSpPr>
            <p:nvPr/>
          </p:nvSpPr>
          <p:spPr bwMode="auto">
            <a:xfrm>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34" name="Line 14"/>
            <p:cNvSpPr>
              <a:spLocks noChangeShapeType="1"/>
            </p:cNvSpPr>
            <p:nvPr/>
          </p:nvSpPr>
          <p:spPr bwMode="auto">
            <a:xfrm>
              <a:off x="1392" y="2256"/>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35" name="Line 15"/>
            <p:cNvSpPr>
              <a:spLocks noChangeShapeType="1"/>
            </p:cNvSpPr>
            <p:nvPr/>
          </p:nvSpPr>
          <p:spPr bwMode="auto">
            <a:xfrm flipV="1">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36" name="Line 16"/>
            <p:cNvSpPr>
              <a:spLocks noChangeShapeType="1"/>
            </p:cNvSpPr>
            <p:nvPr/>
          </p:nvSpPr>
          <p:spPr bwMode="auto">
            <a:xfrm>
              <a:off x="2976" y="1632"/>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37" name="Line 17"/>
            <p:cNvSpPr>
              <a:spLocks noChangeShapeType="1"/>
            </p:cNvSpPr>
            <p:nvPr/>
          </p:nvSpPr>
          <p:spPr bwMode="auto">
            <a:xfrm flipV="1">
              <a:off x="2976" y="1968"/>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7412" name="Text Box 18"/>
          <p:cNvSpPr txBox="1">
            <a:spLocks noChangeArrowheads="1"/>
          </p:cNvSpPr>
          <p:nvPr/>
        </p:nvSpPr>
        <p:spPr bwMode="auto">
          <a:xfrm>
            <a:off x="1050131" y="1600200"/>
            <a:ext cx="7636386"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New Weight=Old Weight + {(learning rate)(gradient)(prior output)}</a:t>
            </a:r>
          </a:p>
        </p:txBody>
      </p:sp>
      <p:sp>
        <p:nvSpPr>
          <p:cNvPr id="17413" name="Text Box 19"/>
          <p:cNvSpPr txBox="1">
            <a:spLocks noChangeArrowheads="1"/>
          </p:cNvSpPr>
          <p:nvPr/>
        </p:nvSpPr>
        <p:spPr bwMode="auto">
          <a:xfrm>
            <a:off x="8296037" y="2480310"/>
            <a:ext cx="3990499"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t>0.6136+(0.5)(0.1967)(0.6545)</a:t>
            </a:r>
          </a:p>
        </p:txBody>
      </p:sp>
      <p:sp>
        <p:nvSpPr>
          <p:cNvPr id="17414" name="Text Box 20"/>
          <p:cNvSpPr txBox="1">
            <a:spLocks noChangeArrowheads="1"/>
          </p:cNvSpPr>
          <p:nvPr/>
        </p:nvSpPr>
        <p:spPr bwMode="auto">
          <a:xfrm>
            <a:off x="8716089" y="3280410"/>
            <a:ext cx="1470184" cy="43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solidFill>
                  <a:srgbClr val="FF6600"/>
                </a:solidFill>
              </a:rPr>
              <a:t>0.6779</a:t>
            </a:r>
          </a:p>
        </p:txBody>
      </p:sp>
      <p:sp>
        <p:nvSpPr>
          <p:cNvPr id="17415" name="Text Box 21"/>
          <p:cNvSpPr txBox="1">
            <a:spLocks noChangeArrowheads="1"/>
          </p:cNvSpPr>
          <p:nvPr/>
        </p:nvSpPr>
        <p:spPr bwMode="auto">
          <a:xfrm>
            <a:off x="4095512" y="3840480"/>
            <a:ext cx="1470184" cy="43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solidFill>
                  <a:srgbClr val="FF6600"/>
                </a:solidFill>
              </a:rPr>
              <a:t>0.5209</a:t>
            </a:r>
          </a:p>
        </p:txBody>
      </p:sp>
      <p:sp>
        <p:nvSpPr>
          <p:cNvPr id="17416" name="Text Box 22"/>
          <p:cNvSpPr txBox="1">
            <a:spLocks noChangeArrowheads="1"/>
          </p:cNvSpPr>
          <p:nvPr/>
        </p:nvSpPr>
        <p:spPr bwMode="auto">
          <a:xfrm>
            <a:off x="6405801" y="3840480"/>
            <a:ext cx="1470184" cy="43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solidFill>
                  <a:srgbClr val="FF6600"/>
                </a:solidFill>
              </a:rPr>
              <a:t>0.5209</a:t>
            </a:r>
          </a:p>
        </p:txBody>
      </p:sp>
      <p:sp>
        <p:nvSpPr>
          <p:cNvPr id="17417" name="Text Box 23"/>
          <p:cNvSpPr txBox="1">
            <a:spLocks noChangeArrowheads="1"/>
          </p:cNvSpPr>
          <p:nvPr/>
        </p:nvSpPr>
        <p:spPr bwMode="auto">
          <a:xfrm>
            <a:off x="5145643" y="4560570"/>
            <a:ext cx="1470184" cy="43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solidFill>
                  <a:srgbClr val="FF6600"/>
                </a:solidFill>
              </a:rPr>
              <a:t>0.5209</a:t>
            </a:r>
          </a:p>
        </p:txBody>
      </p:sp>
      <p:sp>
        <p:nvSpPr>
          <p:cNvPr id="17418" name="Text Box 24"/>
          <p:cNvSpPr txBox="1">
            <a:spLocks noChangeArrowheads="1"/>
          </p:cNvSpPr>
          <p:nvPr/>
        </p:nvSpPr>
        <p:spPr bwMode="auto">
          <a:xfrm>
            <a:off x="8506063" y="4320540"/>
            <a:ext cx="1470184" cy="43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solidFill>
                  <a:srgbClr val="FF6600"/>
                </a:solidFill>
              </a:rPr>
              <a:t>0.6779</a:t>
            </a:r>
          </a:p>
        </p:txBody>
      </p:sp>
      <p:sp>
        <p:nvSpPr>
          <p:cNvPr id="17419" name="Text Box 25"/>
          <p:cNvSpPr txBox="1">
            <a:spLocks noChangeArrowheads="1"/>
          </p:cNvSpPr>
          <p:nvPr/>
        </p:nvSpPr>
        <p:spPr bwMode="auto">
          <a:xfrm>
            <a:off x="5250656" y="2960370"/>
            <a:ext cx="1470184" cy="43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solidFill>
                  <a:srgbClr val="FF6600"/>
                </a:solidFill>
              </a:rPr>
              <a:t>0.5209</a:t>
            </a:r>
          </a:p>
        </p:txBody>
      </p:sp>
      <p:sp>
        <p:nvSpPr>
          <p:cNvPr id="17420" name="Text Box 26"/>
          <p:cNvSpPr txBox="1">
            <a:spLocks noChangeArrowheads="1"/>
          </p:cNvSpPr>
          <p:nvPr/>
        </p:nvSpPr>
        <p:spPr bwMode="auto">
          <a:xfrm>
            <a:off x="2100262" y="4320540"/>
            <a:ext cx="1470184" cy="43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solidFill>
                  <a:srgbClr val="FF6600"/>
                </a:solidFill>
              </a:rPr>
              <a:t>0.508</a:t>
            </a:r>
          </a:p>
        </p:txBody>
      </p:sp>
      <p:sp>
        <p:nvSpPr>
          <p:cNvPr id="17421" name="Text Box 27"/>
          <p:cNvSpPr txBox="1">
            <a:spLocks noChangeArrowheads="1"/>
          </p:cNvSpPr>
          <p:nvPr/>
        </p:nvSpPr>
        <p:spPr bwMode="auto">
          <a:xfrm>
            <a:off x="2100262" y="3280410"/>
            <a:ext cx="1470184" cy="43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solidFill>
                  <a:srgbClr val="FF6600"/>
                </a:solidFill>
              </a:rPr>
              <a:t>0.508</a:t>
            </a:r>
          </a:p>
        </p:txBody>
      </p:sp>
      <p:sp>
        <p:nvSpPr>
          <p:cNvPr id="17422" name="Text Box 28"/>
          <p:cNvSpPr txBox="1">
            <a:spLocks noChangeArrowheads="1"/>
          </p:cNvSpPr>
          <p:nvPr/>
        </p:nvSpPr>
        <p:spPr bwMode="auto">
          <a:xfrm>
            <a:off x="3990499" y="2480310"/>
            <a:ext cx="3990499"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t>0.5124+(0.5)(0.0273)(0.6236)</a:t>
            </a:r>
          </a:p>
        </p:txBody>
      </p:sp>
      <p:sp>
        <p:nvSpPr>
          <p:cNvPr id="17423" name="Text Box 29"/>
          <p:cNvSpPr txBox="1">
            <a:spLocks noChangeArrowheads="1"/>
          </p:cNvSpPr>
          <p:nvPr/>
        </p:nvSpPr>
        <p:spPr bwMode="auto">
          <a:xfrm>
            <a:off x="315040" y="2720340"/>
            <a:ext cx="3675459"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t>0.5047+(0.5)(0.0066)(1)</a:t>
            </a:r>
          </a:p>
        </p:txBody>
      </p:sp>
    </p:spTree>
    <p:extLst>
      <p:ext uri="{BB962C8B-B14F-4D97-AF65-F5344CB8AC3E}">
        <p14:creationId xmlns:p14="http://schemas.microsoft.com/office/powerpoint/2010/main" val="3956656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Third Pass</a:t>
            </a:r>
          </a:p>
        </p:txBody>
      </p:sp>
      <p:grpSp>
        <p:nvGrpSpPr>
          <p:cNvPr id="18435" name="Group 3"/>
          <p:cNvGrpSpPr>
            <a:grpSpLocks/>
          </p:cNvGrpSpPr>
          <p:nvPr/>
        </p:nvGrpSpPr>
        <p:grpSpPr bwMode="auto">
          <a:xfrm>
            <a:off x="1680210" y="3200400"/>
            <a:ext cx="8401050" cy="1360170"/>
            <a:chOff x="288" y="1536"/>
            <a:chExt cx="3840" cy="816"/>
          </a:xfrm>
        </p:grpSpPr>
        <p:sp>
          <p:nvSpPr>
            <p:cNvPr id="18458" name="Oval 4"/>
            <p:cNvSpPr>
              <a:spLocks noChangeArrowheads="1"/>
            </p:cNvSpPr>
            <p:nvPr/>
          </p:nvSpPr>
          <p:spPr bwMode="auto">
            <a:xfrm>
              <a:off x="1200"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59" name="Oval 5"/>
            <p:cNvSpPr>
              <a:spLocks noChangeArrowheads="1"/>
            </p:cNvSpPr>
            <p:nvPr/>
          </p:nvSpPr>
          <p:spPr bwMode="auto">
            <a:xfrm>
              <a:off x="1200"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0" name="Oval 6"/>
            <p:cNvSpPr>
              <a:spLocks noChangeArrowheads="1"/>
            </p:cNvSpPr>
            <p:nvPr/>
          </p:nvSpPr>
          <p:spPr bwMode="auto">
            <a:xfrm>
              <a:off x="3936" y="1872"/>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1" name="Oval 7"/>
            <p:cNvSpPr>
              <a:spLocks noChangeArrowheads="1"/>
            </p:cNvSpPr>
            <p:nvPr/>
          </p:nvSpPr>
          <p:spPr bwMode="auto">
            <a:xfrm>
              <a:off x="2784"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2" name="Oval 8"/>
            <p:cNvSpPr>
              <a:spLocks noChangeArrowheads="1"/>
            </p:cNvSpPr>
            <p:nvPr/>
          </p:nvSpPr>
          <p:spPr bwMode="auto">
            <a:xfrm>
              <a:off x="2784"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3" name="Oval 9"/>
            <p:cNvSpPr>
              <a:spLocks noChangeArrowheads="1"/>
            </p:cNvSpPr>
            <p:nvPr/>
          </p:nvSpPr>
          <p:spPr bwMode="auto">
            <a:xfrm>
              <a:off x="288"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4" name="Line 10"/>
            <p:cNvSpPr>
              <a:spLocks noChangeShapeType="1"/>
            </p:cNvSpPr>
            <p:nvPr/>
          </p:nvSpPr>
          <p:spPr bwMode="auto">
            <a:xfrm flipV="1">
              <a:off x="336" y="1680"/>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65" name="Line 11"/>
            <p:cNvSpPr>
              <a:spLocks noChangeShapeType="1"/>
            </p:cNvSpPr>
            <p:nvPr/>
          </p:nvSpPr>
          <p:spPr bwMode="auto">
            <a:xfrm>
              <a:off x="336" y="2016"/>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66" name="Line 12"/>
            <p:cNvSpPr>
              <a:spLocks noChangeShapeType="1"/>
            </p:cNvSpPr>
            <p:nvPr/>
          </p:nvSpPr>
          <p:spPr bwMode="auto">
            <a:xfrm>
              <a:off x="1392" y="1632"/>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67" name="Line 13"/>
            <p:cNvSpPr>
              <a:spLocks noChangeShapeType="1"/>
            </p:cNvSpPr>
            <p:nvPr/>
          </p:nvSpPr>
          <p:spPr bwMode="auto">
            <a:xfrm>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68" name="Line 14"/>
            <p:cNvSpPr>
              <a:spLocks noChangeShapeType="1"/>
            </p:cNvSpPr>
            <p:nvPr/>
          </p:nvSpPr>
          <p:spPr bwMode="auto">
            <a:xfrm>
              <a:off x="1392" y="2256"/>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69" name="Line 15"/>
            <p:cNvSpPr>
              <a:spLocks noChangeShapeType="1"/>
            </p:cNvSpPr>
            <p:nvPr/>
          </p:nvSpPr>
          <p:spPr bwMode="auto">
            <a:xfrm flipV="1">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70" name="Line 16"/>
            <p:cNvSpPr>
              <a:spLocks noChangeShapeType="1"/>
            </p:cNvSpPr>
            <p:nvPr/>
          </p:nvSpPr>
          <p:spPr bwMode="auto">
            <a:xfrm>
              <a:off x="2976" y="1632"/>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71" name="Line 17"/>
            <p:cNvSpPr>
              <a:spLocks noChangeShapeType="1"/>
            </p:cNvSpPr>
            <p:nvPr/>
          </p:nvSpPr>
          <p:spPr bwMode="auto">
            <a:xfrm flipV="1">
              <a:off x="2976" y="1968"/>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8436" name="Text Box 19"/>
          <p:cNvSpPr txBox="1">
            <a:spLocks noChangeArrowheads="1"/>
          </p:cNvSpPr>
          <p:nvPr/>
        </p:nvSpPr>
        <p:spPr bwMode="auto">
          <a:xfrm>
            <a:off x="1995250" y="3280410"/>
            <a:ext cx="1155144"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0.508</a:t>
            </a:r>
          </a:p>
        </p:txBody>
      </p:sp>
      <p:sp>
        <p:nvSpPr>
          <p:cNvPr id="18437" name="Text Box 20"/>
          <p:cNvSpPr txBox="1">
            <a:spLocks noChangeArrowheads="1"/>
          </p:cNvSpPr>
          <p:nvPr/>
        </p:nvSpPr>
        <p:spPr bwMode="auto">
          <a:xfrm>
            <a:off x="3675459" y="3840480"/>
            <a:ext cx="1260158"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0.5209</a:t>
            </a:r>
          </a:p>
        </p:txBody>
      </p:sp>
      <p:sp>
        <p:nvSpPr>
          <p:cNvPr id="18438" name="Text Box 21"/>
          <p:cNvSpPr txBox="1">
            <a:spLocks noChangeArrowheads="1"/>
          </p:cNvSpPr>
          <p:nvPr/>
        </p:nvSpPr>
        <p:spPr bwMode="auto">
          <a:xfrm>
            <a:off x="8401050" y="3200400"/>
            <a:ext cx="1260158"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0.6779</a:t>
            </a:r>
          </a:p>
        </p:txBody>
      </p:sp>
      <p:sp>
        <p:nvSpPr>
          <p:cNvPr id="18439" name="Text Box 22"/>
          <p:cNvSpPr txBox="1">
            <a:spLocks noChangeArrowheads="1"/>
          </p:cNvSpPr>
          <p:nvPr/>
        </p:nvSpPr>
        <p:spPr bwMode="auto">
          <a:xfrm>
            <a:off x="8296037" y="4240530"/>
            <a:ext cx="1155144"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0.6779</a:t>
            </a:r>
          </a:p>
        </p:txBody>
      </p:sp>
      <p:sp>
        <p:nvSpPr>
          <p:cNvPr id="18440" name="Text Box 23"/>
          <p:cNvSpPr txBox="1">
            <a:spLocks noChangeArrowheads="1"/>
          </p:cNvSpPr>
          <p:nvPr/>
        </p:nvSpPr>
        <p:spPr bwMode="auto">
          <a:xfrm>
            <a:off x="1890236" y="4240530"/>
            <a:ext cx="1050131"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0.508</a:t>
            </a:r>
          </a:p>
        </p:txBody>
      </p:sp>
      <p:sp>
        <p:nvSpPr>
          <p:cNvPr id="18441" name="Text Box 24"/>
          <p:cNvSpPr txBox="1">
            <a:spLocks noChangeArrowheads="1"/>
          </p:cNvSpPr>
          <p:nvPr/>
        </p:nvSpPr>
        <p:spPr bwMode="auto">
          <a:xfrm>
            <a:off x="5250656" y="4560570"/>
            <a:ext cx="1155144"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0.5209</a:t>
            </a:r>
          </a:p>
        </p:txBody>
      </p:sp>
      <p:sp>
        <p:nvSpPr>
          <p:cNvPr id="18442" name="Text Box 25"/>
          <p:cNvSpPr txBox="1">
            <a:spLocks noChangeArrowheads="1"/>
          </p:cNvSpPr>
          <p:nvPr/>
        </p:nvSpPr>
        <p:spPr bwMode="auto">
          <a:xfrm>
            <a:off x="5145643" y="2960370"/>
            <a:ext cx="1260158"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0.5209</a:t>
            </a:r>
          </a:p>
        </p:txBody>
      </p:sp>
      <p:sp>
        <p:nvSpPr>
          <p:cNvPr id="18443" name="Text Box 26"/>
          <p:cNvSpPr txBox="1">
            <a:spLocks noChangeArrowheads="1"/>
          </p:cNvSpPr>
          <p:nvPr/>
        </p:nvSpPr>
        <p:spPr bwMode="auto">
          <a:xfrm>
            <a:off x="6300788" y="3840480"/>
            <a:ext cx="1155144"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FF3300"/>
                </a:solidFill>
              </a:rPr>
              <a:t>0.5209</a:t>
            </a:r>
          </a:p>
        </p:txBody>
      </p:sp>
      <p:sp>
        <p:nvSpPr>
          <p:cNvPr id="18444" name="Text Box 27"/>
          <p:cNvSpPr txBox="1">
            <a:spLocks noChangeArrowheads="1"/>
          </p:cNvSpPr>
          <p:nvPr/>
        </p:nvSpPr>
        <p:spPr bwMode="auto">
          <a:xfrm>
            <a:off x="1050132" y="3760470"/>
            <a:ext cx="441930" cy="498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500"/>
              <a:t>1</a:t>
            </a:r>
          </a:p>
        </p:txBody>
      </p:sp>
      <p:grpSp>
        <p:nvGrpSpPr>
          <p:cNvPr id="18445" name="Group 47"/>
          <p:cNvGrpSpPr>
            <a:grpSpLocks/>
          </p:cNvGrpSpPr>
          <p:nvPr/>
        </p:nvGrpSpPr>
        <p:grpSpPr bwMode="auto">
          <a:xfrm>
            <a:off x="2520315" y="2880361"/>
            <a:ext cx="1050131" cy="2095262"/>
            <a:chOff x="1152" y="1728"/>
            <a:chExt cx="480" cy="1257"/>
          </a:xfrm>
        </p:grpSpPr>
        <p:sp>
          <p:nvSpPr>
            <p:cNvPr id="18456" name="Text Box 29"/>
            <p:cNvSpPr txBox="1">
              <a:spLocks noChangeArrowheads="1"/>
            </p:cNvSpPr>
            <p:nvPr/>
          </p:nvSpPr>
          <p:spPr bwMode="auto">
            <a:xfrm>
              <a:off x="1152" y="1728"/>
              <a:ext cx="480"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0.508</a:t>
              </a:r>
            </a:p>
          </p:txBody>
        </p:sp>
        <p:sp>
          <p:nvSpPr>
            <p:cNvPr id="18457" name="Text Box 30"/>
            <p:cNvSpPr txBox="1">
              <a:spLocks noChangeArrowheads="1"/>
            </p:cNvSpPr>
            <p:nvPr/>
          </p:nvSpPr>
          <p:spPr bwMode="auto">
            <a:xfrm>
              <a:off x="1152" y="2736"/>
              <a:ext cx="480"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0.508</a:t>
              </a:r>
            </a:p>
          </p:txBody>
        </p:sp>
      </p:grpSp>
      <p:sp>
        <p:nvSpPr>
          <p:cNvPr id="18446" name="Text Box 32"/>
          <p:cNvSpPr txBox="1">
            <a:spLocks noChangeArrowheads="1"/>
          </p:cNvSpPr>
          <p:nvPr/>
        </p:nvSpPr>
        <p:spPr bwMode="auto">
          <a:xfrm>
            <a:off x="5985748" y="4880611"/>
            <a:ext cx="1260158" cy="4374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0.6504</a:t>
            </a:r>
          </a:p>
        </p:txBody>
      </p:sp>
      <p:sp>
        <p:nvSpPr>
          <p:cNvPr id="18447" name="Text Box 33"/>
          <p:cNvSpPr txBox="1">
            <a:spLocks noChangeArrowheads="1"/>
          </p:cNvSpPr>
          <p:nvPr/>
        </p:nvSpPr>
        <p:spPr bwMode="auto">
          <a:xfrm>
            <a:off x="5880735" y="2560321"/>
            <a:ext cx="1260158" cy="4374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0.6504</a:t>
            </a:r>
          </a:p>
        </p:txBody>
      </p:sp>
      <p:sp>
        <p:nvSpPr>
          <p:cNvPr id="18448" name="Text Box 35"/>
          <p:cNvSpPr txBox="1">
            <a:spLocks noChangeArrowheads="1"/>
          </p:cNvSpPr>
          <p:nvPr/>
        </p:nvSpPr>
        <p:spPr bwMode="auto">
          <a:xfrm>
            <a:off x="3885485" y="2560321"/>
            <a:ext cx="1260158" cy="4374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0.6243</a:t>
            </a:r>
          </a:p>
        </p:txBody>
      </p:sp>
      <p:sp>
        <p:nvSpPr>
          <p:cNvPr id="18449" name="Text Box 36"/>
          <p:cNvSpPr txBox="1">
            <a:spLocks noChangeArrowheads="1"/>
          </p:cNvSpPr>
          <p:nvPr/>
        </p:nvSpPr>
        <p:spPr bwMode="auto">
          <a:xfrm>
            <a:off x="3885485" y="4880611"/>
            <a:ext cx="1260158" cy="4374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0.6243</a:t>
            </a:r>
          </a:p>
        </p:txBody>
      </p:sp>
      <p:sp>
        <p:nvSpPr>
          <p:cNvPr id="28709" name="Text Box 37"/>
          <p:cNvSpPr txBox="1">
            <a:spLocks noChangeArrowheads="1"/>
          </p:cNvSpPr>
          <p:nvPr/>
        </p:nvSpPr>
        <p:spPr bwMode="auto">
          <a:xfrm>
            <a:off x="9031129" y="4560571"/>
            <a:ext cx="1260158" cy="4374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0.8909</a:t>
            </a:r>
          </a:p>
        </p:txBody>
      </p:sp>
      <p:grpSp>
        <p:nvGrpSpPr>
          <p:cNvPr id="28710" name="Group 38"/>
          <p:cNvGrpSpPr>
            <a:grpSpLocks/>
          </p:cNvGrpSpPr>
          <p:nvPr/>
        </p:nvGrpSpPr>
        <p:grpSpPr bwMode="auto">
          <a:xfrm>
            <a:off x="7665958" y="2800351"/>
            <a:ext cx="1260158" cy="2255282"/>
            <a:chOff x="3504" y="1680"/>
            <a:chExt cx="576" cy="1353"/>
          </a:xfrm>
        </p:grpSpPr>
        <p:sp>
          <p:nvSpPr>
            <p:cNvPr id="18454" name="Text Box 39"/>
            <p:cNvSpPr txBox="1">
              <a:spLocks noChangeArrowheads="1"/>
            </p:cNvSpPr>
            <p:nvPr/>
          </p:nvSpPr>
          <p:spPr bwMode="auto">
            <a:xfrm>
              <a:off x="3504" y="1680"/>
              <a:ext cx="57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0.6571</a:t>
              </a:r>
            </a:p>
          </p:txBody>
        </p:sp>
        <p:sp>
          <p:nvSpPr>
            <p:cNvPr id="18455" name="Text Box 40"/>
            <p:cNvSpPr txBox="1">
              <a:spLocks noChangeArrowheads="1"/>
            </p:cNvSpPr>
            <p:nvPr/>
          </p:nvSpPr>
          <p:spPr bwMode="auto">
            <a:xfrm>
              <a:off x="3504" y="2784"/>
              <a:ext cx="57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0.6571</a:t>
              </a:r>
            </a:p>
          </p:txBody>
        </p:sp>
      </p:grpSp>
      <p:sp>
        <p:nvSpPr>
          <p:cNvPr id="28713" name="Text Box 41"/>
          <p:cNvSpPr txBox="1">
            <a:spLocks noChangeArrowheads="1"/>
          </p:cNvSpPr>
          <p:nvPr/>
        </p:nvSpPr>
        <p:spPr bwMode="auto">
          <a:xfrm>
            <a:off x="10186273" y="3120391"/>
            <a:ext cx="1260158" cy="4374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100" b="1"/>
              <a:t>0.8909</a:t>
            </a:r>
          </a:p>
        </p:txBody>
      </p:sp>
      <p:sp>
        <p:nvSpPr>
          <p:cNvPr id="18453" name="Line 42"/>
          <p:cNvSpPr>
            <a:spLocks noChangeShapeType="1"/>
          </p:cNvSpPr>
          <p:nvPr/>
        </p:nvSpPr>
        <p:spPr bwMode="auto">
          <a:xfrm>
            <a:off x="10081260" y="3920490"/>
            <a:ext cx="12601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3157" tIns="56579" rIns="113157" bIns="56579"/>
          <a:lstStyle/>
          <a:p>
            <a:endParaRPr lang="en-IN"/>
          </a:p>
        </p:txBody>
      </p:sp>
    </p:spTree>
    <p:extLst>
      <p:ext uri="{BB962C8B-B14F-4D97-AF65-F5344CB8AC3E}">
        <p14:creationId xmlns:p14="http://schemas.microsoft.com/office/powerpoint/2010/main" val="115528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7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9" grpId="0" animBg="1"/>
      <p:bldP spid="287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xfrm>
            <a:off x="203200" y="118107"/>
            <a:ext cx="12030076" cy="707393"/>
          </a:xfrm>
        </p:spPr>
        <p:txBody>
          <a:bodyPr>
            <a:normAutofit fontScale="90000"/>
          </a:bodyPr>
          <a:lstStyle/>
          <a:p>
            <a:r>
              <a:rPr lang="en-US" dirty="0" smtClean="0"/>
              <a:t>Artificial Neural Network</a:t>
            </a:r>
            <a:endParaRPr lang="en-US" dirty="0"/>
          </a:p>
        </p:txBody>
      </p:sp>
      <p:grpSp>
        <p:nvGrpSpPr>
          <p:cNvPr id="14342" name="Group 6"/>
          <p:cNvGrpSpPr>
            <a:grpSpLocks/>
          </p:cNvGrpSpPr>
          <p:nvPr/>
        </p:nvGrpSpPr>
        <p:grpSpPr bwMode="auto">
          <a:xfrm>
            <a:off x="1676400" y="1397001"/>
            <a:ext cx="8533521" cy="4373968"/>
            <a:chOff x="336" y="1104"/>
            <a:chExt cx="4795" cy="2372"/>
          </a:xfrm>
        </p:grpSpPr>
        <p:sp>
          <p:nvSpPr>
            <p:cNvPr id="14343" name="Oval 7"/>
            <p:cNvSpPr>
              <a:spLocks noChangeArrowheads="1"/>
            </p:cNvSpPr>
            <p:nvPr/>
          </p:nvSpPr>
          <p:spPr bwMode="auto">
            <a:xfrm>
              <a:off x="1584" y="1104"/>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4" name="Oval 8"/>
            <p:cNvSpPr>
              <a:spLocks noChangeArrowheads="1"/>
            </p:cNvSpPr>
            <p:nvPr/>
          </p:nvSpPr>
          <p:spPr bwMode="auto">
            <a:xfrm>
              <a:off x="4080" y="1872"/>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5" name="Oval 9"/>
            <p:cNvSpPr>
              <a:spLocks noChangeArrowheads="1"/>
            </p:cNvSpPr>
            <p:nvPr/>
          </p:nvSpPr>
          <p:spPr bwMode="auto">
            <a:xfrm>
              <a:off x="1584" y="1536"/>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6" name="Oval 10"/>
            <p:cNvSpPr>
              <a:spLocks noChangeArrowheads="1"/>
            </p:cNvSpPr>
            <p:nvPr/>
          </p:nvSpPr>
          <p:spPr bwMode="auto">
            <a:xfrm>
              <a:off x="1584" y="1920"/>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7" name="Oval 11"/>
            <p:cNvSpPr>
              <a:spLocks noChangeArrowheads="1"/>
            </p:cNvSpPr>
            <p:nvPr/>
          </p:nvSpPr>
          <p:spPr bwMode="auto">
            <a:xfrm>
              <a:off x="1584" y="2832"/>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8" name="Oval 12"/>
            <p:cNvSpPr>
              <a:spLocks noChangeArrowheads="1"/>
            </p:cNvSpPr>
            <p:nvPr/>
          </p:nvSpPr>
          <p:spPr bwMode="auto">
            <a:xfrm>
              <a:off x="2976" y="1152"/>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9" name="Oval 13"/>
            <p:cNvSpPr>
              <a:spLocks noChangeArrowheads="1"/>
            </p:cNvSpPr>
            <p:nvPr/>
          </p:nvSpPr>
          <p:spPr bwMode="auto">
            <a:xfrm>
              <a:off x="2976" y="1536"/>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0" name="Oval 14"/>
            <p:cNvSpPr>
              <a:spLocks noChangeArrowheads="1"/>
            </p:cNvSpPr>
            <p:nvPr/>
          </p:nvSpPr>
          <p:spPr bwMode="auto">
            <a:xfrm>
              <a:off x="2976" y="1920"/>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1" name="Oval 15"/>
            <p:cNvSpPr>
              <a:spLocks noChangeArrowheads="1"/>
            </p:cNvSpPr>
            <p:nvPr/>
          </p:nvSpPr>
          <p:spPr bwMode="auto">
            <a:xfrm>
              <a:off x="4080" y="2304"/>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2" name="Oval 16"/>
            <p:cNvSpPr>
              <a:spLocks noChangeArrowheads="1"/>
            </p:cNvSpPr>
            <p:nvPr/>
          </p:nvSpPr>
          <p:spPr bwMode="auto">
            <a:xfrm>
              <a:off x="2976" y="2832"/>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3" name="Oval 17"/>
            <p:cNvSpPr>
              <a:spLocks noChangeArrowheads="1"/>
            </p:cNvSpPr>
            <p:nvPr/>
          </p:nvSpPr>
          <p:spPr bwMode="auto">
            <a:xfrm>
              <a:off x="4080" y="1440"/>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4" name="Oval 18"/>
            <p:cNvSpPr>
              <a:spLocks noChangeArrowheads="1"/>
            </p:cNvSpPr>
            <p:nvPr/>
          </p:nvSpPr>
          <p:spPr bwMode="auto">
            <a:xfrm>
              <a:off x="480" y="129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5" name="Oval 19"/>
            <p:cNvSpPr>
              <a:spLocks noChangeArrowheads="1"/>
            </p:cNvSpPr>
            <p:nvPr/>
          </p:nvSpPr>
          <p:spPr bwMode="auto">
            <a:xfrm>
              <a:off x="480" y="163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6" name="Oval 20"/>
            <p:cNvSpPr>
              <a:spLocks noChangeArrowheads="1"/>
            </p:cNvSpPr>
            <p:nvPr/>
          </p:nvSpPr>
          <p:spPr bwMode="auto">
            <a:xfrm>
              <a:off x="480" y="192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7" name="Oval 21"/>
            <p:cNvSpPr>
              <a:spLocks noChangeArrowheads="1"/>
            </p:cNvSpPr>
            <p:nvPr/>
          </p:nvSpPr>
          <p:spPr bwMode="auto">
            <a:xfrm>
              <a:off x="480" y="292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8" name="Oval 22"/>
            <p:cNvSpPr>
              <a:spLocks noChangeArrowheads="1"/>
            </p:cNvSpPr>
            <p:nvPr/>
          </p:nvSpPr>
          <p:spPr bwMode="auto">
            <a:xfrm>
              <a:off x="528" y="23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9" name="Oval 23"/>
            <p:cNvSpPr>
              <a:spLocks noChangeArrowheads="1"/>
            </p:cNvSpPr>
            <p:nvPr/>
          </p:nvSpPr>
          <p:spPr bwMode="auto">
            <a:xfrm>
              <a:off x="528" y="24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60" name="Oval 24"/>
            <p:cNvSpPr>
              <a:spLocks noChangeArrowheads="1"/>
            </p:cNvSpPr>
            <p:nvPr/>
          </p:nvSpPr>
          <p:spPr bwMode="auto">
            <a:xfrm>
              <a:off x="528"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61" name="Oval 25"/>
            <p:cNvSpPr>
              <a:spLocks noChangeArrowheads="1"/>
            </p:cNvSpPr>
            <p:nvPr/>
          </p:nvSpPr>
          <p:spPr bwMode="auto">
            <a:xfrm>
              <a:off x="3072" y="23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62" name="Oval 26"/>
            <p:cNvSpPr>
              <a:spLocks noChangeArrowheads="1"/>
            </p:cNvSpPr>
            <p:nvPr/>
          </p:nvSpPr>
          <p:spPr bwMode="auto">
            <a:xfrm>
              <a:off x="1680" y="23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63" name="Oval 27"/>
            <p:cNvSpPr>
              <a:spLocks noChangeArrowheads="1"/>
            </p:cNvSpPr>
            <p:nvPr/>
          </p:nvSpPr>
          <p:spPr bwMode="auto">
            <a:xfrm>
              <a:off x="1680" y="24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64" name="Oval 28"/>
            <p:cNvSpPr>
              <a:spLocks noChangeArrowheads="1"/>
            </p:cNvSpPr>
            <p:nvPr/>
          </p:nvSpPr>
          <p:spPr bwMode="auto">
            <a:xfrm>
              <a:off x="1680"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65" name="Oval 29"/>
            <p:cNvSpPr>
              <a:spLocks noChangeArrowheads="1"/>
            </p:cNvSpPr>
            <p:nvPr/>
          </p:nvSpPr>
          <p:spPr bwMode="auto">
            <a:xfrm>
              <a:off x="3072" y="24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66" name="Oval 30"/>
            <p:cNvSpPr>
              <a:spLocks noChangeArrowheads="1"/>
            </p:cNvSpPr>
            <p:nvPr/>
          </p:nvSpPr>
          <p:spPr bwMode="auto">
            <a:xfrm>
              <a:off x="3072"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67" name="Line 31"/>
            <p:cNvSpPr>
              <a:spLocks noChangeShapeType="1"/>
            </p:cNvSpPr>
            <p:nvPr/>
          </p:nvSpPr>
          <p:spPr bwMode="auto">
            <a:xfrm flipV="1">
              <a:off x="576" y="1248"/>
              <a:ext cx="100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68" name="Line 32"/>
            <p:cNvSpPr>
              <a:spLocks noChangeShapeType="1"/>
            </p:cNvSpPr>
            <p:nvPr/>
          </p:nvSpPr>
          <p:spPr bwMode="auto">
            <a:xfrm>
              <a:off x="576" y="1344"/>
              <a:ext cx="100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69" name="Line 33"/>
            <p:cNvSpPr>
              <a:spLocks noChangeShapeType="1"/>
            </p:cNvSpPr>
            <p:nvPr/>
          </p:nvSpPr>
          <p:spPr bwMode="auto">
            <a:xfrm>
              <a:off x="576" y="1344"/>
              <a:ext cx="1008"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70" name="Line 34"/>
            <p:cNvSpPr>
              <a:spLocks noChangeShapeType="1"/>
            </p:cNvSpPr>
            <p:nvPr/>
          </p:nvSpPr>
          <p:spPr bwMode="auto">
            <a:xfrm>
              <a:off x="576" y="1344"/>
              <a:ext cx="1008" cy="16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71" name="Line 35"/>
            <p:cNvSpPr>
              <a:spLocks noChangeShapeType="1"/>
            </p:cNvSpPr>
            <p:nvPr/>
          </p:nvSpPr>
          <p:spPr bwMode="auto">
            <a:xfrm flipV="1">
              <a:off x="576" y="1248"/>
              <a:ext cx="100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72" name="Line 36"/>
            <p:cNvSpPr>
              <a:spLocks noChangeShapeType="1"/>
            </p:cNvSpPr>
            <p:nvPr/>
          </p:nvSpPr>
          <p:spPr bwMode="auto">
            <a:xfrm flipV="1">
              <a:off x="576" y="1632"/>
              <a:ext cx="1008"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73" name="Line 37"/>
            <p:cNvSpPr>
              <a:spLocks noChangeShapeType="1"/>
            </p:cNvSpPr>
            <p:nvPr/>
          </p:nvSpPr>
          <p:spPr bwMode="auto">
            <a:xfrm>
              <a:off x="576" y="1680"/>
              <a:ext cx="100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74" name="Line 38"/>
            <p:cNvSpPr>
              <a:spLocks noChangeShapeType="1"/>
            </p:cNvSpPr>
            <p:nvPr/>
          </p:nvSpPr>
          <p:spPr bwMode="auto">
            <a:xfrm>
              <a:off x="576" y="1680"/>
              <a:ext cx="1008"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75" name="Line 39"/>
            <p:cNvSpPr>
              <a:spLocks noChangeShapeType="1"/>
            </p:cNvSpPr>
            <p:nvPr/>
          </p:nvSpPr>
          <p:spPr bwMode="auto">
            <a:xfrm flipV="1">
              <a:off x="576" y="1248"/>
              <a:ext cx="1008"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76" name="Line 40"/>
            <p:cNvSpPr>
              <a:spLocks noChangeShapeType="1"/>
            </p:cNvSpPr>
            <p:nvPr/>
          </p:nvSpPr>
          <p:spPr bwMode="auto">
            <a:xfrm flipV="1">
              <a:off x="576" y="1632"/>
              <a:ext cx="100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77" name="Line 41"/>
            <p:cNvSpPr>
              <a:spLocks noChangeShapeType="1"/>
            </p:cNvSpPr>
            <p:nvPr/>
          </p:nvSpPr>
          <p:spPr bwMode="auto">
            <a:xfrm>
              <a:off x="576" y="1968"/>
              <a:ext cx="100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78" name="Line 42"/>
            <p:cNvSpPr>
              <a:spLocks noChangeShapeType="1"/>
            </p:cNvSpPr>
            <p:nvPr/>
          </p:nvSpPr>
          <p:spPr bwMode="auto">
            <a:xfrm>
              <a:off x="576" y="1968"/>
              <a:ext cx="1008"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79" name="Line 43"/>
            <p:cNvSpPr>
              <a:spLocks noChangeShapeType="1"/>
            </p:cNvSpPr>
            <p:nvPr/>
          </p:nvSpPr>
          <p:spPr bwMode="auto">
            <a:xfrm flipV="1">
              <a:off x="576" y="1248"/>
              <a:ext cx="1008" cy="17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80" name="Line 44"/>
            <p:cNvSpPr>
              <a:spLocks noChangeShapeType="1"/>
            </p:cNvSpPr>
            <p:nvPr/>
          </p:nvSpPr>
          <p:spPr bwMode="auto">
            <a:xfrm flipV="1">
              <a:off x="576" y="1632"/>
              <a:ext cx="1008" cy="1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81" name="Line 45"/>
            <p:cNvSpPr>
              <a:spLocks noChangeShapeType="1"/>
            </p:cNvSpPr>
            <p:nvPr/>
          </p:nvSpPr>
          <p:spPr bwMode="auto">
            <a:xfrm flipV="1">
              <a:off x="576" y="2064"/>
              <a:ext cx="1008"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82" name="Line 46"/>
            <p:cNvSpPr>
              <a:spLocks noChangeShapeType="1"/>
            </p:cNvSpPr>
            <p:nvPr/>
          </p:nvSpPr>
          <p:spPr bwMode="auto">
            <a:xfrm>
              <a:off x="576" y="2976"/>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83" name="Line 47"/>
            <p:cNvSpPr>
              <a:spLocks noChangeShapeType="1"/>
            </p:cNvSpPr>
            <p:nvPr/>
          </p:nvSpPr>
          <p:spPr bwMode="auto">
            <a:xfrm>
              <a:off x="1872" y="1248"/>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84" name="Line 48"/>
            <p:cNvSpPr>
              <a:spLocks noChangeShapeType="1"/>
            </p:cNvSpPr>
            <p:nvPr/>
          </p:nvSpPr>
          <p:spPr bwMode="auto">
            <a:xfrm>
              <a:off x="1872" y="1248"/>
              <a:ext cx="110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85" name="Line 49"/>
            <p:cNvSpPr>
              <a:spLocks noChangeShapeType="1"/>
            </p:cNvSpPr>
            <p:nvPr/>
          </p:nvSpPr>
          <p:spPr bwMode="auto">
            <a:xfrm>
              <a:off x="1872" y="1248"/>
              <a:ext cx="1104"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86" name="Line 50"/>
            <p:cNvSpPr>
              <a:spLocks noChangeShapeType="1"/>
            </p:cNvSpPr>
            <p:nvPr/>
          </p:nvSpPr>
          <p:spPr bwMode="auto">
            <a:xfrm>
              <a:off x="1872" y="1248"/>
              <a:ext cx="1104" cy="17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87" name="Line 51"/>
            <p:cNvSpPr>
              <a:spLocks noChangeShapeType="1"/>
            </p:cNvSpPr>
            <p:nvPr/>
          </p:nvSpPr>
          <p:spPr bwMode="auto">
            <a:xfrm flipV="1">
              <a:off x="1872" y="1248"/>
              <a:ext cx="110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88" name="Line 52"/>
            <p:cNvSpPr>
              <a:spLocks noChangeShapeType="1"/>
            </p:cNvSpPr>
            <p:nvPr/>
          </p:nvSpPr>
          <p:spPr bwMode="auto">
            <a:xfrm>
              <a:off x="1872" y="1680"/>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89" name="Line 53"/>
            <p:cNvSpPr>
              <a:spLocks noChangeShapeType="1"/>
            </p:cNvSpPr>
            <p:nvPr/>
          </p:nvSpPr>
          <p:spPr bwMode="auto">
            <a:xfrm>
              <a:off x="1872" y="1680"/>
              <a:ext cx="110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90" name="Line 54"/>
            <p:cNvSpPr>
              <a:spLocks noChangeShapeType="1"/>
            </p:cNvSpPr>
            <p:nvPr/>
          </p:nvSpPr>
          <p:spPr bwMode="auto">
            <a:xfrm>
              <a:off x="1872" y="1680"/>
              <a:ext cx="1104"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91" name="Line 55"/>
            <p:cNvSpPr>
              <a:spLocks noChangeShapeType="1"/>
            </p:cNvSpPr>
            <p:nvPr/>
          </p:nvSpPr>
          <p:spPr bwMode="auto">
            <a:xfrm flipV="1">
              <a:off x="1872" y="1248"/>
              <a:ext cx="1056"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92" name="Line 56"/>
            <p:cNvSpPr>
              <a:spLocks noChangeShapeType="1"/>
            </p:cNvSpPr>
            <p:nvPr/>
          </p:nvSpPr>
          <p:spPr bwMode="auto">
            <a:xfrm flipV="1">
              <a:off x="1872" y="1680"/>
              <a:ext cx="110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93" name="Line 57"/>
            <p:cNvSpPr>
              <a:spLocks noChangeShapeType="1"/>
            </p:cNvSpPr>
            <p:nvPr/>
          </p:nvSpPr>
          <p:spPr bwMode="auto">
            <a:xfrm>
              <a:off x="1872" y="2016"/>
              <a:ext cx="110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94" name="Line 58"/>
            <p:cNvSpPr>
              <a:spLocks noChangeShapeType="1"/>
            </p:cNvSpPr>
            <p:nvPr/>
          </p:nvSpPr>
          <p:spPr bwMode="auto">
            <a:xfrm>
              <a:off x="1872" y="2016"/>
              <a:ext cx="1104"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95" name="Line 59"/>
            <p:cNvSpPr>
              <a:spLocks noChangeShapeType="1"/>
            </p:cNvSpPr>
            <p:nvPr/>
          </p:nvSpPr>
          <p:spPr bwMode="auto">
            <a:xfrm flipV="1">
              <a:off x="1872" y="1248"/>
              <a:ext cx="1104" cy="17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96" name="Line 60"/>
            <p:cNvSpPr>
              <a:spLocks noChangeShapeType="1"/>
            </p:cNvSpPr>
            <p:nvPr/>
          </p:nvSpPr>
          <p:spPr bwMode="auto">
            <a:xfrm flipV="1">
              <a:off x="1872" y="1680"/>
              <a:ext cx="1104"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97" name="Line 61"/>
            <p:cNvSpPr>
              <a:spLocks noChangeShapeType="1"/>
            </p:cNvSpPr>
            <p:nvPr/>
          </p:nvSpPr>
          <p:spPr bwMode="auto">
            <a:xfrm flipV="1">
              <a:off x="1872" y="2064"/>
              <a:ext cx="1104"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98" name="Line 62"/>
            <p:cNvSpPr>
              <a:spLocks noChangeShapeType="1"/>
            </p:cNvSpPr>
            <p:nvPr/>
          </p:nvSpPr>
          <p:spPr bwMode="auto">
            <a:xfrm>
              <a:off x="1872" y="2976"/>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99" name="Line 63"/>
            <p:cNvSpPr>
              <a:spLocks noChangeShapeType="1"/>
            </p:cNvSpPr>
            <p:nvPr/>
          </p:nvSpPr>
          <p:spPr bwMode="auto">
            <a:xfrm>
              <a:off x="3264" y="1248"/>
              <a:ext cx="81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00" name="Line 64"/>
            <p:cNvSpPr>
              <a:spLocks noChangeShapeType="1"/>
            </p:cNvSpPr>
            <p:nvPr/>
          </p:nvSpPr>
          <p:spPr bwMode="auto">
            <a:xfrm>
              <a:off x="3264" y="1248"/>
              <a:ext cx="816"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01" name="Line 65"/>
            <p:cNvSpPr>
              <a:spLocks noChangeShapeType="1"/>
            </p:cNvSpPr>
            <p:nvPr/>
          </p:nvSpPr>
          <p:spPr bwMode="auto">
            <a:xfrm>
              <a:off x="3264" y="1248"/>
              <a:ext cx="816" cy="11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02" name="Line 66"/>
            <p:cNvSpPr>
              <a:spLocks noChangeShapeType="1"/>
            </p:cNvSpPr>
            <p:nvPr/>
          </p:nvSpPr>
          <p:spPr bwMode="auto">
            <a:xfrm flipV="1">
              <a:off x="3264" y="1584"/>
              <a:ext cx="81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03" name="Line 67"/>
            <p:cNvSpPr>
              <a:spLocks noChangeShapeType="1"/>
            </p:cNvSpPr>
            <p:nvPr/>
          </p:nvSpPr>
          <p:spPr bwMode="auto">
            <a:xfrm>
              <a:off x="3264" y="1680"/>
              <a:ext cx="81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04" name="Line 68"/>
            <p:cNvSpPr>
              <a:spLocks noChangeShapeType="1"/>
            </p:cNvSpPr>
            <p:nvPr/>
          </p:nvSpPr>
          <p:spPr bwMode="auto">
            <a:xfrm>
              <a:off x="3264" y="1680"/>
              <a:ext cx="816"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05" name="Line 69"/>
            <p:cNvSpPr>
              <a:spLocks noChangeShapeType="1"/>
            </p:cNvSpPr>
            <p:nvPr/>
          </p:nvSpPr>
          <p:spPr bwMode="auto">
            <a:xfrm flipV="1">
              <a:off x="3264" y="1584"/>
              <a:ext cx="816"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06" name="Line 70"/>
            <p:cNvSpPr>
              <a:spLocks noChangeShapeType="1"/>
            </p:cNvSpPr>
            <p:nvPr/>
          </p:nvSpPr>
          <p:spPr bwMode="auto">
            <a:xfrm flipV="1">
              <a:off x="3264" y="2016"/>
              <a:ext cx="81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07" name="Line 71"/>
            <p:cNvSpPr>
              <a:spLocks noChangeShapeType="1"/>
            </p:cNvSpPr>
            <p:nvPr/>
          </p:nvSpPr>
          <p:spPr bwMode="auto">
            <a:xfrm>
              <a:off x="3264" y="2064"/>
              <a:ext cx="81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08" name="Line 72"/>
            <p:cNvSpPr>
              <a:spLocks noChangeShapeType="1"/>
            </p:cNvSpPr>
            <p:nvPr/>
          </p:nvSpPr>
          <p:spPr bwMode="auto">
            <a:xfrm flipV="1">
              <a:off x="3264" y="1632"/>
              <a:ext cx="816" cy="1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09" name="Line 73"/>
            <p:cNvSpPr>
              <a:spLocks noChangeShapeType="1"/>
            </p:cNvSpPr>
            <p:nvPr/>
          </p:nvSpPr>
          <p:spPr bwMode="auto">
            <a:xfrm flipV="1">
              <a:off x="3264" y="2016"/>
              <a:ext cx="816"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10" name="Line 74"/>
            <p:cNvSpPr>
              <a:spLocks noChangeShapeType="1"/>
            </p:cNvSpPr>
            <p:nvPr/>
          </p:nvSpPr>
          <p:spPr bwMode="auto">
            <a:xfrm flipV="1">
              <a:off x="3264" y="2400"/>
              <a:ext cx="81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11" name="Line 75"/>
            <p:cNvSpPr>
              <a:spLocks noChangeShapeType="1"/>
            </p:cNvSpPr>
            <p:nvPr/>
          </p:nvSpPr>
          <p:spPr bwMode="auto">
            <a:xfrm>
              <a:off x="4368" y="1584"/>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12" name="Line 76"/>
            <p:cNvSpPr>
              <a:spLocks noChangeShapeType="1"/>
            </p:cNvSpPr>
            <p:nvPr/>
          </p:nvSpPr>
          <p:spPr bwMode="auto">
            <a:xfrm>
              <a:off x="4368" y="2016"/>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13" name="Line 77"/>
            <p:cNvSpPr>
              <a:spLocks noChangeShapeType="1"/>
            </p:cNvSpPr>
            <p:nvPr/>
          </p:nvSpPr>
          <p:spPr bwMode="auto">
            <a:xfrm>
              <a:off x="4368" y="2448"/>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14" name="Text Box 78"/>
            <p:cNvSpPr txBox="1">
              <a:spLocks noChangeArrowheads="1"/>
            </p:cNvSpPr>
            <p:nvPr/>
          </p:nvSpPr>
          <p:spPr bwMode="auto">
            <a:xfrm>
              <a:off x="336" y="3216"/>
              <a:ext cx="74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800" b="1" dirty="0"/>
                <a:t>Inputs</a:t>
              </a:r>
            </a:p>
          </p:txBody>
        </p:sp>
        <p:sp>
          <p:nvSpPr>
            <p:cNvPr id="14415" name="Text Box 79"/>
            <p:cNvSpPr txBox="1">
              <a:spLocks noChangeArrowheads="1"/>
            </p:cNvSpPr>
            <p:nvPr/>
          </p:nvSpPr>
          <p:spPr bwMode="auto">
            <a:xfrm>
              <a:off x="1080" y="3216"/>
              <a:ext cx="1513"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800" b="1" dirty="0"/>
                <a:t>First Hidden layer</a:t>
              </a:r>
            </a:p>
          </p:txBody>
        </p:sp>
        <p:sp>
          <p:nvSpPr>
            <p:cNvPr id="14416" name="Text Box 80"/>
            <p:cNvSpPr txBox="1">
              <a:spLocks noChangeArrowheads="1"/>
            </p:cNvSpPr>
            <p:nvPr/>
          </p:nvSpPr>
          <p:spPr bwMode="auto">
            <a:xfrm>
              <a:off x="2593" y="3216"/>
              <a:ext cx="1439"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800" b="1" dirty="0"/>
                <a:t>Second Hidden Layer</a:t>
              </a:r>
            </a:p>
          </p:txBody>
        </p:sp>
        <p:sp>
          <p:nvSpPr>
            <p:cNvPr id="14417" name="Text Box 81"/>
            <p:cNvSpPr txBox="1">
              <a:spLocks noChangeArrowheads="1"/>
            </p:cNvSpPr>
            <p:nvPr/>
          </p:nvSpPr>
          <p:spPr bwMode="auto">
            <a:xfrm>
              <a:off x="4032" y="3216"/>
              <a:ext cx="1099"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800" b="1" dirty="0"/>
                <a:t>Output Layer</a:t>
              </a:r>
            </a:p>
          </p:txBody>
        </p:sp>
      </p:grpSp>
    </p:spTree>
    <p:extLst>
      <p:ext uri="{BB962C8B-B14F-4D97-AF65-F5344CB8AC3E}">
        <p14:creationId xmlns:p14="http://schemas.microsoft.com/office/powerpoint/2010/main" val="229010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Weight Update Summary</a:t>
            </a:r>
          </a:p>
        </p:txBody>
      </p:sp>
      <p:graphicFrame>
        <p:nvGraphicFramePr>
          <p:cNvPr id="19459" name="Object 40"/>
          <p:cNvGraphicFramePr>
            <a:graphicFrameLocks noGrp="1" noChangeAspect="1"/>
          </p:cNvGraphicFramePr>
          <p:nvPr>
            <p:ph idx="1"/>
          </p:nvPr>
        </p:nvGraphicFramePr>
        <p:xfrm>
          <a:off x="525463" y="2638425"/>
          <a:ext cx="11550650" cy="2003425"/>
        </p:xfrm>
        <a:graphic>
          <a:graphicData uri="http://schemas.openxmlformats.org/presentationml/2006/ole">
            <mc:AlternateContent xmlns:mc="http://schemas.openxmlformats.org/markup-compatibility/2006">
              <mc:Choice xmlns:v="urn:schemas-microsoft-com:vml" Requires="v">
                <p:oleObj spid="_x0000_s4112" name="Worksheet" r:id="rId3" imgW="4724400" imgH="819302" progId="Excel.Sheet.8">
                  <p:embed/>
                </p:oleObj>
              </mc:Choice>
              <mc:Fallback>
                <p:oleObj name="Worksheet" r:id="rId3" imgW="4724400" imgH="81930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63" y="2638425"/>
                        <a:ext cx="11550650" cy="200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Text Box 42"/>
          <p:cNvSpPr txBox="1">
            <a:spLocks noChangeArrowheads="1"/>
          </p:cNvSpPr>
          <p:nvPr/>
        </p:nvSpPr>
        <p:spPr bwMode="auto">
          <a:xfrm>
            <a:off x="2310289" y="5120640"/>
            <a:ext cx="6272038" cy="1037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3157" tIns="56579" rIns="113157" bIns="5657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W1: Weights from the input to the input layer</a:t>
            </a:r>
          </a:p>
          <a:p>
            <a:pPr eaLnBrk="1" hangingPunct="1"/>
            <a:r>
              <a:rPr lang="en-US"/>
              <a:t>W2: Weights from the input layer to the hidden layer</a:t>
            </a:r>
          </a:p>
          <a:p>
            <a:pPr eaLnBrk="1" hangingPunct="1"/>
            <a:r>
              <a:rPr lang="en-US"/>
              <a:t>W3: Weights from the hidden layer to the output layer</a:t>
            </a:r>
          </a:p>
        </p:txBody>
      </p:sp>
    </p:spTree>
    <p:extLst>
      <p:ext uri="{BB962C8B-B14F-4D97-AF65-F5344CB8AC3E}">
        <p14:creationId xmlns:p14="http://schemas.microsoft.com/office/powerpoint/2010/main" val="17259256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US" smtClean="0"/>
              <a:t>Training Algorithm</a:t>
            </a:r>
          </a:p>
        </p:txBody>
      </p:sp>
      <p:sp>
        <p:nvSpPr>
          <p:cNvPr id="20483" name="Rectangle 5"/>
          <p:cNvSpPr>
            <a:spLocks noGrp="1" noChangeArrowheads="1"/>
          </p:cNvSpPr>
          <p:nvPr>
            <p:ph idx="1"/>
          </p:nvPr>
        </p:nvSpPr>
        <p:spPr>
          <a:xfrm>
            <a:off x="824571" y="1090694"/>
            <a:ext cx="10033929" cy="1868406"/>
          </a:xfrm>
        </p:spPr>
        <p:txBody>
          <a:bodyPr>
            <a:normAutofit fontScale="62500" lnSpcReduction="20000"/>
          </a:bodyPr>
          <a:lstStyle/>
          <a:p>
            <a:pPr eaLnBrk="1" hangingPunct="1"/>
            <a:r>
              <a:rPr lang="en-US" dirty="0" smtClean="0"/>
              <a:t>The process of </a:t>
            </a:r>
            <a:r>
              <a:rPr lang="en-US" dirty="0" err="1" smtClean="0"/>
              <a:t>feedforward</a:t>
            </a:r>
            <a:r>
              <a:rPr lang="en-US" dirty="0" smtClean="0"/>
              <a:t> and </a:t>
            </a:r>
            <a:r>
              <a:rPr lang="en-US" dirty="0" err="1" smtClean="0"/>
              <a:t>backpropagation</a:t>
            </a:r>
            <a:r>
              <a:rPr lang="en-US" dirty="0" smtClean="0"/>
              <a:t> continues until the required mean squared error has been reached. </a:t>
            </a:r>
          </a:p>
          <a:p>
            <a:pPr eaLnBrk="1" hangingPunct="1"/>
            <a:r>
              <a:rPr lang="en-US" dirty="0" smtClean="0"/>
              <a:t>Typical MSE : 1e-5</a:t>
            </a:r>
          </a:p>
          <a:p>
            <a:pPr eaLnBrk="1" hangingPunct="1"/>
            <a:r>
              <a:rPr lang="en-US" dirty="0" smtClean="0"/>
              <a:t>Other complicated </a:t>
            </a:r>
            <a:r>
              <a:rPr lang="en-US" dirty="0" err="1" smtClean="0"/>
              <a:t>backpropagation</a:t>
            </a:r>
            <a:r>
              <a:rPr lang="en-US" dirty="0" smtClean="0"/>
              <a:t> training algorithms also available. </a:t>
            </a:r>
          </a:p>
        </p:txBody>
      </p:sp>
    </p:spTree>
    <p:extLst>
      <p:ext uri="{BB962C8B-B14F-4D97-AF65-F5344CB8AC3E}">
        <p14:creationId xmlns:p14="http://schemas.microsoft.com/office/powerpoint/2010/main" val="1348693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4" name="Slide Number Placeholder 3"/>
          <p:cNvSpPr>
            <a:spLocks noGrp="1"/>
          </p:cNvSpPr>
          <p:nvPr>
            <p:ph type="sldNum" sz="quarter" idx="12"/>
          </p:nvPr>
        </p:nvSpPr>
        <p:spPr/>
        <p:txBody>
          <a:bodyPr/>
          <a:lstStyle/>
          <a:p>
            <a:pPr>
              <a:defRPr/>
            </a:pPr>
            <a:fld id="{2988EDFA-DFC0-43E9-A6DA-9F56E3B1C649}" type="slidenum">
              <a:rPr lang="en-AU" smtClean="0">
                <a:solidFill>
                  <a:srgbClr val="665546"/>
                </a:solidFill>
              </a:rPr>
              <a:pPr>
                <a:defRPr/>
              </a:pPr>
              <a:t>22</a:t>
            </a:fld>
            <a:endParaRPr lang="en-AU" dirty="0">
              <a:solidFill>
                <a:srgbClr val="665546"/>
              </a:solidFill>
            </a:endParaRPr>
          </a:p>
        </p:txBody>
      </p:sp>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3" y="996950"/>
            <a:ext cx="4591050" cy="3962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274" y="968915"/>
            <a:ext cx="7151926" cy="5812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723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15042" y="101600"/>
            <a:ext cx="9556192" cy="686753"/>
          </a:xfrm>
        </p:spPr>
        <p:txBody>
          <a:bodyPr/>
          <a:lstStyle/>
          <a:p>
            <a:pPr eaLnBrk="1" hangingPunct="1"/>
            <a:r>
              <a:rPr lang="en-US" sz="2800" dirty="0"/>
              <a:t>Signal </a:t>
            </a:r>
            <a:r>
              <a:rPr lang="en-US" sz="2800" dirty="0" smtClean="0"/>
              <a:t>Flow </a:t>
            </a:r>
            <a:r>
              <a:rPr lang="en-US" sz="2800" dirty="0" err="1" smtClean="0"/>
              <a:t>Backpropagation</a:t>
            </a:r>
            <a:r>
              <a:rPr lang="en-US" sz="2800" dirty="0" smtClean="0"/>
              <a:t> </a:t>
            </a:r>
            <a:r>
              <a:rPr lang="en-US" sz="2800" dirty="0"/>
              <a:t>of Errors</a:t>
            </a:r>
          </a:p>
        </p:txBody>
      </p:sp>
      <p:grpSp>
        <p:nvGrpSpPr>
          <p:cNvPr id="11267" name="Group 4"/>
          <p:cNvGrpSpPr>
            <a:grpSpLocks/>
          </p:cNvGrpSpPr>
          <p:nvPr/>
        </p:nvGrpSpPr>
        <p:grpSpPr bwMode="auto">
          <a:xfrm>
            <a:off x="1997028" y="1710738"/>
            <a:ext cx="8387477" cy="2938702"/>
            <a:chOff x="288" y="1344"/>
            <a:chExt cx="4752" cy="2304"/>
          </a:xfrm>
        </p:grpSpPr>
        <p:sp>
          <p:nvSpPr>
            <p:cNvPr id="11268" name="Oval 5"/>
            <p:cNvSpPr>
              <a:spLocks noChangeArrowheads="1"/>
            </p:cNvSpPr>
            <p:nvPr/>
          </p:nvSpPr>
          <p:spPr bwMode="auto">
            <a:xfrm>
              <a:off x="1344" y="1344"/>
              <a:ext cx="528" cy="4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69" name="Oval 6"/>
            <p:cNvSpPr>
              <a:spLocks noChangeArrowheads="1"/>
            </p:cNvSpPr>
            <p:nvPr/>
          </p:nvSpPr>
          <p:spPr bwMode="auto">
            <a:xfrm>
              <a:off x="3888" y="1776"/>
              <a:ext cx="528" cy="4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70" name="Oval 7"/>
            <p:cNvSpPr>
              <a:spLocks noChangeArrowheads="1"/>
            </p:cNvSpPr>
            <p:nvPr/>
          </p:nvSpPr>
          <p:spPr bwMode="auto">
            <a:xfrm>
              <a:off x="1344" y="2352"/>
              <a:ext cx="528" cy="4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71" name="Line 8"/>
            <p:cNvSpPr>
              <a:spLocks noChangeShapeType="1"/>
            </p:cNvSpPr>
            <p:nvPr/>
          </p:nvSpPr>
          <p:spPr bwMode="auto">
            <a:xfrm>
              <a:off x="1872" y="153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2" name="Line 9"/>
            <p:cNvSpPr>
              <a:spLocks noChangeShapeType="1"/>
            </p:cNvSpPr>
            <p:nvPr/>
          </p:nvSpPr>
          <p:spPr bwMode="auto">
            <a:xfrm>
              <a:off x="1872" y="26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3" name="Line 10"/>
            <p:cNvSpPr>
              <a:spLocks noChangeShapeType="1"/>
            </p:cNvSpPr>
            <p:nvPr/>
          </p:nvSpPr>
          <p:spPr bwMode="auto">
            <a:xfrm>
              <a:off x="3216" y="1536"/>
              <a:ext cx="72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4" name="Line 11"/>
            <p:cNvSpPr>
              <a:spLocks noChangeShapeType="1"/>
            </p:cNvSpPr>
            <p:nvPr/>
          </p:nvSpPr>
          <p:spPr bwMode="auto">
            <a:xfrm flipV="1">
              <a:off x="3264" y="2208"/>
              <a:ext cx="76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5" name="Line 12"/>
            <p:cNvSpPr>
              <a:spLocks noChangeShapeType="1"/>
            </p:cNvSpPr>
            <p:nvPr/>
          </p:nvSpPr>
          <p:spPr bwMode="auto">
            <a:xfrm>
              <a:off x="4416" y="2016"/>
              <a:ext cx="6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6" name="Line 13"/>
            <p:cNvSpPr>
              <a:spLocks noChangeShapeType="1"/>
            </p:cNvSpPr>
            <p:nvPr/>
          </p:nvSpPr>
          <p:spPr bwMode="auto">
            <a:xfrm flipH="1">
              <a:off x="3216" y="2160"/>
              <a:ext cx="720" cy="38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7" name="Line 14"/>
            <p:cNvSpPr>
              <a:spLocks noChangeShapeType="1"/>
            </p:cNvSpPr>
            <p:nvPr/>
          </p:nvSpPr>
          <p:spPr bwMode="auto">
            <a:xfrm flipH="1">
              <a:off x="1872" y="2544"/>
              <a:ext cx="1344"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8" name="Line 15"/>
            <p:cNvSpPr>
              <a:spLocks noChangeShapeType="1"/>
            </p:cNvSpPr>
            <p:nvPr/>
          </p:nvSpPr>
          <p:spPr bwMode="auto">
            <a:xfrm flipH="1" flipV="1">
              <a:off x="3216" y="1680"/>
              <a:ext cx="672" cy="2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9" name="Line 16"/>
            <p:cNvSpPr>
              <a:spLocks noChangeShapeType="1"/>
            </p:cNvSpPr>
            <p:nvPr/>
          </p:nvSpPr>
          <p:spPr bwMode="auto">
            <a:xfrm flipH="1">
              <a:off x="1872" y="1680"/>
              <a:ext cx="1344"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0" name="Line 17"/>
            <p:cNvSpPr>
              <a:spLocks noChangeShapeType="1"/>
            </p:cNvSpPr>
            <p:nvPr/>
          </p:nvSpPr>
          <p:spPr bwMode="auto">
            <a:xfrm flipH="1">
              <a:off x="4368" y="2112"/>
              <a:ext cx="624"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1" name="Line 18"/>
            <p:cNvSpPr>
              <a:spLocks noChangeShapeType="1"/>
            </p:cNvSpPr>
            <p:nvPr/>
          </p:nvSpPr>
          <p:spPr bwMode="auto">
            <a:xfrm>
              <a:off x="288" y="1536"/>
              <a:ext cx="1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2" name="Line 19"/>
            <p:cNvSpPr>
              <a:spLocks noChangeShapeType="1"/>
            </p:cNvSpPr>
            <p:nvPr/>
          </p:nvSpPr>
          <p:spPr bwMode="auto">
            <a:xfrm>
              <a:off x="336" y="2688"/>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3" name="Line 20"/>
            <p:cNvSpPr>
              <a:spLocks noChangeShapeType="1"/>
            </p:cNvSpPr>
            <p:nvPr/>
          </p:nvSpPr>
          <p:spPr bwMode="auto">
            <a:xfrm flipH="1">
              <a:off x="288" y="1680"/>
              <a:ext cx="1056"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4" name="Line 21"/>
            <p:cNvSpPr>
              <a:spLocks noChangeShapeType="1"/>
            </p:cNvSpPr>
            <p:nvPr/>
          </p:nvSpPr>
          <p:spPr bwMode="auto">
            <a:xfrm flipH="1">
              <a:off x="384" y="2544"/>
              <a:ext cx="960"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5" name="Line 22"/>
            <p:cNvSpPr>
              <a:spLocks noChangeShapeType="1"/>
            </p:cNvSpPr>
            <p:nvPr/>
          </p:nvSpPr>
          <p:spPr bwMode="auto">
            <a:xfrm>
              <a:off x="2016" y="3312"/>
              <a:ext cx="8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6" name="Text Box 23"/>
            <p:cNvSpPr txBox="1">
              <a:spLocks noChangeArrowheads="1"/>
            </p:cNvSpPr>
            <p:nvPr/>
          </p:nvSpPr>
          <p:spPr bwMode="auto">
            <a:xfrm>
              <a:off x="3024" y="3168"/>
              <a:ext cx="14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t>Function Signals</a:t>
              </a:r>
            </a:p>
          </p:txBody>
        </p:sp>
        <p:sp>
          <p:nvSpPr>
            <p:cNvPr id="11287" name="Line 24"/>
            <p:cNvSpPr>
              <a:spLocks noChangeShapeType="1"/>
            </p:cNvSpPr>
            <p:nvPr/>
          </p:nvSpPr>
          <p:spPr bwMode="auto">
            <a:xfrm flipH="1">
              <a:off x="1968" y="3552"/>
              <a:ext cx="816"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8" name="Text Box 25"/>
            <p:cNvSpPr txBox="1">
              <a:spLocks noChangeArrowheads="1"/>
            </p:cNvSpPr>
            <p:nvPr/>
          </p:nvSpPr>
          <p:spPr bwMode="auto">
            <a:xfrm>
              <a:off x="3024" y="3408"/>
              <a:ext cx="82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Error Signals</a:t>
              </a:r>
            </a:p>
          </p:txBody>
        </p:sp>
      </p:grpSp>
    </p:spTree>
    <p:extLst>
      <p:ext uri="{BB962C8B-B14F-4D97-AF65-F5344CB8AC3E}">
        <p14:creationId xmlns:p14="http://schemas.microsoft.com/office/powerpoint/2010/main" val="599686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579" y="316945"/>
            <a:ext cx="5389721" cy="578405"/>
          </a:xfrm>
        </p:spPr>
        <p:txBody>
          <a:bodyPr>
            <a:noAutofit/>
          </a:bodyPr>
          <a:lstStyle/>
          <a:p>
            <a:pPr algn="l"/>
            <a:r>
              <a:rPr lang="en-IN" sz="3200" dirty="0"/>
              <a:t>Back Propagation network</a:t>
            </a:r>
          </a:p>
        </p:txBody>
      </p:sp>
      <p:sp>
        <p:nvSpPr>
          <p:cNvPr id="3" name="Content Placeholder 2"/>
          <p:cNvSpPr>
            <a:spLocks noGrp="1"/>
          </p:cNvSpPr>
          <p:nvPr>
            <p:ph idx="1"/>
          </p:nvPr>
        </p:nvSpPr>
        <p:spPr>
          <a:xfrm>
            <a:off x="1129372" y="1398668"/>
            <a:ext cx="10176804" cy="4716381"/>
          </a:xfrm>
        </p:spPr>
        <p:txBody>
          <a:bodyPr>
            <a:noAutofit/>
          </a:bodyPr>
          <a:lstStyle/>
          <a:p>
            <a:r>
              <a:rPr lang="en-IN" sz="2400" dirty="0"/>
              <a:t>A Back Propagation network learns by example. </a:t>
            </a:r>
            <a:endParaRPr lang="en-IN" sz="2400" dirty="0" smtClean="0"/>
          </a:p>
          <a:p>
            <a:pPr marL="0" indent="0">
              <a:buNone/>
            </a:pPr>
            <a:endParaRPr lang="en-IN" sz="2400" dirty="0"/>
          </a:p>
          <a:p>
            <a:r>
              <a:rPr lang="en-IN" sz="2400" dirty="0"/>
              <a:t>You give the algorithm examples of what you want the network to do and it changes the network’s weights so that, when training is finished, it will give you the required output for a particular input. </a:t>
            </a:r>
            <a:endParaRPr lang="en-IN" sz="2400" dirty="0" smtClean="0"/>
          </a:p>
          <a:p>
            <a:pPr marL="0" indent="0">
              <a:buNone/>
            </a:pPr>
            <a:endParaRPr lang="en-IN" sz="2400" dirty="0"/>
          </a:p>
          <a:p>
            <a:r>
              <a:rPr lang="en-IN" sz="2400" dirty="0"/>
              <a:t>Back Propagation networks are ideal for simple Pattern Recognition and Mapping </a:t>
            </a:r>
            <a:r>
              <a:rPr lang="en-IN" sz="2400" dirty="0" smtClean="0"/>
              <a:t>Tasks</a:t>
            </a:r>
          </a:p>
          <a:p>
            <a:pPr marL="0" indent="0">
              <a:buNone/>
            </a:pPr>
            <a:endParaRPr lang="en-IN" sz="2400" dirty="0"/>
          </a:p>
          <a:p>
            <a:r>
              <a:rPr lang="en-IN" sz="2400" dirty="0"/>
              <a:t>As </a:t>
            </a:r>
            <a:r>
              <a:rPr lang="en-IN" sz="2400" dirty="0" smtClean="0"/>
              <a:t>mentioned</a:t>
            </a:r>
            <a:r>
              <a:rPr lang="en-IN" sz="2400" dirty="0"/>
              <a:t>, to train the network you need to give it examples of what you </a:t>
            </a:r>
            <a:r>
              <a:rPr lang="en-IN" sz="2400" dirty="0" smtClean="0"/>
              <a:t>want – </a:t>
            </a:r>
            <a:r>
              <a:rPr lang="en-IN" sz="2400" dirty="0"/>
              <a:t>the output you want (called the Target) for a particular </a:t>
            </a:r>
            <a:r>
              <a:rPr lang="en-IN" sz="2400" dirty="0" smtClean="0"/>
              <a:t>input.</a:t>
            </a:r>
            <a:endParaRPr lang="en-IN" sz="2400" dirty="0"/>
          </a:p>
        </p:txBody>
      </p:sp>
      <p:sp>
        <p:nvSpPr>
          <p:cNvPr id="4" name="Slide Number Placeholder 3"/>
          <p:cNvSpPr>
            <a:spLocks noGrp="1"/>
          </p:cNvSpPr>
          <p:nvPr>
            <p:ph type="sldNum" sz="quarter" idx="12"/>
          </p:nvPr>
        </p:nvSpPr>
        <p:spPr/>
        <p:txBody>
          <a:bodyPr/>
          <a:lstStyle/>
          <a:p>
            <a:pPr>
              <a:defRPr/>
            </a:pPr>
            <a:fld id="{2988EDFA-DFC0-43E9-A6DA-9F56E3B1C649}" type="slidenum">
              <a:rPr lang="en-AU" smtClean="0">
                <a:solidFill>
                  <a:srgbClr val="665546"/>
                </a:solidFill>
              </a:rPr>
              <a:pPr>
                <a:defRPr/>
              </a:pPr>
              <a:t>4</a:t>
            </a:fld>
            <a:endParaRPr lang="en-AU" dirty="0">
              <a:solidFill>
                <a:srgbClr val="665546"/>
              </a:solidFill>
            </a:endParaRPr>
          </a:p>
        </p:txBody>
      </p:sp>
    </p:spTree>
    <p:extLst>
      <p:ext uri="{BB962C8B-B14F-4D97-AF65-F5344CB8AC3E}">
        <p14:creationId xmlns:p14="http://schemas.microsoft.com/office/powerpoint/2010/main" val="1232789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79" y="288370"/>
            <a:ext cx="11341418" cy="559355"/>
          </a:xfrm>
        </p:spPr>
        <p:txBody>
          <a:bodyPr>
            <a:normAutofit fontScale="90000"/>
          </a:bodyPr>
          <a:lstStyle/>
          <a:p>
            <a:r>
              <a:rPr lang="en-US" dirty="0" smtClean="0"/>
              <a:t>ANN Training </a:t>
            </a:r>
            <a:endParaRPr lang="en-IN" dirty="0"/>
          </a:p>
        </p:txBody>
      </p:sp>
      <p:sp>
        <p:nvSpPr>
          <p:cNvPr id="3" name="Content Placeholder 2"/>
          <p:cNvSpPr>
            <a:spLocks noGrp="1"/>
          </p:cNvSpPr>
          <p:nvPr>
            <p:ph idx="1"/>
          </p:nvPr>
        </p:nvSpPr>
        <p:spPr>
          <a:xfrm>
            <a:off x="238557" y="947365"/>
            <a:ext cx="12185672" cy="5733009"/>
          </a:xfrm>
        </p:spPr>
        <p:txBody>
          <a:bodyPr>
            <a:normAutofit/>
          </a:bodyPr>
          <a:lstStyle/>
          <a:p>
            <a:r>
              <a:rPr lang="en-IN" sz="1800" dirty="0"/>
              <a:t>The backpropagation algorithm looks for the minimum of the error </a:t>
            </a:r>
            <a:r>
              <a:rPr lang="en-IN" sz="1800" dirty="0" smtClean="0"/>
              <a:t>function in </a:t>
            </a:r>
            <a:r>
              <a:rPr lang="en-IN" sz="1800" dirty="0"/>
              <a:t>weight space using the method of gradient descent. </a:t>
            </a:r>
            <a:endParaRPr lang="en-IN" sz="1800" dirty="0" smtClean="0"/>
          </a:p>
          <a:p>
            <a:endParaRPr lang="en-IN" sz="1800" dirty="0" smtClean="0"/>
          </a:p>
          <a:p>
            <a:r>
              <a:rPr lang="en-IN" sz="1800" dirty="0" smtClean="0"/>
              <a:t>The </a:t>
            </a:r>
            <a:r>
              <a:rPr lang="en-IN" sz="1800" dirty="0"/>
              <a:t>combination </a:t>
            </a:r>
            <a:r>
              <a:rPr lang="en-IN" sz="1800" dirty="0" smtClean="0"/>
              <a:t>of  weights </a:t>
            </a:r>
            <a:r>
              <a:rPr lang="en-IN" sz="1800" dirty="0"/>
              <a:t>which minimizes the error function is considered to be a solution </a:t>
            </a:r>
            <a:r>
              <a:rPr lang="en-IN" sz="1800" dirty="0" smtClean="0"/>
              <a:t>of  the </a:t>
            </a:r>
            <a:r>
              <a:rPr lang="en-IN" sz="1800" dirty="0"/>
              <a:t>learning problem. </a:t>
            </a:r>
            <a:endParaRPr lang="en-IN" sz="1800" dirty="0" smtClean="0"/>
          </a:p>
          <a:p>
            <a:endParaRPr lang="en-IN" sz="1800" dirty="0" smtClean="0"/>
          </a:p>
          <a:p>
            <a:r>
              <a:rPr lang="en-IN" sz="1800" dirty="0" smtClean="0"/>
              <a:t>Since </a:t>
            </a:r>
            <a:r>
              <a:rPr lang="en-IN" sz="1800" dirty="0"/>
              <a:t>this method requires computation of the </a:t>
            </a:r>
            <a:r>
              <a:rPr lang="en-IN" sz="1800" dirty="0" smtClean="0"/>
              <a:t>gradient of </a:t>
            </a:r>
            <a:r>
              <a:rPr lang="en-IN" sz="1800" dirty="0"/>
              <a:t>the error function at each iteration step, we must guarantee the </a:t>
            </a:r>
            <a:r>
              <a:rPr lang="en-IN" sz="1800" dirty="0" smtClean="0"/>
              <a:t>continuity and </a:t>
            </a:r>
            <a:r>
              <a:rPr lang="en-IN" sz="1800" dirty="0"/>
              <a:t>differentiability of the error function. </a:t>
            </a:r>
            <a:endParaRPr lang="en-IN" sz="1800" dirty="0" smtClean="0"/>
          </a:p>
          <a:p>
            <a:endParaRPr lang="en-IN" sz="1800" dirty="0" smtClean="0"/>
          </a:p>
          <a:p>
            <a:r>
              <a:rPr lang="en-IN" sz="1800" dirty="0" smtClean="0"/>
              <a:t>One </a:t>
            </a:r>
            <a:r>
              <a:rPr lang="en-IN" sz="1800" dirty="0"/>
              <a:t>of the more </a:t>
            </a:r>
            <a:r>
              <a:rPr lang="en-IN" sz="1800" dirty="0" smtClean="0"/>
              <a:t>popular activation </a:t>
            </a:r>
            <a:r>
              <a:rPr lang="en-IN" sz="1800" dirty="0"/>
              <a:t>functions for </a:t>
            </a:r>
            <a:r>
              <a:rPr lang="en-IN" sz="1800" dirty="0" err="1"/>
              <a:t>backpropagation</a:t>
            </a:r>
            <a:r>
              <a:rPr lang="en-IN" sz="1800" dirty="0"/>
              <a:t> networks is the sigmoid, a </a:t>
            </a:r>
            <a:r>
              <a:rPr lang="en-IN" sz="1800" dirty="0" smtClean="0"/>
              <a:t>real function </a:t>
            </a:r>
            <a:r>
              <a:rPr lang="en-IN" sz="1800" dirty="0" err="1" smtClean="0"/>
              <a:t>S</a:t>
            </a:r>
            <a:r>
              <a:rPr lang="en-IN" sz="1800" baseline="-25000" dirty="0" err="1" smtClean="0"/>
              <a:t>c</a:t>
            </a:r>
            <a:r>
              <a:rPr lang="en-IN" sz="1800" dirty="0" smtClean="0"/>
              <a:t> </a:t>
            </a:r>
            <a:r>
              <a:rPr lang="en-IN" sz="1800" dirty="0"/>
              <a:t>: IR </a:t>
            </a:r>
            <a:r>
              <a:rPr lang="en-IN" sz="1800" dirty="0" smtClean="0">
                <a:sym typeface="Wingdings" pitchFamily="2" charset="2"/>
              </a:rPr>
              <a:t></a:t>
            </a:r>
            <a:r>
              <a:rPr lang="en-IN" sz="1800" dirty="0" smtClean="0"/>
              <a:t>(</a:t>
            </a:r>
            <a:r>
              <a:rPr lang="en-IN" sz="1800" dirty="0"/>
              <a:t>0, 1) defined by the expression</a:t>
            </a:r>
          </a:p>
        </p:txBody>
      </p:sp>
      <p:sp>
        <p:nvSpPr>
          <p:cNvPr id="4" name="Slide Number Placeholder 3"/>
          <p:cNvSpPr>
            <a:spLocks noGrp="1"/>
          </p:cNvSpPr>
          <p:nvPr>
            <p:ph type="sldNum" sz="quarter" idx="12"/>
          </p:nvPr>
        </p:nvSpPr>
        <p:spPr/>
        <p:txBody>
          <a:bodyPr/>
          <a:lstStyle/>
          <a:p>
            <a:pPr>
              <a:defRPr/>
            </a:pPr>
            <a:fld id="{2988EDFA-DFC0-43E9-A6DA-9F56E3B1C649}" type="slidenum">
              <a:rPr lang="en-AU" smtClean="0">
                <a:solidFill>
                  <a:srgbClr val="665546"/>
                </a:solidFill>
              </a:rPr>
              <a:pPr>
                <a:defRPr/>
              </a:pPr>
              <a:t>5</a:t>
            </a:fld>
            <a:endParaRPr lang="en-AU" dirty="0">
              <a:solidFill>
                <a:srgbClr val="665546"/>
              </a:solidFill>
            </a:endParaRPr>
          </a:p>
        </p:txBody>
      </p:sp>
      <p:grpSp>
        <p:nvGrpSpPr>
          <p:cNvPr id="8" name="Group 7"/>
          <p:cNvGrpSpPr/>
          <p:nvPr/>
        </p:nvGrpSpPr>
        <p:grpSpPr>
          <a:xfrm>
            <a:off x="4655879" y="4342657"/>
            <a:ext cx="3031320" cy="908967"/>
            <a:chOff x="3686629" y="3938804"/>
            <a:chExt cx="3031320" cy="908967"/>
          </a:xfrm>
        </p:grpSpPr>
        <mc:AlternateContent xmlns:mc="http://schemas.openxmlformats.org/markup-compatibility/2006" xmlns:a14="http://schemas.microsoft.com/office/drawing/2010/main">
          <mc:Choice Requires="a14">
            <p:sp>
              <p:nvSpPr>
                <p:cNvPr id="6" name="TextBox 5"/>
                <p:cNvSpPr txBox="1"/>
                <p:nvPr/>
              </p:nvSpPr>
              <p:spPr>
                <a:xfrm>
                  <a:off x="5109432" y="3938804"/>
                  <a:ext cx="1608517" cy="9089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800" i="1" smtClean="0">
                                <a:latin typeface="Cambria Math"/>
                              </a:rPr>
                            </m:ctrlPr>
                          </m:fPr>
                          <m:num>
                            <m:r>
                              <a:rPr lang="en-US" sz="2800" b="0" i="1" smtClean="0">
                                <a:latin typeface="Cambria Math"/>
                              </a:rPr>
                              <m:t>1</m:t>
                            </m:r>
                          </m:num>
                          <m:den>
                            <m:r>
                              <a:rPr lang="en-US" sz="2800" b="0" i="1" smtClean="0">
                                <a:latin typeface="Cambria Math"/>
                              </a:rPr>
                              <m:t>1+</m:t>
                            </m:r>
                            <m:sSup>
                              <m:sSupPr>
                                <m:ctrlPr>
                                  <a:rPr lang="en-US" sz="2800" b="0" i="1" smtClean="0">
                                    <a:latin typeface="Cambria Math"/>
                                  </a:rPr>
                                </m:ctrlPr>
                              </m:sSupPr>
                              <m:e>
                                <m:r>
                                  <a:rPr lang="en-US" sz="2800" b="0" i="1" smtClean="0">
                                    <a:latin typeface="Cambria Math"/>
                                  </a:rPr>
                                  <m:t>𝑒</m:t>
                                </m:r>
                              </m:e>
                              <m:sup>
                                <m:r>
                                  <a:rPr lang="en-US" sz="2800" b="0" i="1" smtClean="0">
                                    <a:latin typeface="Cambria Math"/>
                                  </a:rPr>
                                  <m:t>−</m:t>
                                </m:r>
                                <m:r>
                                  <a:rPr lang="en-US" sz="2800" b="0" i="1" smtClean="0">
                                    <a:latin typeface="Cambria Math"/>
                                  </a:rPr>
                                  <m:t>𝑐𝑥</m:t>
                                </m:r>
                              </m:sup>
                            </m:sSup>
                          </m:den>
                        </m:f>
                      </m:oMath>
                    </m:oMathPara>
                  </a14:m>
                  <a:endParaRPr lang="en-IN"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5109432" y="3938804"/>
                  <a:ext cx="1608517" cy="908967"/>
                </a:xfrm>
                <a:prstGeom prst="rect">
                  <a:avLst/>
                </a:prstGeom>
                <a:blipFill rotWithShape="1">
                  <a:blip r:embed="rId2"/>
                  <a:stretch>
                    <a:fillRect/>
                  </a:stretch>
                </a:blipFill>
              </p:spPr>
              <p:txBody>
                <a:bodyPr/>
                <a:lstStyle/>
                <a:p>
                  <a:r>
                    <a:rPr lang="en-IN">
                      <a:noFill/>
                    </a:rPr>
                    <a:t> </a:t>
                  </a:r>
                </a:p>
              </p:txBody>
            </p:sp>
          </mc:Fallback>
        </mc:AlternateContent>
        <p:sp>
          <p:nvSpPr>
            <p:cNvPr id="7" name="TextBox 6"/>
            <p:cNvSpPr txBox="1"/>
            <p:nvPr/>
          </p:nvSpPr>
          <p:spPr>
            <a:xfrm>
              <a:off x="3686629" y="4124144"/>
              <a:ext cx="1640513" cy="584775"/>
            </a:xfrm>
            <a:prstGeom prst="rect">
              <a:avLst/>
            </a:prstGeom>
            <a:noFill/>
          </p:spPr>
          <p:txBody>
            <a:bodyPr wrap="square" rtlCol="0">
              <a:spAutoFit/>
            </a:bodyPr>
            <a:lstStyle/>
            <a:p>
              <a:r>
                <a:rPr lang="en-IN" sz="3200" dirty="0" err="1"/>
                <a:t>S</a:t>
              </a:r>
              <a:r>
                <a:rPr lang="en-IN" sz="3200" baseline="-25000" dirty="0" err="1" smtClean="0"/>
                <a:t>c</a:t>
              </a:r>
              <a:r>
                <a:rPr lang="en-IN" sz="3200" dirty="0" smtClean="0">
                  <a:latin typeface="Cambria Math" pitchFamily="18" charset="0"/>
                  <a:ea typeface="Cambria Math" pitchFamily="18" charset="0"/>
                </a:rPr>
                <a:t>(x) =</a:t>
              </a:r>
              <a:endParaRPr lang="en-IN" sz="3200" dirty="0">
                <a:latin typeface="Cambria Math" pitchFamily="18" charset="0"/>
                <a:ea typeface="Cambria Math" pitchFamily="18" charset="0"/>
              </a:endParaRPr>
            </a:p>
          </p:txBody>
        </p:sp>
      </p:grpSp>
    </p:spTree>
    <p:extLst>
      <p:ext uri="{BB962C8B-B14F-4D97-AF65-F5344CB8AC3E}">
        <p14:creationId xmlns:p14="http://schemas.microsoft.com/office/powerpoint/2010/main" val="157237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Sigmoid function</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8287" y="1191769"/>
            <a:ext cx="5196114" cy="268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4" name="Slide Number Placeholder 3"/>
          <p:cNvSpPr>
            <a:spLocks noGrp="1"/>
          </p:cNvSpPr>
          <p:nvPr>
            <p:ph type="sldNum" sz="quarter" idx="12"/>
          </p:nvPr>
        </p:nvSpPr>
        <p:spPr/>
        <p:txBody>
          <a:bodyPr/>
          <a:lstStyle/>
          <a:p>
            <a:pPr>
              <a:defRPr/>
            </a:pPr>
            <a:fld id="{2988EDFA-DFC0-43E9-A6DA-9F56E3B1C649}" type="slidenum">
              <a:rPr lang="en-AU" smtClean="0">
                <a:solidFill>
                  <a:srgbClr val="665546"/>
                </a:solidFill>
              </a:rPr>
              <a:pPr>
                <a:defRPr/>
              </a:pPr>
              <a:t>6</a:t>
            </a:fld>
            <a:endParaRPr lang="en-AU" dirty="0">
              <a:solidFill>
                <a:srgbClr val="665546"/>
              </a:solidFill>
            </a:endParaRPr>
          </a:p>
        </p:txBody>
      </p:sp>
      <p:sp>
        <p:nvSpPr>
          <p:cNvPr id="6" name="TextBox 5"/>
          <p:cNvSpPr txBox="1"/>
          <p:nvPr/>
        </p:nvSpPr>
        <p:spPr>
          <a:xfrm>
            <a:off x="3425371" y="4426856"/>
            <a:ext cx="4992914" cy="400110"/>
          </a:xfrm>
          <a:prstGeom prst="rect">
            <a:avLst/>
          </a:prstGeom>
          <a:noFill/>
        </p:spPr>
        <p:txBody>
          <a:bodyPr wrap="square" rtlCol="0">
            <a:spAutoFit/>
          </a:bodyPr>
          <a:lstStyle/>
          <a:p>
            <a:r>
              <a:rPr lang="en-IN" dirty="0"/>
              <a:t>Three </a:t>
            </a:r>
            <a:r>
              <a:rPr lang="en-IN" dirty="0" smtClean="0"/>
              <a:t>sigmoid </a:t>
            </a:r>
            <a:r>
              <a:rPr lang="en-IN" dirty="0"/>
              <a:t>(for c = 1, c = 2 and c = 3)</a:t>
            </a:r>
          </a:p>
        </p:txBody>
      </p:sp>
      <p:sp>
        <p:nvSpPr>
          <p:cNvPr id="7" name="TextBox 6"/>
          <p:cNvSpPr txBox="1"/>
          <p:nvPr/>
        </p:nvSpPr>
        <p:spPr>
          <a:xfrm>
            <a:off x="885371" y="5138057"/>
            <a:ext cx="10726058" cy="707886"/>
          </a:xfrm>
          <a:prstGeom prst="rect">
            <a:avLst/>
          </a:prstGeom>
          <a:noFill/>
        </p:spPr>
        <p:txBody>
          <a:bodyPr wrap="square" rtlCol="0">
            <a:spAutoFit/>
          </a:bodyPr>
          <a:lstStyle/>
          <a:p>
            <a:r>
              <a:rPr lang="en-IN" dirty="0" smtClean="0"/>
              <a:t>Higher  values </a:t>
            </a:r>
            <a:r>
              <a:rPr lang="en-IN" dirty="0"/>
              <a:t>of c bring the shape of the sigmoid closer to that of the step function</a:t>
            </a:r>
          </a:p>
          <a:p>
            <a:r>
              <a:rPr lang="en-IN" dirty="0"/>
              <a:t>and in the limit c </a:t>
            </a:r>
            <a:r>
              <a:rPr lang="en-IN" dirty="0" smtClean="0"/>
              <a:t>-&gt; ∞  </a:t>
            </a:r>
            <a:r>
              <a:rPr lang="en-IN" dirty="0"/>
              <a:t>the sigmoid converges to a step function at the origin.</a:t>
            </a:r>
          </a:p>
        </p:txBody>
      </p:sp>
    </p:spTree>
    <p:extLst>
      <p:ext uri="{BB962C8B-B14F-4D97-AF65-F5344CB8AC3E}">
        <p14:creationId xmlns:p14="http://schemas.microsoft.com/office/powerpoint/2010/main" val="1133934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96" y="150179"/>
            <a:ext cx="10916989" cy="497522"/>
          </a:xfrm>
        </p:spPr>
        <p:txBody>
          <a:bodyPr>
            <a:normAutofit fontScale="90000"/>
          </a:bodyPr>
          <a:lstStyle/>
          <a:p>
            <a:endParaRPr lang="en-IN"/>
          </a:p>
        </p:txBody>
      </p:sp>
      <p:sp>
        <p:nvSpPr>
          <p:cNvPr id="5" name="Footer Placeholder 4"/>
          <p:cNvSpPr>
            <a:spLocks noGrp="1"/>
          </p:cNvSpPr>
          <p:nvPr>
            <p:ph type="ftr" sz="quarter" idx="11"/>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4" name="Slide Number Placeholder 3"/>
          <p:cNvSpPr>
            <a:spLocks noGrp="1"/>
          </p:cNvSpPr>
          <p:nvPr>
            <p:ph type="sldNum" sz="quarter" idx="12"/>
          </p:nvPr>
        </p:nvSpPr>
        <p:spPr/>
        <p:txBody>
          <a:bodyPr/>
          <a:lstStyle/>
          <a:p>
            <a:pPr>
              <a:defRPr/>
            </a:pPr>
            <a:fld id="{2988EDFA-DFC0-43E9-A6DA-9F56E3B1C649}" type="slidenum">
              <a:rPr lang="en-AU" smtClean="0">
                <a:solidFill>
                  <a:srgbClr val="665546"/>
                </a:solidFill>
              </a:rPr>
              <a:pPr>
                <a:defRPr/>
              </a:pPr>
              <a:t>7</a:t>
            </a:fld>
            <a:endParaRPr lang="en-AU" dirty="0">
              <a:solidFill>
                <a:srgbClr val="665546"/>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5961" y="755650"/>
            <a:ext cx="3681940" cy="3062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08000" y="3962400"/>
            <a:ext cx="11544300" cy="2862322"/>
          </a:xfrm>
          <a:prstGeom prst="rect">
            <a:avLst/>
          </a:prstGeom>
          <a:noFill/>
        </p:spPr>
        <p:txBody>
          <a:bodyPr wrap="square" rtlCol="0">
            <a:spAutoFit/>
          </a:bodyPr>
          <a:lstStyle/>
          <a:p>
            <a:pPr marL="285750" indent="-285750" algn="just">
              <a:buFont typeface="Arial" pitchFamily="34" charset="0"/>
              <a:buChar char="•"/>
            </a:pPr>
            <a:r>
              <a:rPr lang="en-IN" sz="1800" dirty="0"/>
              <a:t>Conceptually, a network forward propagates activation to produce an output and it </a:t>
            </a:r>
            <a:r>
              <a:rPr lang="en-IN" sz="1800" dirty="0" smtClean="0"/>
              <a:t>backward propagates </a:t>
            </a:r>
            <a:r>
              <a:rPr lang="en-IN" sz="1800" dirty="0"/>
              <a:t>error to determine weight </a:t>
            </a:r>
            <a:r>
              <a:rPr lang="en-IN" sz="1800" dirty="0" smtClean="0"/>
              <a:t>changes. </a:t>
            </a:r>
          </a:p>
          <a:p>
            <a:pPr marL="285750" indent="-285750" algn="just">
              <a:buFont typeface="Arial" pitchFamily="34" charset="0"/>
              <a:buChar char="•"/>
            </a:pPr>
            <a:endParaRPr lang="en-IN" sz="1800" dirty="0" smtClean="0"/>
          </a:p>
          <a:p>
            <a:pPr marL="285750" indent="-285750" algn="just">
              <a:buFont typeface="Arial" pitchFamily="34" charset="0"/>
              <a:buChar char="•"/>
            </a:pPr>
            <a:r>
              <a:rPr lang="en-IN" sz="1800" dirty="0" smtClean="0"/>
              <a:t>The </a:t>
            </a:r>
            <a:r>
              <a:rPr lang="en-IN" sz="1800" dirty="0"/>
              <a:t>weights on the </a:t>
            </a:r>
            <a:r>
              <a:rPr lang="en-IN" sz="1800" dirty="0" smtClean="0"/>
              <a:t>connections </a:t>
            </a:r>
            <a:r>
              <a:rPr lang="en-IN" sz="1800" dirty="0"/>
              <a:t>between neurons mediate the passed values in both directions</a:t>
            </a:r>
            <a:r>
              <a:rPr lang="en-IN" sz="1800" dirty="0" smtClean="0"/>
              <a:t>.</a:t>
            </a:r>
          </a:p>
          <a:p>
            <a:pPr algn="just"/>
            <a:endParaRPr lang="en-IN" sz="1800" dirty="0"/>
          </a:p>
          <a:p>
            <a:pPr marL="285750" indent="-285750" algn="just">
              <a:buFont typeface="Arial" pitchFamily="34" charset="0"/>
              <a:buChar char="•"/>
            </a:pPr>
            <a:r>
              <a:rPr lang="en-IN" sz="1800" dirty="0"/>
              <a:t>The </a:t>
            </a:r>
            <a:r>
              <a:rPr lang="en-IN" sz="1800" dirty="0" err="1"/>
              <a:t>Backpropagation</a:t>
            </a:r>
            <a:r>
              <a:rPr lang="en-IN" sz="1800" dirty="0"/>
              <a:t> algorithm is used to learn the weights of a multilayer neural network </a:t>
            </a:r>
            <a:r>
              <a:rPr lang="en-IN" sz="1800" dirty="0" smtClean="0"/>
              <a:t>with a </a:t>
            </a:r>
            <a:r>
              <a:rPr lang="en-IN" sz="1800" dirty="0"/>
              <a:t>fixed architecture. </a:t>
            </a:r>
            <a:endParaRPr lang="en-IN" sz="1800" dirty="0" smtClean="0"/>
          </a:p>
          <a:p>
            <a:pPr marL="285750" indent="-285750" algn="just">
              <a:buFont typeface="Arial" pitchFamily="34" charset="0"/>
              <a:buChar char="•"/>
            </a:pPr>
            <a:endParaRPr lang="en-IN" sz="1800" dirty="0" smtClean="0"/>
          </a:p>
          <a:p>
            <a:pPr marL="285750" indent="-285750" algn="just">
              <a:buFont typeface="Arial" pitchFamily="34" charset="0"/>
              <a:buChar char="•"/>
            </a:pPr>
            <a:r>
              <a:rPr lang="en-IN" sz="1800" dirty="0" smtClean="0"/>
              <a:t>It </a:t>
            </a:r>
            <a:r>
              <a:rPr lang="en-IN" sz="1800" dirty="0"/>
              <a:t>performs gradient descent to try to minimize the sum squared error </a:t>
            </a:r>
            <a:r>
              <a:rPr lang="en-IN" sz="1800" dirty="0" smtClean="0"/>
              <a:t>between the </a:t>
            </a:r>
            <a:r>
              <a:rPr lang="en-IN" sz="1800" dirty="0"/>
              <a:t>network’s output values and the given target values.</a:t>
            </a:r>
          </a:p>
        </p:txBody>
      </p:sp>
    </p:spTree>
    <p:extLst>
      <p:ext uri="{BB962C8B-B14F-4D97-AF65-F5344CB8AC3E}">
        <p14:creationId xmlns:p14="http://schemas.microsoft.com/office/powerpoint/2010/main" val="159775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3300" y="1444655"/>
            <a:ext cx="10312400" cy="1212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4" name="Slide Number Placeholder 3"/>
          <p:cNvSpPr>
            <a:spLocks noGrp="1"/>
          </p:cNvSpPr>
          <p:nvPr>
            <p:ph type="sldNum" sz="quarter" idx="12"/>
          </p:nvPr>
        </p:nvSpPr>
        <p:spPr/>
        <p:txBody>
          <a:bodyPr/>
          <a:lstStyle/>
          <a:p>
            <a:pPr>
              <a:defRPr/>
            </a:pPr>
            <a:fld id="{2988EDFA-DFC0-43E9-A6DA-9F56E3B1C649}" type="slidenum">
              <a:rPr lang="en-AU" smtClean="0">
                <a:solidFill>
                  <a:srgbClr val="665546"/>
                </a:solidFill>
              </a:rPr>
              <a:pPr>
                <a:defRPr/>
              </a:pPr>
              <a:t>8</a:t>
            </a:fld>
            <a:endParaRPr lang="en-AU" dirty="0">
              <a:solidFill>
                <a:srgbClr val="665546"/>
              </a:solidFill>
            </a:endParaRPr>
          </a:p>
        </p:txBody>
      </p:sp>
      <p:sp>
        <p:nvSpPr>
          <p:cNvPr id="6" name="TextBox 5"/>
          <p:cNvSpPr txBox="1"/>
          <p:nvPr/>
        </p:nvSpPr>
        <p:spPr>
          <a:xfrm>
            <a:off x="495300" y="1044545"/>
            <a:ext cx="2489200" cy="400110"/>
          </a:xfrm>
          <a:prstGeom prst="rect">
            <a:avLst/>
          </a:prstGeom>
          <a:noFill/>
        </p:spPr>
        <p:txBody>
          <a:bodyPr wrap="square" rtlCol="0">
            <a:spAutoFit/>
          </a:bodyPr>
          <a:lstStyle/>
          <a:p>
            <a:r>
              <a:rPr lang="en-US" dirty="0" smtClean="0"/>
              <a:t>Review of Calculus </a:t>
            </a:r>
            <a:endParaRPr lang="en-IN" dirty="0"/>
          </a:p>
        </p:txBody>
      </p:sp>
      <p:sp>
        <p:nvSpPr>
          <p:cNvPr id="7" name="TextBox 6"/>
          <p:cNvSpPr txBox="1"/>
          <p:nvPr/>
        </p:nvSpPr>
        <p:spPr>
          <a:xfrm>
            <a:off x="495300" y="3206810"/>
            <a:ext cx="11328400" cy="1323439"/>
          </a:xfrm>
          <a:prstGeom prst="rect">
            <a:avLst/>
          </a:prstGeom>
          <a:noFill/>
        </p:spPr>
        <p:txBody>
          <a:bodyPr wrap="square" rtlCol="0">
            <a:spAutoFit/>
          </a:bodyPr>
          <a:lstStyle/>
          <a:p>
            <a:r>
              <a:rPr lang="en-IN" dirty="0"/>
              <a:t>We can </a:t>
            </a:r>
            <a:r>
              <a:rPr lang="en-IN" dirty="0" smtClean="0"/>
              <a:t>see the </a:t>
            </a:r>
            <a:r>
              <a:rPr lang="en-IN" dirty="0" err="1"/>
              <a:t>backpropagation</a:t>
            </a:r>
            <a:r>
              <a:rPr lang="en-IN" dirty="0"/>
              <a:t> learning algorithm as gradient descent on sum-squared error</a:t>
            </a:r>
          </a:p>
          <a:p>
            <a:r>
              <a:rPr lang="en-IN" dirty="0"/>
              <a:t>(we square the error because we are interested in its magnitude, not its sign). </a:t>
            </a:r>
            <a:endParaRPr lang="en-IN" dirty="0" smtClean="0"/>
          </a:p>
          <a:p>
            <a:endParaRPr lang="en-IN" dirty="0"/>
          </a:p>
          <a:p>
            <a:r>
              <a:rPr lang="en-IN" dirty="0" smtClean="0"/>
              <a:t>The </a:t>
            </a:r>
            <a:r>
              <a:rPr lang="en-IN" dirty="0"/>
              <a:t>total error in </a:t>
            </a:r>
            <a:r>
              <a:rPr lang="en-IN" dirty="0" smtClean="0"/>
              <a:t>a network </a:t>
            </a:r>
            <a:r>
              <a:rPr lang="en-IN" dirty="0"/>
              <a:t>is given by the following </a:t>
            </a:r>
            <a:r>
              <a:rPr lang="en-IN" dirty="0" smtClean="0"/>
              <a:t>equation</a:t>
            </a:r>
            <a:endParaRPr lang="en-IN" dirty="0"/>
          </a:p>
        </p:txBody>
      </p:sp>
      <p:sp>
        <p:nvSpPr>
          <p:cNvPr id="8" name="TextBox 7"/>
          <p:cNvSpPr txBox="1"/>
          <p:nvPr/>
        </p:nvSpPr>
        <p:spPr>
          <a:xfrm>
            <a:off x="488950" y="2606645"/>
            <a:ext cx="4991100" cy="461665"/>
          </a:xfrm>
          <a:prstGeom prst="rect">
            <a:avLst/>
          </a:prstGeom>
          <a:noFill/>
        </p:spPr>
        <p:txBody>
          <a:bodyPr wrap="square" rtlCol="0">
            <a:spAutoFit/>
          </a:bodyPr>
          <a:lstStyle/>
          <a:p>
            <a:r>
              <a:rPr lang="en-IN" sz="2400" b="1" dirty="0">
                <a:solidFill>
                  <a:srgbClr val="FF0000"/>
                </a:solidFill>
              </a:rPr>
              <a:t>Gradient Descent on Error</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1" y="4640264"/>
            <a:ext cx="2514600" cy="71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1" y="5864224"/>
            <a:ext cx="2005012"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95300" y="5439538"/>
            <a:ext cx="8458200" cy="400110"/>
          </a:xfrm>
          <a:prstGeom prst="rect">
            <a:avLst/>
          </a:prstGeom>
          <a:noFill/>
        </p:spPr>
        <p:txBody>
          <a:bodyPr wrap="square" rtlCol="0">
            <a:spAutoFit/>
          </a:bodyPr>
          <a:lstStyle/>
          <a:p>
            <a:r>
              <a:rPr lang="en-IN" dirty="0"/>
              <a:t>We want to adjust the network’s weights to reduce this overall error.</a:t>
            </a:r>
          </a:p>
        </p:txBody>
      </p:sp>
    </p:spTree>
    <p:extLst>
      <p:ext uri="{BB962C8B-B14F-4D97-AF65-F5344CB8AC3E}">
        <p14:creationId xmlns:p14="http://schemas.microsoft.com/office/powerpoint/2010/main" val="3593912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3" y="266266"/>
            <a:ext cx="5724990" cy="415844"/>
          </a:xfrm>
        </p:spPr>
        <p:txBody>
          <a:bodyPr>
            <a:normAutofit/>
          </a:bodyPr>
          <a:lstStyle/>
          <a:p>
            <a:pPr marL="0" indent="0">
              <a:buNone/>
            </a:pPr>
            <a:r>
              <a:rPr lang="en-IN" sz="1800" dirty="0" smtClean="0"/>
              <a:t>Lets begin </a:t>
            </a:r>
            <a:r>
              <a:rPr lang="en-IN" sz="1800" dirty="0"/>
              <a:t>at the output layer with a particular weight.</a:t>
            </a:r>
          </a:p>
          <a:p>
            <a:pPr marL="0" indent="0">
              <a:buNone/>
            </a:pPr>
            <a:endParaRPr lang="en-IN" sz="1800" dirty="0"/>
          </a:p>
        </p:txBody>
      </p:sp>
      <p:sp>
        <p:nvSpPr>
          <p:cNvPr id="4" name="Slide Number Placeholder 3"/>
          <p:cNvSpPr>
            <a:spLocks noGrp="1"/>
          </p:cNvSpPr>
          <p:nvPr>
            <p:ph type="sldNum" sz="quarter" idx="12"/>
          </p:nvPr>
        </p:nvSpPr>
        <p:spPr/>
        <p:txBody>
          <a:bodyPr/>
          <a:lstStyle/>
          <a:p>
            <a:pPr>
              <a:defRPr/>
            </a:pPr>
            <a:fld id="{2988EDFA-DFC0-43E9-A6DA-9F56E3B1C649}" type="slidenum">
              <a:rPr lang="en-AU" smtClean="0">
                <a:solidFill>
                  <a:srgbClr val="665546"/>
                </a:solidFill>
              </a:rPr>
              <a:pPr>
                <a:defRPr/>
              </a:pPr>
              <a:t>9</a:t>
            </a:fld>
            <a:endParaRPr lang="en-AU" dirty="0">
              <a:solidFill>
                <a:srgbClr val="665546"/>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49" y="813248"/>
            <a:ext cx="19304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65107" y="1710813"/>
            <a:ext cx="5048247" cy="369332"/>
          </a:xfrm>
          <a:prstGeom prst="rect">
            <a:avLst/>
          </a:prstGeom>
          <a:noFill/>
        </p:spPr>
        <p:txBody>
          <a:bodyPr wrap="square" rtlCol="0">
            <a:spAutoFit/>
          </a:bodyPr>
          <a:lstStyle/>
          <a:p>
            <a:r>
              <a:rPr lang="en-IN" sz="1800" dirty="0">
                <a:solidFill>
                  <a:srgbClr val="FF0000"/>
                </a:solidFill>
              </a:rPr>
              <a:t>However error is not directly a function of a weight.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900" y="2174339"/>
            <a:ext cx="33020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25" y="3377596"/>
            <a:ext cx="5888474" cy="2110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95286" y="6194425"/>
            <a:ext cx="11834813" cy="646331"/>
          </a:xfrm>
          <a:prstGeom prst="rect">
            <a:avLst/>
          </a:prstGeom>
          <a:noFill/>
        </p:spPr>
        <p:txBody>
          <a:bodyPr wrap="square" rtlCol="0">
            <a:spAutoFit/>
          </a:bodyPr>
          <a:lstStyle/>
          <a:p>
            <a:r>
              <a:rPr lang="en-IN" sz="1800" dirty="0"/>
              <a:t>Let’s consider each of these partial derivatives in turn. Note that only one term of the E </a:t>
            </a:r>
            <a:r>
              <a:rPr lang="en-IN" sz="1800" dirty="0" smtClean="0"/>
              <a:t>summation will </a:t>
            </a:r>
            <a:r>
              <a:rPr lang="en-IN" sz="1800" dirty="0"/>
              <a:t>have a non-zero derivative: the one associated with the particular weight we are considering.</a:t>
            </a:r>
          </a:p>
        </p:txBody>
      </p:sp>
      <p:pic>
        <p:nvPicPr>
          <p:cNvPr id="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842" y="3090862"/>
            <a:ext cx="3978272" cy="2854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6"/>
          <p:cNvGrpSpPr/>
          <p:nvPr/>
        </p:nvGrpSpPr>
        <p:grpSpPr>
          <a:xfrm>
            <a:off x="2271549" y="795777"/>
            <a:ext cx="3314701" cy="710374"/>
            <a:chOff x="7067550" y="732529"/>
            <a:chExt cx="3314701" cy="710374"/>
          </a:xfrm>
        </p:grpSpPr>
        <p:pic>
          <p:nvPicPr>
            <p:cNvPr id="1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7651" y="732529"/>
              <a:ext cx="2514600" cy="71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067550" y="833966"/>
              <a:ext cx="909031" cy="400110"/>
            </a:xfrm>
            <a:prstGeom prst="rect">
              <a:avLst/>
            </a:prstGeom>
            <a:noFill/>
          </p:spPr>
          <p:txBody>
            <a:bodyPr wrap="none" rtlCol="0">
              <a:spAutoFit/>
            </a:bodyPr>
            <a:lstStyle/>
            <a:p>
              <a:r>
                <a:rPr lang="en-US" dirty="0" smtClean="0"/>
                <a:t>where,</a:t>
              </a:r>
              <a:endParaRPr lang="en-US" dirty="0"/>
            </a:p>
          </p:txBody>
        </p:sp>
      </p:grpSp>
      <p:grpSp>
        <p:nvGrpSpPr>
          <p:cNvPr id="10" name="Group 9"/>
          <p:cNvGrpSpPr/>
          <p:nvPr/>
        </p:nvGrpSpPr>
        <p:grpSpPr>
          <a:xfrm>
            <a:off x="5908679" y="328884"/>
            <a:ext cx="2649566" cy="1213710"/>
            <a:chOff x="9433628" y="211785"/>
            <a:chExt cx="2649566" cy="1213710"/>
          </a:xfrm>
        </p:grpSpPr>
        <p:sp>
          <p:nvSpPr>
            <p:cNvPr id="15" name="TextBox 14"/>
            <p:cNvSpPr txBox="1"/>
            <p:nvPr/>
          </p:nvSpPr>
          <p:spPr>
            <a:xfrm>
              <a:off x="9672469" y="211785"/>
              <a:ext cx="2410725" cy="369332"/>
            </a:xfrm>
            <a:prstGeom prst="rect">
              <a:avLst/>
            </a:prstGeom>
            <a:noFill/>
          </p:spPr>
          <p:txBody>
            <a:bodyPr wrap="none" rtlCol="0">
              <a:spAutoFit/>
            </a:bodyPr>
            <a:lstStyle/>
            <a:p>
              <a:r>
                <a:rPr lang="en-US" sz="1800" dirty="0" smtClean="0">
                  <a:solidFill>
                    <a:srgbClr val="0070C0"/>
                  </a:solidFill>
                </a:rPr>
                <a:t>   Error (E)=f(output(</a:t>
              </a:r>
              <a:r>
                <a:rPr lang="en-US" sz="1800" dirty="0" err="1" smtClean="0">
                  <a:solidFill>
                    <a:srgbClr val="0070C0"/>
                  </a:solidFill>
                </a:rPr>
                <a:t>a</a:t>
              </a:r>
              <a:r>
                <a:rPr lang="en-US" sz="1800" baseline="-25000" dirty="0" err="1" smtClean="0">
                  <a:solidFill>
                    <a:srgbClr val="0070C0"/>
                  </a:solidFill>
                </a:rPr>
                <a:t>k</a:t>
              </a:r>
              <a:r>
                <a:rPr lang="en-US" sz="1800" dirty="0" smtClean="0">
                  <a:solidFill>
                    <a:srgbClr val="0070C0"/>
                  </a:solidFill>
                </a:rPr>
                <a:t>))</a:t>
              </a:r>
              <a:endParaRPr lang="en-US" sz="1800" dirty="0">
                <a:solidFill>
                  <a:srgbClr val="0070C0"/>
                </a:solidFill>
              </a:endParaRPr>
            </a:p>
          </p:txBody>
        </p:sp>
        <p:sp>
          <p:nvSpPr>
            <p:cNvPr id="16" name="TextBox 15"/>
            <p:cNvSpPr txBox="1"/>
            <p:nvPr/>
          </p:nvSpPr>
          <p:spPr>
            <a:xfrm>
              <a:off x="9433628" y="638186"/>
              <a:ext cx="2644442" cy="369332"/>
            </a:xfrm>
            <a:prstGeom prst="rect">
              <a:avLst/>
            </a:prstGeom>
            <a:noFill/>
          </p:spPr>
          <p:txBody>
            <a:bodyPr wrap="none" rtlCol="0">
              <a:spAutoFit/>
            </a:bodyPr>
            <a:lstStyle/>
            <a:p>
              <a:r>
                <a:rPr lang="en-US" sz="1800" dirty="0" smtClean="0">
                  <a:solidFill>
                    <a:srgbClr val="0070C0"/>
                  </a:solidFill>
                </a:rPr>
                <a:t>output=f(net input  (</a:t>
              </a:r>
              <a:r>
                <a:rPr lang="en-US" sz="1800" dirty="0" err="1" smtClean="0">
                  <a:solidFill>
                    <a:srgbClr val="0070C0"/>
                  </a:solidFill>
                </a:rPr>
                <a:t>net</a:t>
              </a:r>
              <a:r>
                <a:rPr lang="en-US" sz="1800" baseline="-25000" dirty="0" err="1" smtClean="0">
                  <a:solidFill>
                    <a:srgbClr val="0070C0"/>
                  </a:solidFill>
                </a:rPr>
                <a:t>k</a:t>
              </a:r>
              <a:r>
                <a:rPr lang="en-US" sz="1800" dirty="0" smtClean="0">
                  <a:solidFill>
                    <a:srgbClr val="0070C0"/>
                  </a:solidFill>
                </a:rPr>
                <a:t>))</a:t>
              </a:r>
              <a:endParaRPr lang="en-US" sz="1800" dirty="0">
                <a:solidFill>
                  <a:srgbClr val="0070C0"/>
                </a:solidFill>
              </a:endParaRPr>
            </a:p>
          </p:txBody>
        </p:sp>
        <p:sp>
          <p:nvSpPr>
            <p:cNvPr id="17" name="TextBox 16"/>
            <p:cNvSpPr txBox="1"/>
            <p:nvPr/>
          </p:nvSpPr>
          <p:spPr>
            <a:xfrm>
              <a:off x="9899812" y="1056163"/>
              <a:ext cx="2099677" cy="369332"/>
            </a:xfrm>
            <a:prstGeom prst="rect">
              <a:avLst/>
            </a:prstGeom>
            <a:noFill/>
          </p:spPr>
          <p:txBody>
            <a:bodyPr wrap="none" rtlCol="0">
              <a:spAutoFit/>
            </a:bodyPr>
            <a:lstStyle/>
            <a:p>
              <a:r>
                <a:rPr lang="en-US" sz="1800" dirty="0">
                  <a:solidFill>
                    <a:srgbClr val="0070C0"/>
                  </a:solidFill>
                </a:rPr>
                <a:t>net </a:t>
              </a:r>
              <a:r>
                <a:rPr lang="en-US" sz="1800" dirty="0" smtClean="0">
                  <a:solidFill>
                    <a:srgbClr val="0070C0"/>
                  </a:solidFill>
                </a:rPr>
                <a:t>input=f(weights)</a:t>
              </a:r>
              <a:endParaRPr lang="en-US" sz="1800" dirty="0">
                <a:solidFill>
                  <a:srgbClr val="0070C0"/>
                </a:solidFill>
              </a:endParaRPr>
            </a:p>
          </p:txBody>
        </p:sp>
      </p:grpSp>
      <p:pic>
        <p:nvPicPr>
          <p:cNvPr id="2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86595" y="239773"/>
            <a:ext cx="3146218" cy="147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8720170" y="1926213"/>
            <a:ext cx="3671854" cy="738664"/>
          </a:xfrm>
          <a:prstGeom prst="rect">
            <a:avLst/>
          </a:prstGeom>
        </p:spPr>
        <p:txBody>
          <a:bodyPr wrap="square">
            <a:spAutoFit/>
          </a:bodyPr>
          <a:lstStyle/>
          <a:p>
            <a:pPr marL="285750" indent="-285750">
              <a:buFont typeface="Arial" panose="020B0604020202020204" pitchFamily="34" charset="0"/>
              <a:buChar char="•"/>
            </a:pPr>
            <a:r>
              <a:rPr lang="en-IN" sz="1400" dirty="0"/>
              <a:t>The subscript k denotes the output layer.</a:t>
            </a:r>
          </a:p>
          <a:p>
            <a:pPr marL="285750" indent="-285750">
              <a:buFont typeface="Arial" panose="020B0604020202020204" pitchFamily="34" charset="0"/>
              <a:buChar char="•"/>
            </a:pPr>
            <a:r>
              <a:rPr lang="en-IN" sz="1400" dirty="0"/>
              <a:t>The subscript j denotes the hidden layer.</a:t>
            </a:r>
          </a:p>
          <a:p>
            <a:pPr marL="285750" indent="-285750">
              <a:buFont typeface="Arial" panose="020B0604020202020204" pitchFamily="34" charset="0"/>
              <a:buChar char="•"/>
            </a:pPr>
            <a:r>
              <a:rPr lang="en-IN" sz="1400" dirty="0"/>
              <a:t>The subscript </a:t>
            </a:r>
            <a:r>
              <a:rPr lang="en-IN" sz="1400" dirty="0" err="1"/>
              <a:t>i</a:t>
            </a:r>
            <a:r>
              <a:rPr lang="en-IN" sz="1400" dirty="0"/>
              <a:t> denotes the input layer.</a:t>
            </a:r>
            <a:endParaRPr lang="en-IN" sz="1400" dirty="0"/>
          </a:p>
        </p:txBody>
      </p:sp>
    </p:spTree>
    <p:extLst>
      <p:ext uri="{BB962C8B-B14F-4D97-AF65-F5344CB8AC3E}">
        <p14:creationId xmlns:p14="http://schemas.microsoft.com/office/powerpoint/2010/main" val="152078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Rio Tinto Innovation Cent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7F1B0B11CF73408F4D5AE3BAE6D016" ma:contentTypeVersion="0" ma:contentTypeDescription="Create a new document." ma:contentTypeScope="" ma:versionID="f741202154a543f37c1340adcfa03f7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1422A4A-5F08-4D00-BACA-062F1E646575}">
  <ds:schemaRefs>
    <ds:schemaRef ds:uri="http://purl.org/dc/terms/"/>
    <ds:schemaRef ds:uri="http://www.w3.org/XML/1998/namespace"/>
    <ds:schemaRef ds:uri="http://schemas.openxmlformats.org/package/2006/metadata/core-properties"/>
    <ds:schemaRef ds:uri="http://schemas.microsoft.com/office/2006/documentManagement/types"/>
    <ds:schemaRef ds:uri="http://purl.org/dc/elements/1.1/"/>
    <ds:schemaRef ds:uri="http://purl.org/dc/dcmitype/"/>
    <ds:schemaRef ds:uri="http://schemas.microsoft.com/office/2006/metadata/properties"/>
  </ds:schemaRefs>
</ds:datastoreItem>
</file>

<file path=customXml/itemProps2.xml><?xml version="1.0" encoding="utf-8"?>
<ds:datastoreItem xmlns:ds="http://schemas.openxmlformats.org/officeDocument/2006/customXml" ds:itemID="{B03047FA-10D6-4DF0-BD00-050CFBA91331}">
  <ds:schemaRefs>
    <ds:schemaRef ds:uri="http://schemas.microsoft.com/sharepoint/v3/contenttype/forms"/>
  </ds:schemaRefs>
</ds:datastoreItem>
</file>

<file path=customXml/itemProps3.xml><?xml version="1.0" encoding="utf-8"?>
<ds:datastoreItem xmlns:ds="http://schemas.openxmlformats.org/officeDocument/2006/customXml" ds:itemID="{FF6800A1-EF31-4318-93EA-4430E4B3AB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Rio Tinto Innovation Centre</Template>
  <TotalTime>43562</TotalTime>
  <Words>1142</Words>
  <Application>Microsoft Office PowerPoint</Application>
  <PresentationFormat>Custom</PresentationFormat>
  <Paragraphs>242</Paragraphs>
  <Slides>22</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25" baseType="lpstr">
      <vt:lpstr>Rio Tinto Innovation Centre</vt:lpstr>
      <vt:lpstr>Office Theme</vt:lpstr>
      <vt:lpstr>Worksheet</vt:lpstr>
      <vt:lpstr>Machine Learning…….</vt:lpstr>
      <vt:lpstr>Artificial Neural Network</vt:lpstr>
      <vt:lpstr>Signal Flow Backpropagation of Errors</vt:lpstr>
      <vt:lpstr>Back Propagation network</vt:lpstr>
      <vt:lpstr>ANN Training </vt:lpstr>
      <vt:lpstr>Sigmoid function</vt:lpstr>
      <vt:lpstr>PowerPoint Presentation</vt:lpstr>
      <vt:lpstr>PowerPoint Presentation</vt:lpstr>
      <vt:lpstr>PowerPoint Presentation</vt:lpstr>
      <vt:lpstr>PowerPoint Presentation</vt:lpstr>
      <vt:lpstr>Weight change rule for an input to hidden weight</vt:lpstr>
      <vt:lpstr>PowerPoint Presentation</vt:lpstr>
      <vt:lpstr>PowerPoint Presentation</vt:lpstr>
      <vt:lpstr>Learning by Example</vt:lpstr>
      <vt:lpstr>First Pass</vt:lpstr>
      <vt:lpstr>Weight Update 1</vt:lpstr>
      <vt:lpstr>Second Pass</vt:lpstr>
      <vt:lpstr>Weight Update 2</vt:lpstr>
      <vt:lpstr>Third Pass</vt:lpstr>
      <vt:lpstr>Weight Update Summary</vt:lpstr>
      <vt:lpstr>Training Algorithm</vt:lpstr>
      <vt:lpstr>PowerPoint Presentation</vt:lpstr>
    </vt:vector>
  </TitlesOfParts>
  <Company>Rio Tinto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RTIC Updates (2012-Q1)</dc:title>
  <dc:creator>Kedar Pimplikar</dc:creator>
  <cp:lastModifiedBy>Bilurkar, Pradeep (TI)</cp:lastModifiedBy>
  <cp:revision>1787</cp:revision>
  <cp:lastPrinted>2014-01-17T04:47:16Z</cp:lastPrinted>
  <dcterms:created xsi:type="dcterms:W3CDTF">2012-03-23T09:17:32Z</dcterms:created>
  <dcterms:modified xsi:type="dcterms:W3CDTF">2017-02-13T04:37:41Z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0x0101002A7F1B0B11CF73408F4D5AE3BAE6D016</vt:lpwstr>
  </property>
</Properties>
</file>