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7"/>
  </p:notesMasterIdLst>
  <p:handoutMasterIdLst>
    <p:handoutMasterId r:id="rId8"/>
  </p:handoutMasterIdLst>
  <p:sldIdLst>
    <p:sldId id="356" r:id="rId5"/>
    <p:sldId id="41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5" autoAdjust="0"/>
    <p:restoredTop sz="95382" autoAdjust="0"/>
  </p:normalViewPr>
  <p:slideViewPr>
    <p:cSldViewPr snapToGrid="0">
      <p:cViewPr>
        <p:scale>
          <a:sx n="100" d="100"/>
          <a:sy n="100" d="100"/>
        </p:scale>
        <p:origin x="-522" y="-72"/>
      </p:cViewPr>
      <p:guideLst>
        <p:guide orient="horz" pos="2174"/>
        <p:guide orient="horz" pos="744"/>
        <p:guide orient="horz" pos="4192"/>
        <p:guide orient="horz" pos="650"/>
        <p:guide orient="horz"/>
        <p:guide pos="2880"/>
        <p:guide pos="256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38FD-2886-4743-BE20-9F32D67C49D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9152-32C6-403F-A002-D49E501D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00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539C6CFD-6CE7-4EB6-94CB-EF74553AEAB5}" type="slidenum">
              <a:rPr lang="en-US" altLang="en-US" sz="1300" smtClean="0">
                <a:solidFill>
                  <a:prstClr val="black"/>
                </a:solidFill>
                <a:latin typeface="Calibri" pitchFamily="34" charset="0"/>
              </a:rPr>
              <a:pPr>
                <a:defRPr/>
              </a:pPr>
              <a:t>1</a:t>
            </a:fld>
            <a:endParaRPr lang="en-US" altLang="en-US" sz="1300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image" Target="../media/image4.emf"/><Relationship Id="rId5" Type="http://schemas.openxmlformats.org/officeDocument/2006/relationships/tags" Target="../tags/tag13.xml"/><Relationship Id="rId10" Type="http://schemas.openxmlformats.org/officeDocument/2006/relationships/image" Target="../media/image1.emf"/><Relationship Id="rId4" Type="http://schemas.openxmlformats.org/officeDocument/2006/relationships/tags" Target="../tags/tag12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image" Target="../media/image5.png"/><Relationship Id="rId5" Type="http://schemas.openxmlformats.org/officeDocument/2006/relationships/tags" Target="../tags/tag18.xml"/><Relationship Id="rId10" Type="http://schemas.openxmlformats.org/officeDocument/2006/relationships/image" Target="../media/image1.emf"/><Relationship Id="rId4" Type="http://schemas.openxmlformats.org/officeDocument/2006/relationships/tags" Target="../tags/tag17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6" Type="http://schemas.openxmlformats.org/officeDocument/2006/relationships/tags" Target="../tags/tag2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15" Type="http://schemas.openxmlformats.org/officeDocument/2006/relationships/image" Target="../media/image7.jpeg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.emf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tags" Target="../tags/tag33.xml"/><Relationship Id="rId11" Type="http://schemas.openxmlformats.org/officeDocument/2006/relationships/oleObject" Target="../embeddings/oleObject6.bin"/><Relationship Id="rId5" Type="http://schemas.openxmlformats.org/officeDocument/2006/relationships/tags" Target="../tags/tag3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oleObject" Target="../embeddings/oleObject7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2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6.vml"/><Relationship Id="rId6" Type="http://schemas.openxmlformats.org/officeDocument/2006/relationships/tags" Target="../tags/tag41.xml"/><Relationship Id="rId11" Type="http://schemas.openxmlformats.org/officeDocument/2006/relationships/oleObject" Target="../embeddings/oleObject8.bin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oleObject" Target="../embeddings/oleObject9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2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.emf"/><Relationship Id="rId2" Type="http://schemas.openxmlformats.org/officeDocument/2006/relationships/tags" Target="../tags/tag45.xml"/><Relationship Id="rId1" Type="http://schemas.openxmlformats.org/officeDocument/2006/relationships/vmlDrawing" Target="../drawings/vmlDrawing7.vml"/><Relationship Id="rId6" Type="http://schemas.openxmlformats.org/officeDocument/2006/relationships/tags" Target="../tags/tag49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4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oleObject" Target="../embeddings/oleObject11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2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1.emf"/><Relationship Id="rId2" Type="http://schemas.openxmlformats.org/officeDocument/2006/relationships/tags" Target="../tags/tag53.xml"/><Relationship Id="rId1" Type="http://schemas.openxmlformats.org/officeDocument/2006/relationships/vmlDrawing" Target="../drawings/vmlDrawing8.vml"/><Relationship Id="rId6" Type="http://schemas.openxmlformats.org/officeDocument/2006/relationships/tags" Target="../tags/tag57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oleObject" Target="../embeddings/oleObject1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2.png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.emf"/><Relationship Id="rId2" Type="http://schemas.openxmlformats.org/officeDocument/2006/relationships/tags" Target="../tags/tag61.xml"/><Relationship Id="rId1" Type="http://schemas.openxmlformats.org/officeDocument/2006/relationships/vmlDrawing" Target="../drawings/vmlDrawing9.vml"/><Relationship Id="rId6" Type="http://schemas.openxmlformats.org/officeDocument/2006/relationships/tags" Target="../tags/tag65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6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oleObject" Target="../embeddings/oleObject1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test1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24" r="259" b="533"/>
          <a:stretch>
            <a:fillRect/>
          </a:stretch>
        </p:blipFill>
        <p:spPr bwMode="auto">
          <a:xfrm>
            <a:off x="0" y="1323976"/>
            <a:ext cx="91440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466" y="1"/>
            <a:ext cx="9145466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7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6" y="6521459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56613"/>
            <a:ext cx="4191400" cy="2261632"/>
          </a:xfrm>
        </p:spPr>
        <p:txBody>
          <a:bodyPr lIns="231412" r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4551798"/>
            <a:ext cx="4191905" cy="947750"/>
          </a:xfr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245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0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>
                <a:solidFill>
                  <a:srgbClr val="263147"/>
                </a:solidFill>
              </a:rPr>
              <a:pPr/>
              <a:t>12/7/2016</a:t>
            </a:fld>
            <a:endParaRPr lang="en-US">
              <a:solidFill>
                <a:srgbClr val="26314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6314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srgbClr val="263147"/>
                </a:solidFill>
              </a:rPr>
              <a:pPr/>
              <a:t>‹#›</a:t>
            </a:fld>
            <a:endParaRPr lang="en-US">
              <a:solidFill>
                <a:srgbClr val="263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70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3200400"/>
            <a:ext cx="9144000" cy="457200"/>
          </a:xfrm>
          <a:prstGeom prst="rect">
            <a:avLst/>
          </a:prstGeom>
          <a:solidFill>
            <a:srgbClr val="FF9900"/>
          </a:solidFill>
        </p:spPr>
        <p:txBody>
          <a:bodyPr lIns="0" tIns="0" rIns="0" bIns="0" anchor="ctr" anchorCtr="1"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73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test5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79" r="380" b="511"/>
          <a:stretch>
            <a:fillRect/>
          </a:stretch>
        </p:blipFill>
        <p:spPr bwMode="auto">
          <a:xfrm>
            <a:off x="0" y="1050929"/>
            <a:ext cx="91440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466" y="1"/>
            <a:ext cx="9145466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7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>
            <p:custDataLst>
              <p:tags r:id="rId5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6" y="6521459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45310" y="1968818"/>
            <a:ext cx="4998690" cy="2414915"/>
          </a:xfrm>
        </p:spPr>
        <p:txBody>
          <a:bodyPr lIns="36000" tIns="36000" rIns="360000" bIns="36000" rtlCol="0">
            <a:noAutofit/>
          </a:bodyPr>
          <a:lstStyle>
            <a:lvl1pPr algn="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26419" y="4609876"/>
            <a:ext cx="4217582" cy="1806302"/>
          </a:xfrm>
        </p:spPr>
        <p:txBody>
          <a:bodyPr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9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DE6BF69E-9D5E-48F3-AD3A-5FF65A9467AA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9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0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8" descr="tes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188" r="380" b="565"/>
          <a:stretch>
            <a:fillRect/>
          </a:stretch>
        </p:blipFill>
        <p:spPr bwMode="auto">
          <a:xfrm>
            <a:off x="0" y="2"/>
            <a:ext cx="9144000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4"/>
          <p:cNvSpPr>
            <a:spLocks/>
          </p:cNvSpPr>
          <p:nvPr userDrawn="1">
            <p:custDataLst>
              <p:tags r:id="rId10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 dirty="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298604" y="1501981"/>
            <a:ext cx="6283986" cy="295025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3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85D98908-B353-440B-9608-755C2FD2FEF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6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8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70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039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689C28AF-193F-45A0-9443-25CFF3F5368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1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298607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2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9EC71CF8-D760-4124-8195-C0B63CD8010C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8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1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3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324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ACE5C78E-F003-44BA-AEA9-91EB785DDF1E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11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3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7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7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61" y="1436915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61" y="1902610"/>
            <a:ext cx="4288536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790" y="1436915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790" y="1902610"/>
            <a:ext cx="4288536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219261" y="3820890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19261" y="4286584"/>
            <a:ext cx="4288536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62790" y="3820890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662790" y="4286584"/>
            <a:ext cx="4288536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66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B1CE0FA7-2AF3-48B6-AC30-4DBE1D750BE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5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7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8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4758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4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23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think-cell Slide" r:id="rId24" imgW="360" imgH="360" progId="">
                  <p:embed/>
                </p:oleObj>
              </mc:Choice>
              <mc:Fallback>
                <p:oleObj name="think-cell Slide" r:id="rId2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0" y="1"/>
            <a:ext cx="9144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en-US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auto">
          <a:xfrm>
            <a:off x="298938" y="1501775"/>
            <a:ext cx="8711712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Text style level 2</a:t>
            </a:r>
          </a:p>
          <a:p>
            <a:pPr lvl="2"/>
            <a:r>
              <a:rPr lang="en-US" altLang="en-US" smtClean="0"/>
              <a:t>Text style level 3</a:t>
            </a:r>
          </a:p>
          <a:p>
            <a:pPr lvl="3"/>
            <a:r>
              <a:rPr lang="en-US" altLang="en-US" smtClean="0"/>
              <a:t>Text style level 4</a:t>
            </a:r>
          </a:p>
        </p:txBody>
      </p:sp>
      <p:sp>
        <p:nvSpPr>
          <p:cNvPr id="1029" name="TextBox 1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0A56B830-531E-470C-A19D-7D084BFD727C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32" name="Rectangle 1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033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23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165100" indent="-165100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rgbClr val="0098C7"/>
        </a:buClr>
        <a:buFont typeface="Wingdings" pitchFamily="2" charset="2"/>
        <a:buChar char="§"/>
        <a:defRPr sz="2200" kern="1200">
          <a:solidFill>
            <a:srgbClr val="4E4641"/>
          </a:solidFill>
          <a:latin typeface="+mn-lt"/>
          <a:ea typeface="+mn-ea"/>
          <a:cs typeface="+mn-cs"/>
        </a:defRPr>
      </a:lvl1pPr>
      <a:lvl2pPr marL="355600" indent="-180975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rgbClr val="AC2B37"/>
        </a:buClr>
        <a:buFont typeface="Wingdings" pitchFamily="2" charset="2"/>
        <a:buChar char="§"/>
        <a:defRPr kern="1200">
          <a:solidFill>
            <a:srgbClr val="4E4641"/>
          </a:solidFill>
          <a:latin typeface="+mn-lt"/>
          <a:ea typeface="+mn-ea"/>
          <a:cs typeface="+mn-cs"/>
        </a:defRPr>
      </a:lvl2pPr>
      <a:lvl3pPr marL="536575" indent="-165100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600" kern="1200">
          <a:solidFill>
            <a:srgbClr val="4E4641"/>
          </a:solidFill>
          <a:latin typeface="+mn-lt"/>
          <a:ea typeface="+mn-ea"/>
          <a:cs typeface="+mn-cs"/>
        </a:defRPr>
      </a:lvl3pPr>
      <a:lvl4pPr marL="711200" indent="-165100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rgbClr val="4E4641"/>
          </a:solidFill>
          <a:latin typeface="+mn-lt"/>
          <a:ea typeface="+mn-ea"/>
          <a:cs typeface="+mn-cs"/>
        </a:defRPr>
      </a:lvl4pPr>
      <a:lvl5pPr marL="1608138" indent="-192088" algn="l" defTabSz="912813" rtl="0" eaLnBrk="1" fontAlgn="base" hangingPunct="1">
        <a:spcBef>
          <a:spcPct val="0"/>
        </a:spcBef>
        <a:spcAft>
          <a:spcPct val="0"/>
        </a:spcAft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 txBox="1">
            <a:spLocks noGrp="1"/>
          </p:cNvSpPr>
          <p:nvPr>
            <p:ph type="ctrTitle"/>
          </p:nvPr>
        </p:nvSpPr>
        <p:spPr>
          <a:xfrm>
            <a:off x="304804" y="2736743"/>
            <a:ext cx="1963916" cy="408978"/>
          </a:xfrm>
          <a:prstGeom prst="rect">
            <a:avLst/>
          </a:prstGeom>
          <a:noFill/>
        </p:spPr>
        <p:txBody>
          <a:bodyPr wrap="none" lIns="91399" tIns="45698" rIns="91399" bIns="45698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Markov Chain</a:t>
            </a:r>
            <a:endParaRPr lang="en-US" sz="24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99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1525" y="1216641"/>
            <a:ext cx="7410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analysis is a wide concept that includes several processing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analysis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applied to a number of different imaging modalities. This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analysis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divided into different subjects such as: image enhancement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segmentation,.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14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CapgeminiTemplate_Pradeep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F27FA532E1440BBB216045CCA2436" ma:contentTypeVersion="0" ma:contentTypeDescription="Create a new document." ma:contentTypeScope="" ma:versionID="3ba8609c7665c84a77543b3bac825d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8A0C4F-596F-49FD-B18B-0ACB1AC42ADE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A9FC01-6108-4C10-935C-A22E44F3E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4EC633-1627-4A60-A2BF-2426CB35E7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CapgeminiTemplate_Pradeep</Template>
  <TotalTime>0</TotalTime>
  <Words>46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CapgeminiTemplate_Pradeep</vt:lpstr>
      <vt:lpstr>think-cell Slide</vt:lpstr>
      <vt:lpstr>Markov Chain</vt:lpstr>
      <vt:lpstr>Medical Image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</dc:title>
  <dc:creator>Pradeep Bilurkar (RTIC)</dc:creator>
  <cp:lastModifiedBy>Pradeep Bilurkar (RTIC)</cp:lastModifiedBy>
  <cp:revision>1</cp:revision>
  <dcterms:created xsi:type="dcterms:W3CDTF">2016-12-07T06:42:58Z</dcterms:created>
  <dcterms:modified xsi:type="dcterms:W3CDTF">2016-12-07T06:43:28Z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0x010100AF2F27FA532E1440BBB216045CCA2436</vt:lpwstr>
  </property>
</Properties>
</file>