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02FF8-90C3-497B-AC1E-080B12F153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2C10EFA-79AF-4982-B8C0-A11E5179EFFE}">
      <dgm:prSet phldrT="[Text]"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79534D03-7135-469E-A091-095F7AE0E0CF}" type="parTrans" cxnId="{32950C1F-0C80-4856-8B91-CB06E735535A}">
      <dgm:prSet/>
      <dgm:spPr/>
      <dgm:t>
        <a:bodyPr/>
        <a:lstStyle/>
        <a:p>
          <a:endParaRPr lang="en-US"/>
        </a:p>
      </dgm:t>
    </dgm:pt>
    <dgm:pt modelId="{959EF860-5B71-4FC4-BE88-3D7F0BF861FA}" type="sibTrans" cxnId="{32950C1F-0C80-4856-8B91-CB06E735535A}">
      <dgm:prSet/>
      <dgm:spPr/>
      <dgm:t>
        <a:bodyPr/>
        <a:lstStyle/>
        <a:p>
          <a:endParaRPr lang="en-US"/>
        </a:p>
      </dgm:t>
    </dgm:pt>
    <dgm:pt modelId="{BE423B51-EA4B-45CC-8EB6-1D2AD585FA84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A357EA0B-36DE-4100-833D-814ACA376005}" type="parTrans" cxnId="{8F249FDB-C1BF-4F44-BADE-329035C12ADC}">
      <dgm:prSet/>
      <dgm:spPr/>
      <dgm:t>
        <a:bodyPr/>
        <a:lstStyle/>
        <a:p>
          <a:endParaRPr lang="en-US"/>
        </a:p>
      </dgm:t>
    </dgm:pt>
    <dgm:pt modelId="{A28CE4CC-145B-45B1-818A-7FE8875CE682}" type="sibTrans" cxnId="{8F249FDB-C1BF-4F44-BADE-329035C12ADC}">
      <dgm:prSet/>
      <dgm:spPr/>
      <dgm:t>
        <a:bodyPr/>
        <a:lstStyle/>
        <a:p>
          <a:endParaRPr lang="en-US"/>
        </a:p>
      </dgm:t>
    </dgm:pt>
    <dgm:pt modelId="{528BD57E-F7B7-4293-841D-DD339F5C2299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EB10CFDE-531F-46B3-A6AD-A33B572ACD97}" type="parTrans" cxnId="{5AC0AAB2-9DEF-447D-ACE7-C7A9F5FEDC3F}">
      <dgm:prSet/>
      <dgm:spPr/>
      <dgm:t>
        <a:bodyPr/>
        <a:lstStyle/>
        <a:p>
          <a:endParaRPr lang="en-US"/>
        </a:p>
      </dgm:t>
    </dgm:pt>
    <dgm:pt modelId="{C5313EE4-D6FB-42CC-8B8D-77D18899D3E5}" type="sibTrans" cxnId="{5AC0AAB2-9DEF-447D-ACE7-C7A9F5FEDC3F}">
      <dgm:prSet/>
      <dgm:spPr/>
      <dgm:t>
        <a:bodyPr/>
        <a:lstStyle/>
        <a:p>
          <a:endParaRPr lang="en-US"/>
        </a:p>
      </dgm:t>
    </dgm:pt>
    <dgm:pt modelId="{CBEE8844-3B4F-440D-9C11-4EFE951C5FC7}">
      <dgm:prSet/>
      <dgm:spPr/>
      <dgm:t>
        <a:bodyPr/>
        <a:lstStyle/>
        <a:p>
          <a:r>
            <a:rPr lang="en-US" dirty="0" smtClean="0"/>
            <a:t>Data Modeling</a:t>
          </a:r>
          <a:endParaRPr lang="en-US" dirty="0"/>
        </a:p>
      </dgm:t>
    </dgm:pt>
    <dgm:pt modelId="{EB063C9A-8AD2-48DE-ADB5-10A43E07DA21}" type="parTrans" cxnId="{3D66DB0D-6574-422D-A806-C16F1FAED92D}">
      <dgm:prSet/>
      <dgm:spPr/>
      <dgm:t>
        <a:bodyPr/>
        <a:lstStyle/>
        <a:p>
          <a:endParaRPr lang="en-US"/>
        </a:p>
      </dgm:t>
    </dgm:pt>
    <dgm:pt modelId="{DB1BE70D-41E0-4A69-A1AA-B0E1BDFE288D}" type="sibTrans" cxnId="{3D66DB0D-6574-422D-A806-C16F1FAED92D}">
      <dgm:prSet/>
      <dgm:spPr/>
      <dgm:t>
        <a:bodyPr/>
        <a:lstStyle/>
        <a:p>
          <a:endParaRPr lang="en-US"/>
        </a:p>
      </dgm:t>
    </dgm:pt>
    <dgm:pt modelId="{96F62909-BB59-4114-A3C8-46891A725D04}">
      <dgm:prSet/>
      <dgm:spPr/>
      <dgm:t>
        <a:bodyPr/>
        <a:lstStyle/>
        <a:p>
          <a:r>
            <a:rPr lang="en-US" dirty="0" smtClean="0"/>
            <a:t>Advisory</a:t>
          </a:r>
          <a:endParaRPr lang="en-US" dirty="0"/>
        </a:p>
      </dgm:t>
    </dgm:pt>
    <dgm:pt modelId="{8E76516D-7589-485A-89EC-2009AE52B6A8}" type="parTrans" cxnId="{36503BBA-AAF6-471E-8BFB-23A9444976E9}">
      <dgm:prSet/>
      <dgm:spPr/>
      <dgm:t>
        <a:bodyPr/>
        <a:lstStyle/>
        <a:p>
          <a:endParaRPr lang="en-US"/>
        </a:p>
      </dgm:t>
    </dgm:pt>
    <dgm:pt modelId="{2389F77E-6845-4D2D-AEE5-41BD69B404C6}" type="sibTrans" cxnId="{36503BBA-AAF6-471E-8BFB-23A9444976E9}">
      <dgm:prSet/>
      <dgm:spPr/>
      <dgm:t>
        <a:bodyPr/>
        <a:lstStyle/>
        <a:p>
          <a:endParaRPr lang="en-US"/>
        </a:p>
      </dgm:t>
    </dgm:pt>
    <dgm:pt modelId="{2AFDDB1A-C2AF-4A4B-9232-CA552EE3185C}" type="pres">
      <dgm:prSet presAssocID="{71C02FF8-90C3-497B-AC1E-080B12F1530C}" presName="Name0" presStyleCnt="0">
        <dgm:presLayoutVars>
          <dgm:dir/>
          <dgm:resizeHandles val="exact"/>
        </dgm:presLayoutVars>
      </dgm:prSet>
      <dgm:spPr/>
    </dgm:pt>
    <dgm:pt modelId="{2F3533DC-54AC-47F5-A484-E49696B90DAC}" type="pres">
      <dgm:prSet presAssocID="{12C10EFA-79AF-4982-B8C0-A11E5179EFFE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29128-ED57-4613-BE09-71C50B721AAC}" type="pres">
      <dgm:prSet presAssocID="{959EF860-5B71-4FC4-BE88-3D7F0BF861FA}" presName="parSpace" presStyleCnt="0"/>
      <dgm:spPr/>
    </dgm:pt>
    <dgm:pt modelId="{0AD097D4-EF73-4C75-BBCB-DEF398DA46A3}" type="pres">
      <dgm:prSet presAssocID="{BE423B51-EA4B-45CC-8EB6-1D2AD585FA84}" presName="parTxOnly" presStyleLbl="node1" presStyleIdx="1" presStyleCnt="5">
        <dgm:presLayoutVars>
          <dgm:bulletEnabled val="1"/>
        </dgm:presLayoutVars>
      </dgm:prSet>
      <dgm:spPr/>
    </dgm:pt>
    <dgm:pt modelId="{A982883D-3EBD-4B8F-A472-6BF5685DD550}" type="pres">
      <dgm:prSet presAssocID="{A28CE4CC-145B-45B1-818A-7FE8875CE682}" presName="parSpace" presStyleCnt="0"/>
      <dgm:spPr/>
    </dgm:pt>
    <dgm:pt modelId="{68409878-6783-4DD2-B11A-F9AC01D1EEDF}" type="pres">
      <dgm:prSet presAssocID="{528BD57E-F7B7-4293-841D-DD339F5C2299}" presName="parTxOnly" presStyleLbl="node1" presStyleIdx="2" presStyleCnt="5">
        <dgm:presLayoutVars>
          <dgm:bulletEnabled val="1"/>
        </dgm:presLayoutVars>
      </dgm:prSet>
      <dgm:spPr/>
    </dgm:pt>
    <dgm:pt modelId="{086D9512-97E8-4D2C-B48A-086B9639405C}" type="pres">
      <dgm:prSet presAssocID="{C5313EE4-D6FB-42CC-8B8D-77D18899D3E5}" presName="parSpace" presStyleCnt="0"/>
      <dgm:spPr/>
    </dgm:pt>
    <dgm:pt modelId="{5DF5414D-2657-4720-A2E7-67627CFA8D24}" type="pres">
      <dgm:prSet presAssocID="{CBEE8844-3B4F-440D-9C11-4EFE951C5FC7}" presName="parTxOnly" presStyleLbl="node1" presStyleIdx="3" presStyleCnt="5" custScaleX="94529">
        <dgm:presLayoutVars>
          <dgm:bulletEnabled val="1"/>
        </dgm:presLayoutVars>
      </dgm:prSet>
      <dgm:spPr/>
    </dgm:pt>
    <dgm:pt modelId="{DD65F7DE-890E-4358-AF24-6FEFFB17A3A3}" type="pres">
      <dgm:prSet presAssocID="{DB1BE70D-41E0-4A69-A1AA-B0E1BDFE288D}" presName="parSpace" presStyleCnt="0"/>
      <dgm:spPr/>
    </dgm:pt>
    <dgm:pt modelId="{A33746B3-4B8E-4098-8366-CBB300950357}" type="pres">
      <dgm:prSet presAssocID="{96F62909-BB59-4114-A3C8-46891A725D0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13C1872-3FBD-4C2A-8C7D-6A7593E4D40B}" type="presOf" srcId="{CBEE8844-3B4F-440D-9C11-4EFE951C5FC7}" destId="{5DF5414D-2657-4720-A2E7-67627CFA8D24}" srcOrd="0" destOrd="0" presId="urn:microsoft.com/office/officeart/2005/8/layout/hChevron3"/>
    <dgm:cxn modelId="{3A5D1929-CF20-4F53-8EDA-C2AA5427C936}" type="presOf" srcId="{71C02FF8-90C3-497B-AC1E-080B12F1530C}" destId="{2AFDDB1A-C2AF-4A4B-9232-CA552EE3185C}" srcOrd="0" destOrd="0" presId="urn:microsoft.com/office/officeart/2005/8/layout/hChevron3"/>
    <dgm:cxn modelId="{5AC0AAB2-9DEF-447D-ACE7-C7A9F5FEDC3F}" srcId="{71C02FF8-90C3-497B-AC1E-080B12F1530C}" destId="{528BD57E-F7B7-4293-841D-DD339F5C2299}" srcOrd="2" destOrd="0" parTransId="{EB10CFDE-531F-46B3-A6AD-A33B572ACD97}" sibTransId="{C5313EE4-D6FB-42CC-8B8D-77D18899D3E5}"/>
    <dgm:cxn modelId="{36503BBA-AAF6-471E-8BFB-23A9444976E9}" srcId="{71C02FF8-90C3-497B-AC1E-080B12F1530C}" destId="{96F62909-BB59-4114-A3C8-46891A725D04}" srcOrd="4" destOrd="0" parTransId="{8E76516D-7589-485A-89EC-2009AE52B6A8}" sibTransId="{2389F77E-6845-4D2D-AEE5-41BD69B404C6}"/>
    <dgm:cxn modelId="{835C80AD-85AA-4762-AAF2-D5FF1C4FCDBC}" type="presOf" srcId="{12C10EFA-79AF-4982-B8C0-A11E5179EFFE}" destId="{2F3533DC-54AC-47F5-A484-E49696B90DAC}" srcOrd="0" destOrd="0" presId="urn:microsoft.com/office/officeart/2005/8/layout/hChevron3"/>
    <dgm:cxn modelId="{3D66DB0D-6574-422D-A806-C16F1FAED92D}" srcId="{71C02FF8-90C3-497B-AC1E-080B12F1530C}" destId="{CBEE8844-3B4F-440D-9C11-4EFE951C5FC7}" srcOrd="3" destOrd="0" parTransId="{EB063C9A-8AD2-48DE-ADB5-10A43E07DA21}" sibTransId="{DB1BE70D-41E0-4A69-A1AA-B0E1BDFE288D}"/>
    <dgm:cxn modelId="{8F249FDB-C1BF-4F44-BADE-329035C12ADC}" srcId="{71C02FF8-90C3-497B-AC1E-080B12F1530C}" destId="{BE423B51-EA4B-45CC-8EB6-1D2AD585FA84}" srcOrd="1" destOrd="0" parTransId="{A357EA0B-36DE-4100-833D-814ACA376005}" sibTransId="{A28CE4CC-145B-45B1-818A-7FE8875CE682}"/>
    <dgm:cxn modelId="{697F70B5-BE63-41B7-9C0C-076E1456F16F}" type="presOf" srcId="{BE423B51-EA4B-45CC-8EB6-1D2AD585FA84}" destId="{0AD097D4-EF73-4C75-BBCB-DEF398DA46A3}" srcOrd="0" destOrd="0" presId="urn:microsoft.com/office/officeart/2005/8/layout/hChevron3"/>
    <dgm:cxn modelId="{4311C3F9-CD14-40BC-ADAB-2DF008E22A6E}" type="presOf" srcId="{528BD57E-F7B7-4293-841D-DD339F5C2299}" destId="{68409878-6783-4DD2-B11A-F9AC01D1EEDF}" srcOrd="0" destOrd="0" presId="urn:microsoft.com/office/officeart/2005/8/layout/hChevron3"/>
    <dgm:cxn modelId="{494740D5-495E-4B73-94F9-DD40CEE8135D}" type="presOf" srcId="{96F62909-BB59-4114-A3C8-46891A725D04}" destId="{A33746B3-4B8E-4098-8366-CBB300950357}" srcOrd="0" destOrd="0" presId="urn:microsoft.com/office/officeart/2005/8/layout/hChevron3"/>
    <dgm:cxn modelId="{32950C1F-0C80-4856-8B91-CB06E735535A}" srcId="{71C02FF8-90C3-497B-AC1E-080B12F1530C}" destId="{12C10EFA-79AF-4982-B8C0-A11E5179EFFE}" srcOrd="0" destOrd="0" parTransId="{79534D03-7135-469E-A091-095F7AE0E0CF}" sibTransId="{959EF860-5B71-4FC4-BE88-3D7F0BF861FA}"/>
    <dgm:cxn modelId="{446A4A85-E27E-4BF0-ABA0-E7C1A435BA25}" type="presParOf" srcId="{2AFDDB1A-C2AF-4A4B-9232-CA552EE3185C}" destId="{2F3533DC-54AC-47F5-A484-E49696B90DAC}" srcOrd="0" destOrd="0" presId="urn:microsoft.com/office/officeart/2005/8/layout/hChevron3"/>
    <dgm:cxn modelId="{4E329A93-5F38-4D15-A275-A80E6CE0D245}" type="presParOf" srcId="{2AFDDB1A-C2AF-4A4B-9232-CA552EE3185C}" destId="{96B29128-ED57-4613-BE09-71C50B721AAC}" srcOrd="1" destOrd="0" presId="urn:microsoft.com/office/officeart/2005/8/layout/hChevron3"/>
    <dgm:cxn modelId="{EABBEFC5-5AF1-43F1-AB7B-2B2EB67BAD5C}" type="presParOf" srcId="{2AFDDB1A-C2AF-4A4B-9232-CA552EE3185C}" destId="{0AD097D4-EF73-4C75-BBCB-DEF398DA46A3}" srcOrd="2" destOrd="0" presId="urn:microsoft.com/office/officeart/2005/8/layout/hChevron3"/>
    <dgm:cxn modelId="{D4CBBAFD-D7A6-49D2-9984-84FBC847F9AC}" type="presParOf" srcId="{2AFDDB1A-C2AF-4A4B-9232-CA552EE3185C}" destId="{A982883D-3EBD-4B8F-A472-6BF5685DD550}" srcOrd="3" destOrd="0" presId="urn:microsoft.com/office/officeart/2005/8/layout/hChevron3"/>
    <dgm:cxn modelId="{D91323C5-1867-46B2-A04A-3A997E4F7F91}" type="presParOf" srcId="{2AFDDB1A-C2AF-4A4B-9232-CA552EE3185C}" destId="{68409878-6783-4DD2-B11A-F9AC01D1EEDF}" srcOrd="4" destOrd="0" presId="urn:microsoft.com/office/officeart/2005/8/layout/hChevron3"/>
    <dgm:cxn modelId="{CF6AE781-7AAC-4061-AF86-796CDDD9C45A}" type="presParOf" srcId="{2AFDDB1A-C2AF-4A4B-9232-CA552EE3185C}" destId="{086D9512-97E8-4D2C-B48A-086B9639405C}" srcOrd="5" destOrd="0" presId="urn:microsoft.com/office/officeart/2005/8/layout/hChevron3"/>
    <dgm:cxn modelId="{0277E06F-BA7F-4739-B773-100ABBC098CC}" type="presParOf" srcId="{2AFDDB1A-C2AF-4A4B-9232-CA552EE3185C}" destId="{5DF5414D-2657-4720-A2E7-67627CFA8D24}" srcOrd="6" destOrd="0" presId="urn:microsoft.com/office/officeart/2005/8/layout/hChevron3"/>
    <dgm:cxn modelId="{61F5C35D-A966-4016-B01A-878F75AABBA9}" type="presParOf" srcId="{2AFDDB1A-C2AF-4A4B-9232-CA552EE3185C}" destId="{DD65F7DE-890E-4358-AF24-6FEFFB17A3A3}" srcOrd="7" destOrd="0" presId="urn:microsoft.com/office/officeart/2005/8/layout/hChevron3"/>
    <dgm:cxn modelId="{F85F6EAE-F6F4-4074-AAF3-C22E5D09B051}" type="presParOf" srcId="{2AFDDB1A-C2AF-4A4B-9232-CA552EE3185C}" destId="{A33746B3-4B8E-4098-8366-CBB3009503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2FF8-90C3-497B-AC1E-080B12F153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2C10EFA-79AF-4982-B8C0-A11E5179EFFE}">
      <dgm:prSet phldrT="[Text]"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79534D03-7135-469E-A091-095F7AE0E0CF}" type="parTrans" cxnId="{32950C1F-0C80-4856-8B91-CB06E735535A}">
      <dgm:prSet/>
      <dgm:spPr/>
      <dgm:t>
        <a:bodyPr/>
        <a:lstStyle/>
        <a:p>
          <a:endParaRPr lang="en-US"/>
        </a:p>
      </dgm:t>
    </dgm:pt>
    <dgm:pt modelId="{959EF860-5B71-4FC4-BE88-3D7F0BF861FA}" type="sibTrans" cxnId="{32950C1F-0C80-4856-8B91-CB06E735535A}">
      <dgm:prSet/>
      <dgm:spPr/>
      <dgm:t>
        <a:bodyPr/>
        <a:lstStyle/>
        <a:p>
          <a:endParaRPr lang="en-US"/>
        </a:p>
      </dgm:t>
    </dgm:pt>
    <dgm:pt modelId="{BE423B51-EA4B-45CC-8EB6-1D2AD585FA84}">
      <dgm:prSet phldrT="[Text]"/>
      <dgm:spPr/>
      <dgm:t>
        <a:bodyPr/>
        <a:lstStyle/>
        <a:p>
          <a:r>
            <a:rPr lang="en-US" dirty="0" smtClean="0"/>
            <a:t>Pre processing</a:t>
          </a:r>
          <a:endParaRPr lang="en-US" dirty="0"/>
        </a:p>
      </dgm:t>
    </dgm:pt>
    <dgm:pt modelId="{A357EA0B-36DE-4100-833D-814ACA376005}" type="parTrans" cxnId="{8F249FDB-C1BF-4F44-BADE-329035C12ADC}">
      <dgm:prSet/>
      <dgm:spPr/>
      <dgm:t>
        <a:bodyPr/>
        <a:lstStyle/>
        <a:p>
          <a:endParaRPr lang="en-US"/>
        </a:p>
      </dgm:t>
    </dgm:pt>
    <dgm:pt modelId="{A28CE4CC-145B-45B1-818A-7FE8875CE682}" type="sibTrans" cxnId="{8F249FDB-C1BF-4F44-BADE-329035C12ADC}">
      <dgm:prSet/>
      <dgm:spPr/>
      <dgm:t>
        <a:bodyPr/>
        <a:lstStyle/>
        <a:p>
          <a:endParaRPr lang="en-US"/>
        </a:p>
      </dgm:t>
    </dgm:pt>
    <dgm:pt modelId="{528BD57E-F7B7-4293-841D-DD339F5C2299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EB10CFDE-531F-46B3-A6AD-A33B572ACD97}" type="parTrans" cxnId="{5AC0AAB2-9DEF-447D-ACE7-C7A9F5FEDC3F}">
      <dgm:prSet/>
      <dgm:spPr/>
      <dgm:t>
        <a:bodyPr/>
        <a:lstStyle/>
        <a:p>
          <a:endParaRPr lang="en-US"/>
        </a:p>
      </dgm:t>
    </dgm:pt>
    <dgm:pt modelId="{C5313EE4-D6FB-42CC-8B8D-77D18899D3E5}" type="sibTrans" cxnId="{5AC0AAB2-9DEF-447D-ACE7-C7A9F5FEDC3F}">
      <dgm:prSet/>
      <dgm:spPr/>
      <dgm:t>
        <a:bodyPr/>
        <a:lstStyle/>
        <a:p>
          <a:endParaRPr lang="en-US"/>
        </a:p>
      </dgm:t>
    </dgm:pt>
    <dgm:pt modelId="{CBEE8844-3B4F-440D-9C11-4EFE951C5FC7}">
      <dgm:prSet/>
      <dgm:spPr/>
      <dgm:t>
        <a:bodyPr/>
        <a:lstStyle/>
        <a:p>
          <a:r>
            <a:rPr lang="en-US" dirty="0" smtClean="0"/>
            <a:t>Data Modelling</a:t>
          </a:r>
          <a:endParaRPr lang="en-US" dirty="0"/>
        </a:p>
      </dgm:t>
    </dgm:pt>
    <dgm:pt modelId="{EB063C9A-8AD2-48DE-ADB5-10A43E07DA21}" type="parTrans" cxnId="{3D66DB0D-6574-422D-A806-C16F1FAED92D}">
      <dgm:prSet/>
      <dgm:spPr/>
      <dgm:t>
        <a:bodyPr/>
        <a:lstStyle/>
        <a:p>
          <a:endParaRPr lang="en-US"/>
        </a:p>
      </dgm:t>
    </dgm:pt>
    <dgm:pt modelId="{DB1BE70D-41E0-4A69-A1AA-B0E1BDFE288D}" type="sibTrans" cxnId="{3D66DB0D-6574-422D-A806-C16F1FAED92D}">
      <dgm:prSet/>
      <dgm:spPr/>
      <dgm:t>
        <a:bodyPr/>
        <a:lstStyle/>
        <a:p>
          <a:endParaRPr lang="en-US"/>
        </a:p>
      </dgm:t>
    </dgm:pt>
    <dgm:pt modelId="{96F62909-BB59-4114-A3C8-46891A725D04}">
      <dgm:prSet/>
      <dgm:spPr/>
      <dgm:t>
        <a:bodyPr/>
        <a:lstStyle/>
        <a:p>
          <a:r>
            <a:rPr lang="en-US" dirty="0" smtClean="0"/>
            <a:t>Advisory</a:t>
          </a:r>
          <a:endParaRPr lang="en-US" dirty="0"/>
        </a:p>
      </dgm:t>
    </dgm:pt>
    <dgm:pt modelId="{8E76516D-7589-485A-89EC-2009AE52B6A8}" type="parTrans" cxnId="{36503BBA-AAF6-471E-8BFB-23A9444976E9}">
      <dgm:prSet/>
      <dgm:spPr/>
      <dgm:t>
        <a:bodyPr/>
        <a:lstStyle/>
        <a:p>
          <a:endParaRPr lang="en-US"/>
        </a:p>
      </dgm:t>
    </dgm:pt>
    <dgm:pt modelId="{2389F77E-6845-4D2D-AEE5-41BD69B404C6}" type="sibTrans" cxnId="{36503BBA-AAF6-471E-8BFB-23A9444976E9}">
      <dgm:prSet/>
      <dgm:spPr/>
      <dgm:t>
        <a:bodyPr/>
        <a:lstStyle/>
        <a:p>
          <a:endParaRPr lang="en-US"/>
        </a:p>
      </dgm:t>
    </dgm:pt>
    <dgm:pt modelId="{2AFDDB1A-C2AF-4A4B-9232-CA552EE3185C}" type="pres">
      <dgm:prSet presAssocID="{71C02FF8-90C3-497B-AC1E-080B12F1530C}" presName="Name0" presStyleCnt="0">
        <dgm:presLayoutVars>
          <dgm:dir/>
          <dgm:resizeHandles val="exact"/>
        </dgm:presLayoutVars>
      </dgm:prSet>
      <dgm:spPr/>
    </dgm:pt>
    <dgm:pt modelId="{2F3533DC-54AC-47F5-A484-E49696B90DAC}" type="pres">
      <dgm:prSet presAssocID="{12C10EFA-79AF-4982-B8C0-A11E5179EFFE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29128-ED57-4613-BE09-71C50B721AAC}" type="pres">
      <dgm:prSet presAssocID="{959EF860-5B71-4FC4-BE88-3D7F0BF861FA}" presName="parSpace" presStyleCnt="0"/>
      <dgm:spPr/>
    </dgm:pt>
    <dgm:pt modelId="{0AD097D4-EF73-4C75-BBCB-DEF398DA46A3}" type="pres">
      <dgm:prSet presAssocID="{BE423B51-EA4B-45CC-8EB6-1D2AD585FA84}" presName="parTxOnly" presStyleLbl="node1" presStyleIdx="1" presStyleCnt="5">
        <dgm:presLayoutVars>
          <dgm:bulletEnabled val="1"/>
        </dgm:presLayoutVars>
      </dgm:prSet>
      <dgm:spPr/>
    </dgm:pt>
    <dgm:pt modelId="{A982883D-3EBD-4B8F-A472-6BF5685DD550}" type="pres">
      <dgm:prSet presAssocID="{A28CE4CC-145B-45B1-818A-7FE8875CE682}" presName="parSpace" presStyleCnt="0"/>
      <dgm:spPr/>
    </dgm:pt>
    <dgm:pt modelId="{68409878-6783-4DD2-B11A-F9AC01D1EEDF}" type="pres">
      <dgm:prSet presAssocID="{528BD57E-F7B7-4293-841D-DD339F5C2299}" presName="parTxOnly" presStyleLbl="node1" presStyleIdx="2" presStyleCnt="5">
        <dgm:presLayoutVars>
          <dgm:bulletEnabled val="1"/>
        </dgm:presLayoutVars>
      </dgm:prSet>
      <dgm:spPr/>
    </dgm:pt>
    <dgm:pt modelId="{086D9512-97E8-4D2C-B48A-086B9639405C}" type="pres">
      <dgm:prSet presAssocID="{C5313EE4-D6FB-42CC-8B8D-77D18899D3E5}" presName="parSpace" presStyleCnt="0"/>
      <dgm:spPr/>
    </dgm:pt>
    <dgm:pt modelId="{5DF5414D-2657-4720-A2E7-67627CFA8D24}" type="pres">
      <dgm:prSet presAssocID="{CBEE8844-3B4F-440D-9C11-4EFE951C5FC7}" presName="parTxOnly" presStyleLbl="node1" presStyleIdx="3" presStyleCnt="5" custScaleX="94529">
        <dgm:presLayoutVars>
          <dgm:bulletEnabled val="1"/>
        </dgm:presLayoutVars>
      </dgm:prSet>
      <dgm:spPr/>
    </dgm:pt>
    <dgm:pt modelId="{DD65F7DE-890E-4358-AF24-6FEFFB17A3A3}" type="pres">
      <dgm:prSet presAssocID="{DB1BE70D-41E0-4A69-A1AA-B0E1BDFE288D}" presName="parSpace" presStyleCnt="0"/>
      <dgm:spPr/>
    </dgm:pt>
    <dgm:pt modelId="{A33746B3-4B8E-4098-8366-CBB300950357}" type="pres">
      <dgm:prSet presAssocID="{96F62909-BB59-4114-A3C8-46891A725D04}" presName="parTxOnly" presStyleLbl="node1" presStyleIdx="4" presStyleCnt="5" custScaleX="61659">
        <dgm:presLayoutVars>
          <dgm:bulletEnabled val="1"/>
        </dgm:presLayoutVars>
      </dgm:prSet>
      <dgm:spPr/>
    </dgm:pt>
  </dgm:ptLst>
  <dgm:cxnLst>
    <dgm:cxn modelId="{BA771EF1-E286-4BFE-96CA-1E1EBB722454}" type="presOf" srcId="{12C10EFA-79AF-4982-B8C0-A11E5179EFFE}" destId="{2F3533DC-54AC-47F5-A484-E49696B90DAC}" srcOrd="0" destOrd="0" presId="urn:microsoft.com/office/officeart/2005/8/layout/hChevron3"/>
    <dgm:cxn modelId="{5AC0AAB2-9DEF-447D-ACE7-C7A9F5FEDC3F}" srcId="{71C02FF8-90C3-497B-AC1E-080B12F1530C}" destId="{528BD57E-F7B7-4293-841D-DD339F5C2299}" srcOrd="2" destOrd="0" parTransId="{EB10CFDE-531F-46B3-A6AD-A33B572ACD97}" sibTransId="{C5313EE4-D6FB-42CC-8B8D-77D18899D3E5}"/>
    <dgm:cxn modelId="{36503BBA-AAF6-471E-8BFB-23A9444976E9}" srcId="{71C02FF8-90C3-497B-AC1E-080B12F1530C}" destId="{96F62909-BB59-4114-A3C8-46891A725D04}" srcOrd="4" destOrd="0" parTransId="{8E76516D-7589-485A-89EC-2009AE52B6A8}" sibTransId="{2389F77E-6845-4D2D-AEE5-41BD69B404C6}"/>
    <dgm:cxn modelId="{F92CA0BA-0B81-47E1-8812-D6C228A281E3}" type="presOf" srcId="{71C02FF8-90C3-497B-AC1E-080B12F1530C}" destId="{2AFDDB1A-C2AF-4A4B-9232-CA552EE3185C}" srcOrd="0" destOrd="0" presId="urn:microsoft.com/office/officeart/2005/8/layout/hChevron3"/>
    <dgm:cxn modelId="{B8426609-4B12-430F-8645-E04E765C75CA}" type="presOf" srcId="{CBEE8844-3B4F-440D-9C11-4EFE951C5FC7}" destId="{5DF5414D-2657-4720-A2E7-67627CFA8D24}" srcOrd="0" destOrd="0" presId="urn:microsoft.com/office/officeart/2005/8/layout/hChevron3"/>
    <dgm:cxn modelId="{F7325F4C-761A-41AB-8851-A73F639C8B3B}" type="presOf" srcId="{BE423B51-EA4B-45CC-8EB6-1D2AD585FA84}" destId="{0AD097D4-EF73-4C75-BBCB-DEF398DA46A3}" srcOrd="0" destOrd="0" presId="urn:microsoft.com/office/officeart/2005/8/layout/hChevron3"/>
    <dgm:cxn modelId="{77A0D855-5060-4431-B371-4E1C8FDBCA05}" type="presOf" srcId="{96F62909-BB59-4114-A3C8-46891A725D04}" destId="{A33746B3-4B8E-4098-8366-CBB300950357}" srcOrd="0" destOrd="0" presId="urn:microsoft.com/office/officeart/2005/8/layout/hChevron3"/>
    <dgm:cxn modelId="{3D66DB0D-6574-422D-A806-C16F1FAED92D}" srcId="{71C02FF8-90C3-497B-AC1E-080B12F1530C}" destId="{CBEE8844-3B4F-440D-9C11-4EFE951C5FC7}" srcOrd="3" destOrd="0" parTransId="{EB063C9A-8AD2-48DE-ADB5-10A43E07DA21}" sibTransId="{DB1BE70D-41E0-4A69-A1AA-B0E1BDFE288D}"/>
    <dgm:cxn modelId="{8F249FDB-C1BF-4F44-BADE-329035C12ADC}" srcId="{71C02FF8-90C3-497B-AC1E-080B12F1530C}" destId="{BE423B51-EA4B-45CC-8EB6-1D2AD585FA84}" srcOrd="1" destOrd="0" parTransId="{A357EA0B-36DE-4100-833D-814ACA376005}" sibTransId="{A28CE4CC-145B-45B1-818A-7FE8875CE682}"/>
    <dgm:cxn modelId="{0ABFD96B-E9A5-4BDE-97CE-CE9161436C0F}" type="presOf" srcId="{528BD57E-F7B7-4293-841D-DD339F5C2299}" destId="{68409878-6783-4DD2-B11A-F9AC01D1EEDF}" srcOrd="0" destOrd="0" presId="urn:microsoft.com/office/officeart/2005/8/layout/hChevron3"/>
    <dgm:cxn modelId="{32950C1F-0C80-4856-8B91-CB06E735535A}" srcId="{71C02FF8-90C3-497B-AC1E-080B12F1530C}" destId="{12C10EFA-79AF-4982-B8C0-A11E5179EFFE}" srcOrd="0" destOrd="0" parTransId="{79534D03-7135-469E-A091-095F7AE0E0CF}" sibTransId="{959EF860-5B71-4FC4-BE88-3D7F0BF861FA}"/>
    <dgm:cxn modelId="{A1652691-F35E-42ED-BA6A-399997B7C8F5}" type="presParOf" srcId="{2AFDDB1A-C2AF-4A4B-9232-CA552EE3185C}" destId="{2F3533DC-54AC-47F5-A484-E49696B90DAC}" srcOrd="0" destOrd="0" presId="urn:microsoft.com/office/officeart/2005/8/layout/hChevron3"/>
    <dgm:cxn modelId="{445903ED-5DD5-4B13-A30C-C896AE6D1FBA}" type="presParOf" srcId="{2AFDDB1A-C2AF-4A4B-9232-CA552EE3185C}" destId="{96B29128-ED57-4613-BE09-71C50B721AAC}" srcOrd="1" destOrd="0" presId="urn:microsoft.com/office/officeart/2005/8/layout/hChevron3"/>
    <dgm:cxn modelId="{3B7E6D0C-01F8-4A7D-8AC4-0E541A25FDEB}" type="presParOf" srcId="{2AFDDB1A-C2AF-4A4B-9232-CA552EE3185C}" destId="{0AD097D4-EF73-4C75-BBCB-DEF398DA46A3}" srcOrd="2" destOrd="0" presId="urn:microsoft.com/office/officeart/2005/8/layout/hChevron3"/>
    <dgm:cxn modelId="{271839F3-7051-467B-B72F-BCBEC047B453}" type="presParOf" srcId="{2AFDDB1A-C2AF-4A4B-9232-CA552EE3185C}" destId="{A982883D-3EBD-4B8F-A472-6BF5685DD550}" srcOrd="3" destOrd="0" presId="urn:microsoft.com/office/officeart/2005/8/layout/hChevron3"/>
    <dgm:cxn modelId="{48BC9C73-0572-429D-BE17-BDF660C4B778}" type="presParOf" srcId="{2AFDDB1A-C2AF-4A4B-9232-CA552EE3185C}" destId="{68409878-6783-4DD2-B11A-F9AC01D1EEDF}" srcOrd="4" destOrd="0" presId="urn:microsoft.com/office/officeart/2005/8/layout/hChevron3"/>
    <dgm:cxn modelId="{4CFE46C0-C1FD-45E3-8139-CE4A264369C4}" type="presParOf" srcId="{2AFDDB1A-C2AF-4A4B-9232-CA552EE3185C}" destId="{086D9512-97E8-4D2C-B48A-086B9639405C}" srcOrd="5" destOrd="0" presId="urn:microsoft.com/office/officeart/2005/8/layout/hChevron3"/>
    <dgm:cxn modelId="{87F00F82-385E-4E59-BBE4-7B975E471129}" type="presParOf" srcId="{2AFDDB1A-C2AF-4A4B-9232-CA552EE3185C}" destId="{5DF5414D-2657-4720-A2E7-67627CFA8D24}" srcOrd="6" destOrd="0" presId="urn:microsoft.com/office/officeart/2005/8/layout/hChevron3"/>
    <dgm:cxn modelId="{2099A7F6-3F07-40A4-9A16-358A249412B4}" type="presParOf" srcId="{2AFDDB1A-C2AF-4A4B-9232-CA552EE3185C}" destId="{DD65F7DE-890E-4358-AF24-6FEFFB17A3A3}" srcOrd="7" destOrd="0" presId="urn:microsoft.com/office/officeart/2005/8/layout/hChevron3"/>
    <dgm:cxn modelId="{298B1A7A-079F-405B-9A40-D6B1F19B39B3}" type="presParOf" srcId="{2AFDDB1A-C2AF-4A4B-9232-CA552EE3185C}" destId="{A33746B3-4B8E-4098-8366-CBB3009503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533DC-54AC-47F5-A484-E49696B90DAC}">
      <dsp:nvSpPr>
        <dsp:cNvPr id="0" name=""/>
        <dsp:cNvSpPr/>
      </dsp:nvSpPr>
      <dsp:spPr>
        <a:xfrm>
          <a:off x="491" y="0"/>
          <a:ext cx="2139963" cy="6095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Acquisition</a:t>
          </a:r>
          <a:endParaRPr lang="en-US" sz="1800" kern="1200" dirty="0"/>
        </a:p>
      </dsp:txBody>
      <dsp:txXfrm>
        <a:off x="491" y="0"/>
        <a:ext cx="1987563" cy="609599"/>
      </dsp:txXfrm>
    </dsp:sp>
    <dsp:sp modelId="{0AD097D4-EF73-4C75-BBCB-DEF398DA46A3}">
      <dsp:nvSpPr>
        <dsp:cNvPr id="0" name=""/>
        <dsp:cNvSpPr/>
      </dsp:nvSpPr>
      <dsp:spPr>
        <a:xfrm>
          <a:off x="1712461" y="0"/>
          <a:ext cx="2139963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 processing</a:t>
          </a:r>
          <a:endParaRPr lang="en-US" sz="1800" kern="1200" dirty="0"/>
        </a:p>
      </dsp:txBody>
      <dsp:txXfrm>
        <a:off x="2017261" y="0"/>
        <a:ext cx="1530364" cy="609599"/>
      </dsp:txXfrm>
    </dsp:sp>
    <dsp:sp modelId="{68409878-6783-4DD2-B11A-F9AC01D1EEDF}">
      <dsp:nvSpPr>
        <dsp:cNvPr id="0" name=""/>
        <dsp:cNvSpPr/>
      </dsp:nvSpPr>
      <dsp:spPr>
        <a:xfrm>
          <a:off x="3424432" y="0"/>
          <a:ext cx="2139963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Extraction</a:t>
          </a:r>
          <a:endParaRPr lang="en-US" sz="1800" kern="1200" dirty="0"/>
        </a:p>
      </dsp:txBody>
      <dsp:txXfrm>
        <a:off x="3729232" y="0"/>
        <a:ext cx="1530364" cy="609599"/>
      </dsp:txXfrm>
    </dsp:sp>
    <dsp:sp modelId="{5DF5414D-2657-4720-A2E7-67627CFA8D24}">
      <dsp:nvSpPr>
        <dsp:cNvPr id="0" name=""/>
        <dsp:cNvSpPr/>
      </dsp:nvSpPr>
      <dsp:spPr>
        <a:xfrm>
          <a:off x="5136403" y="0"/>
          <a:ext cx="2022885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Modeling</a:t>
          </a:r>
          <a:endParaRPr lang="en-US" sz="1800" kern="1200" dirty="0"/>
        </a:p>
      </dsp:txBody>
      <dsp:txXfrm>
        <a:off x="5441203" y="0"/>
        <a:ext cx="1413286" cy="609599"/>
      </dsp:txXfrm>
    </dsp:sp>
    <dsp:sp modelId="{A33746B3-4B8E-4098-8366-CBB300950357}">
      <dsp:nvSpPr>
        <dsp:cNvPr id="0" name=""/>
        <dsp:cNvSpPr/>
      </dsp:nvSpPr>
      <dsp:spPr>
        <a:xfrm>
          <a:off x="6731296" y="0"/>
          <a:ext cx="2139963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Advisory</a:t>
          </a:r>
          <a:endParaRPr lang="en-US" sz="1800" kern="1200" dirty="0"/>
        </a:p>
      </dsp:txBody>
      <dsp:txXfrm>
        <a:off x="7036096" y="0"/>
        <a:ext cx="1530364" cy="609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533DC-54AC-47F5-A484-E49696B90DAC}">
      <dsp:nvSpPr>
        <dsp:cNvPr id="0" name=""/>
        <dsp:cNvSpPr/>
      </dsp:nvSpPr>
      <dsp:spPr>
        <a:xfrm>
          <a:off x="3329" y="0"/>
          <a:ext cx="2356558" cy="6095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Acquisition</a:t>
          </a:r>
          <a:endParaRPr lang="en-US" sz="1600" kern="1200" dirty="0"/>
        </a:p>
      </dsp:txBody>
      <dsp:txXfrm>
        <a:off x="3329" y="0"/>
        <a:ext cx="2204158" cy="609599"/>
      </dsp:txXfrm>
    </dsp:sp>
    <dsp:sp modelId="{0AD097D4-EF73-4C75-BBCB-DEF398DA46A3}">
      <dsp:nvSpPr>
        <dsp:cNvPr id="0" name=""/>
        <dsp:cNvSpPr/>
      </dsp:nvSpPr>
      <dsp:spPr>
        <a:xfrm>
          <a:off x="1888576" y="0"/>
          <a:ext cx="2356558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 processing</a:t>
          </a:r>
          <a:endParaRPr lang="en-US" sz="1600" kern="1200" dirty="0"/>
        </a:p>
      </dsp:txBody>
      <dsp:txXfrm>
        <a:off x="2193376" y="0"/>
        <a:ext cx="1746959" cy="609599"/>
      </dsp:txXfrm>
    </dsp:sp>
    <dsp:sp modelId="{68409878-6783-4DD2-B11A-F9AC01D1EEDF}">
      <dsp:nvSpPr>
        <dsp:cNvPr id="0" name=""/>
        <dsp:cNvSpPr/>
      </dsp:nvSpPr>
      <dsp:spPr>
        <a:xfrm>
          <a:off x="3773823" y="0"/>
          <a:ext cx="2356558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 Extraction</a:t>
          </a:r>
          <a:endParaRPr lang="en-US" sz="1600" kern="1200" dirty="0"/>
        </a:p>
      </dsp:txBody>
      <dsp:txXfrm>
        <a:off x="4078623" y="0"/>
        <a:ext cx="1746959" cy="609599"/>
      </dsp:txXfrm>
    </dsp:sp>
    <dsp:sp modelId="{5DF5414D-2657-4720-A2E7-67627CFA8D24}">
      <dsp:nvSpPr>
        <dsp:cNvPr id="0" name=""/>
        <dsp:cNvSpPr/>
      </dsp:nvSpPr>
      <dsp:spPr>
        <a:xfrm>
          <a:off x="5659070" y="0"/>
          <a:ext cx="2227631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Modelling</a:t>
          </a:r>
          <a:endParaRPr lang="en-US" sz="1600" kern="1200" dirty="0"/>
        </a:p>
      </dsp:txBody>
      <dsp:txXfrm>
        <a:off x="5963870" y="0"/>
        <a:ext cx="1618032" cy="609599"/>
      </dsp:txXfrm>
    </dsp:sp>
    <dsp:sp modelId="{A33746B3-4B8E-4098-8366-CBB300950357}">
      <dsp:nvSpPr>
        <dsp:cNvPr id="0" name=""/>
        <dsp:cNvSpPr/>
      </dsp:nvSpPr>
      <dsp:spPr>
        <a:xfrm>
          <a:off x="7415390" y="0"/>
          <a:ext cx="1453030" cy="60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Advisory</a:t>
          </a:r>
          <a:endParaRPr lang="en-US" sz="1600" kern="1200" dirty="0"/>
        </a:p>
      </dsp:txBody>
      <dsp:txXfrm>
        <a:off x="7720190" y="0"/>
        <a:ext cx="843431" cy="60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B14C-A83D-4B05-B00D-7110EBE0486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C322-9835-4394-A408-C7A263B8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80386" y="151205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127986" y="1867690"/>
            <a:ext cx="914400" cy="620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852472" y="1684867"/>
            <a:ext cx="10187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52186" y="1675989"/>
            <a:ext cx="9728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99986" y="1597443"/>
            <a:ext cx="1322772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2945312"/>
            <a:ext cx="1199965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70986" y="1991191"/>
            <a:ext cx="34548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94986" y="1991191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53630" y="1991191"/>
            <a:ext cx="228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4179901" y="2367183"/>
            <a:ext cx="1181471" cy="5321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3006" y="1078593"/>
            <a:ext cx="1828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Outlier detection/removal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Missing Value</a:t>
            </a:r>
          </a:p>
          <a:p>
            <a:r>
              <a:rPr lang="en-US" sz="1200" dirty="0"/>
              <a:t>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64" y="1262608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Variable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Correlation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Causality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PCA</a:t>
            </a:r>
          </a:p>
          <a:p>
            <a:r>
              <a:rPr lang="en-US" sz="1200" dirty="0" smtClean="0"/>
              <a:t>..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463030" y="2931256"/>
            <a:ext cx="1337570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23006" y="3007166"/>
            <a:ext cx="1624614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Artificial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Non linear </a:t>
            </a:r>
            <a:r>
              <a:rPr lang="en-US" sz="1200" dirty="0" smtClean="0"/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Cubist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000" dirty="0" smtClean="0"/>
              <a:t>..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>
            <a:off x="5361372" y="2367183"/>
            <a:ext cx="1029811" cy="57812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91568" y="4042883"/>
            <a:ext cx="1182579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 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63030" y="4038347"/>
            <a:ext cx="1337570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8" idx="2"/>
            <a:endCxn id="29" idx="0"/>
          </p:cNvCxnSpPr>
          <p:nvPr/>
        </p:nvCxnSpPr>
        <p:spPr>
          <a:xfrm>
            <a:off x="4131815" y="3700996"/>
            <a:ext cx="0" cy="33735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1"/>
          </p:cNvCxnSpPr>
          <p:nvPr/>
        </p:nvCxnSpPr>
        <p:spPr>
          <a:xfrm>
            <a:off x="4838329" y="4427753"/>
            <a:ext cx="95323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91568" y="5169949"/>
            <a:ext cx="1237696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Validated Model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00800" y="3700996"/>
            <a:ext cx="0" cy="33735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00800" y="4812623"/>
            <a:ext cx="0" cy="33735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329" y="1232482"/>
            <a:ext cx="1066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Historical Data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74147" y="5541136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431347" y="5134226"/>
            <a:ext cx="1237696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2058" name="Rounded Rectangle 2057"/>
          <p:cNvSpPr/>
          <p:nvPr/>
        </p:nvSpPr>
        <p:spPr>
          <a:xfrm>
            <a:off x="1616475" y="1039760"/>
            <a:ext cx="2837155" cy="1616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1" name="Diagram 2060"/>
          <p:cNvGraphicFramePr/>
          <p:nvPr>
            <p:extLst>
              <p:ext uri="{D42A27DB-BD31-4B8C-83A1-F6EECF244321}">
                <p14:modId xmlns:p14="http://schemas.microsoft.com/office/powerpoint/2010/main" val="3203893479"/>
              </p:ext>
            </p:extLst>
          </p:nvPr>
        </p:nvGraphicFramePr>
        <p:xfrm>
          <a:off x="127986" y="228600"/>
          <a:ext cx="8871751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63" name="Straight Arrow Connector 2062"/>
          <p:cNvCxnSpPr/>
          <p:nvPr/>
        </p:nvCxnSpPr>
        <p:spPr>
          <a:xfrm flipV="1">
            <a:off x="4838329" y="3429000"/>
            <a:ext cx="876671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/>
          <p:cNvCxnSpPr/>
          <p:nvPr/>
        </p:nvCxnSpPr>
        <p:spPr>
          <a:xfrm flipH="1">
            <a:off x="4838329" y="3429000"/>
            <a:ext cx="8766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Arrow Connector 2068"/>
          <p:cNvCxnSpPr/>
          <p:nvPr/>
        </p:nvCxnSpPr>
        <p:spPr>
          <a:xfrm>
            <a:off x="4876800" y="3505200"/>
            <a:ext cx="0" cy="762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TextBox 2069"/>
          <p:cNvSpPr txBox="1"/>
          <p:nvPr/>
        </p:nvSpPr>
        <p:spPr>
          <a:xfrm>
            <a:off x="4876800" y="2954734"/>
            <a:ext cx="874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Cross Validation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35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4605337" cy="43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9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19800" cy="309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40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381375" cy="321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57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73" y="1600200"/>
            <a:ext cx="45508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8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200" y="3016892"/>
            <a:ext cx="9067800" cy="2005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0" y="3314066"/>
            <a:ext cx="2438400" cy="1355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609600" y="339823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Magnetic Disk 4"/>
          <p:cNvSpPr/>
          <p:nvPr/>
        </p:nvSpPr>
        <p:spPr>
          <a:xfrm>
            <a:off x="457200" y="3753871"/>
            <a:ext cx="914400" cy="620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233473" y="4010881"/>
            <a:ext cx="9728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Cleaned Data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657600" y="3574750"/>
            <a:ext cx="1322772" cy="7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Engineering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1" y="1925467"/>
            <a:ext cx="165383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Outlier </a:t>
            </a:r>
            <a:r>
              <a:rPr lang="en-US" sz="1200" dirty="0" smtClean="0"/>
              <a:t>removal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Missing </a:t>
            </a:r>
            <a:r>
              <a:rPr lang="en-US" sz="1200" dirty="0" smtClean="0"/>
              <a:t>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Resolve inconsistency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Smoothening noisy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Normalization</a:t>
            </a:r>
            <a:endParaRPr lang="en-US" sz="1200" dirty="0"/>
          </a:p>
          <a:p>
            <a:r>
              <a:rPr lang="en-US" sz="1200" dirty="0"/>
              <a:t>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2029" y="18716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Variable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Correlation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Causality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PCA..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91568" y="1871612"/>
            <a:ext cx="219426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Artificial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Non linear </a:t>
            </a:r>
            <a:r>
              <a:rPr lang="en-US" sz="1200" dirty="0" smtClean="0"/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Decision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Cubist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20697" y="3435132"/>
            <a:ext cx="1066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Historical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Data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061" name="Diagram 2060"/>
          <p:cNvGraphicFramePr/>
          <p:nvPr>
            <p:extLst>
              <p:ext uri="{D42A27DB-BD31-4B8C-83A1-F6EECF244321}">
                <p14:modId xmlns:p14="http://schemas.microsoft.com/office/powerpoint/2010/main" val="2724729356"/>
              </p:ext>
            </p:extLst>
          </p:nvPr>
        </p:nvGraphicFramePr>
        <p:xfrm>
          <a:off x="127986" y="1295400"/>
          <a:ext cx="8871751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410200" y="3385022"/>
            <a:ext cx="1066800" cy="45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Data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6629400" y="3383306"/>
            <a:ext cx="1066800" cy="45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5410200" y="3981340"/>
            <a:ext cx="1066800" cy="45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Testing Data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6629400" y="3981340"/>
            <a:ext cx="1066800" cy="45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Trained Model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8077200" y="3682736"/>
            <a:ext cx="914400" cy="45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Expected Output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441295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Cross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1687497" y="3637900"/>
            <a:ext cx="293703" cy="6868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iped Right Arrow 48"/>
          <p:cNvSpPr/>
          <p:nvPr/>
        </p:nvSpPr>
        <p:spPr>
          <a:xfrm>
            <a:off x="3363897" y="3584571"/>
            <a:ext cx="293703" cy="6868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iped Right Arrow 49"/>
          <p:cNvSpPr/>
          <p:nvPr/>
        </p:nvSpPr>
        <p:spPr>
          <a:xfrm>
            <a:off x="5040297" y="3574750"/>
            <a:ext cx="293703" cy="6868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iped Right Arrow 50"/>
          <p:cNvSpPr/>
          <p:nvPr/>
        </p:nvSpPr>
        <p:spPr>
          <a:xfrm>
            <a:off x="7772400" y="3569002"/>
            <a:ext cx="293703" cy="6868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687497" y="1871612"/>
            <a:ext cx="369903" cy="114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87497" y="3016892"/>
            <a:ext cx="0" cy="2005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10748" y="1925467"/>
            <a:ext cx="375452" cy="109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10748" y="3016892"/>
            <a:ext cx="0" cy="200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257800" y="1871612"/>
            <a:ext cx="533768" cy="114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57800" y="3016892"/>
            <a:ext cx="0" cy="200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20000" y="1871612"/>
            <a:ext cx="315897" cy="116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919251" y="3016892"/>
            <a:ext cx="33292" cy="200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 flipH="1">
            <a:off x="76200" y="1871612"/>
            <a:ext cx="76200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/>
          <p:cNvCxnSpPr/>
          <p:nvPr/>
        </p:nvCxnSpPr>
        <p:spPr>
          <a:xfrm>
            <a:off x="8695678" y="1925467"/>
            <a:ext cx="457200" cy="11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0853" y="1970087"/>
            <a:ext cx="14318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Current and Historical business data</a:t>
            </a:r>
            <a:endParaRPr lang="en-US" sz="1200" dirty="0"/>
          </a:p>
          <a:p>
            <a:r>
              <a:rPr lang="en-US" sz="1200" dirty="0"/>
              <a:t>..</a:t>
            </a:r>
          </a:p>
        </p:txBody>
      </p:sp>
      <p:sp>
        <p:nvSpPr>
          <p:cNvPr id="2053" name="Down Arrow 2052"/>
          <p:cNvSpPr/>
          <p:nvPr/>
        </p:nvSpPr>
        <p:spPr>
          <a:xfrm>
            <a:off x="2550112" y="3842717"/>
            <a:ext cx="304800" cy="116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lowchart: Decision 2053"/>
          <p:cNvSpPr/>
          <p:nvPr/>
        </p:nvSpPr>
        <p:spPr>
          <a:xfrm>
            <a:off x="2133600" y="3089397"/>
            <a:ext cx="1139302" cy="6644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50" dirty="0" smtClean="0"/>
          </a:p>
          <a:p>
            <a:pPr algn="ctr"/>
            <a:r>
              <a:rPr lang="en-US" sz="1200" dirty="0"/>
              <a:t>Cleaning</a:t>
            </a:r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5493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8763"/>
            <a:ext cx="5715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55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2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3" y="1600200"/>
            <a:ext cx="57595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4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47801"/>
            <a:ext cx="46778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7600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8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6" y="1600200"/>
            <a:ext cx="75072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63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6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74" y="1600200"/>
            <a:ext cx="64434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26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118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Bilurkar, Pradeep (TI)</dc:creator>
  <cp:lastModifiedBy>Bilurkar, Pradeep (TI)</cp:lastModifiedBy>
  <cp:revision>18</cp:revision>
  <dcterms:created xsi:type="dcterms:W3CDTF">2017-01-24T10:48:16Z</dcterms:created>
  <dcterms:modified xsi:type="dcterms:W3CDTF">2017-01-27T06:29:25Z</dcterms:modified>
</cp:coreProperties>
</file>