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68" r:id="rId6"/>
    <p:sldId id="267" r:id="rId7"/>
    <p:sldId id="266" r:id="rId8"/>
    <p:sldId id="270" r:id="rId9"/>
    <p:sldId id="269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5685-A13A-4317-816B-AF594177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BF745-D578-4B4C-80D3-85B59E9CF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EB76B-74A4-4BE9-88DD-04E4C3A3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5283-F914-4302-AEA6-07E6A5E1AE3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C35E2-021A-49E6-B888-F07D3409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071E1-DA32-4F01-BBA3-9BAE9D5D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7EA1-EB4B-4615-BF98-7F510DF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6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CC56-DB6E-403A-9189-9BB024C0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28CD8-EAC3-48DF-B79C-5763A943A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ABE0-AEB3-4AFF-850B-2837EB43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5283-F914-4302-AEA6-07E6A5E1AE3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8CF5-EDDE-4D11-AB23-5F82424C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E7775-7A6E-461B-9CA0-418A5EA0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7EA1-EB4B-4615-BF98-7F510DF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323D6-BDF4-4685-B213-695381E3A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48C04-F7A9-4259-B809-5C2686345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89C62-B817-4122-9428-0081D2B2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5283-F914-4302-AEA6-07E6A5E1AE3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1B55-EBB9-49FD-A14E-53A4122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A5BB5-8F8A-419B-BC6D-76C226AA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7EA1-EB4B-4615-BF98-7F510DF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E0CD-BE0E-417D-9B1F-8862940C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8544-D9E2-4B12-A48C-164F6715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7033-28BA-428D-BC6D-D14D844E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5283-F914-4302-AEA6-07E6A5E1AE3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6E2FF-883C-41E7-A59C-1E7B3309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5732-8195-43E7-96CE-7196C05C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7EA1-EB4B-4615-BF98-7F510DF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6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C377-6911-495A-921A-E87337AA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08E3D-F0B6-4FF7-9E53-D5F09742F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F3B14-AC81-4C2D-AD16-9B65B6BE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5283-F914-4302-AEA6-07E6A5E1AE3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4EA4-A61A-4D27-9AA1-61E2FA57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DB446-4CED-4475-A03A-8E8297E2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7EA1-EB4B-4615-BF98-7F510DF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5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4F4A-1553-4C7D-9B91-F5CF71E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1107-3058-4A73-B94B-F390DCEF4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C2101-A5F8-44BD-AFE3-43F8FA118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B669-0B97-40DF-9281-D6D693CF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5283-F914-4302-AEA6-07E6A5E1AE3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0340D-2701-452A-B064-9DA25A66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CEC7A-21E2-4A94-958B-0F996358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7EA1-EB4B-4615-BF98-7F510DF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1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47E0-9DB6-402D-AF73-F3A5B324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AD214-1B00-4AC0-A442-6B2189DCC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5D031-9562-4CFF-9482-0219B5C8D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5DDA4-20C8-4C03-AA3F-0FC66021B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C9499-AAC3-47AB-8E97-88743FD28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7774F-8228-4A30-B83A-BC736429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5283-F914-4302-AEA6-07E6A5E1AE3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5CACC-841F-49A9-AC7A-3AEFD1C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5D866-3BFD-45D8-831A-E2984C70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7EA1-EB4B-4615-BF98-7F510DF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57DF-DF90-489C-8BDE-0C1E23CA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A52A-FBA6-428B-AA84-8E8AF58C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5283-F914-4302-AEA6-07E6A5E1AE3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4AF08-242E-41BD-AD7A-975DCE14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28E0C-D15D-48A7-BDF4-A276D18B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7EA1-EB4B-4615-BF98-7F510DF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22121-2D7D-47E6-90E0-B889EE03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5283-F914-4302-AEA6-07E6A5E1AE3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CDF99-182E-4D8F-A6EC-C14AFE81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803DC-52BD-4BF3-9E7A-5C9DA908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7EA1-EB4B-4615-BF98-7F510DF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0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0180-4104-4F28-8116-ABA51553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13F-8F64-4CC6-8D35-CCD01E1C9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EAAC-772F-4031-8EC2-D7FD726E5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64326-0F32-4888-8BC4-622403D4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5283-F914-4302-AEA6-07E6A5E1AE3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78C16-E9F2-4B20-AEB1-170DE7C6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E42BD-43D7-4D5F-B172-1A80621B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7EA1-EB4B-4615-BF98-7F510DF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4558-CFCB-4193-A7EC-D2D68FA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1796F-E226-40A7-976D-654B2894F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067ED-F481-464F-ACD2-ED7B74A4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E4777-E00E-49BA-9690-31E487FD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5283-F914-4302-AEA6-07E6A5E1AE3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523D6-CE66-437C-8D51-5B4E2CAC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60E8C-56C2-4BF9-98FC-DCA7F14D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7EA1-EB4B-4615-BF98-7F510DF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2657D-7B42-4BD3-A2AA-27544930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00707-3630-4C4E-A6B9-BE9212A0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EFFFA-CB82-4F6D-A90B-0632FA1C8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5283-F914-4302-AEA6-07E6A5E1AE3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E2663-E9CB-4B3F-AA68-FA54C6EDC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83127-1651-40FE-B72A-4C06ED1E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D7EA1-EB4B-4615-BF98-7F510DF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0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7679B7-C704-4994-A4AA-77D16CB9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r>
              <a:rPr lang="en-US" sz="6000" b="1" dirty="0"/>
              <a:t>Online Food Delivery analysis</a:t>
            </a:r>
            <a:br>
              <a:rPr lang="en-US" sz="6000" b="1" dirty="0"/>
            </a:br>
            <a:br>
              <a:rPr lang="en-US" sz="6000" b="1" dirty="0"/>
            </a:br>
            <a:br>
              <a:rPr lang="en-US" dirty="0"/>
            </a:br>
            <a:r>
              <a:rPr lang="en-US" dirty="0"/>
              <a:t>                                                              </a:t>
            </a:r>
            <a:r>
              <a:rPr lang="en-US" b="1" dirty="0"/>
              <a:t>By Pradeep R</a:t>
            </a:r>
          </a:p>
        </p:txBody>
      </p:sp>
    </p:spTree>
    <p:extLst>
      <p:ext uri="{BB962C8B-B14F-4D97-AF65-F5344CB8AC3E}">
        <p14:creationId xmlns:p14="http://schemas.microsoft.com/office/powerpoint/2010/main" val="208474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4A86D-CCB5-4C49-A098-0E3E121D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26" y="543339"/>
            <a:ext cx="6785113" cy="3949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7118A-F4E0-4579-9D12-2645A5FCE19B}"/>
              </a:ext>
            </a:extLst>
          </p:cNvPr>
          <p:cNvSpPr txBox="1"/>
          <p:nvPr/>
        </p:nvSpPr>
        <p:spPr>
          <a:xfrm>
            <a:off x="1219200" y="5144004"/>
            <a:ext cx="9766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most students order online. After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analysing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their qualifications it was found that the post graduate students ordered the most.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5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0523C-E4F3-46B7-A9FD-E5DE8F85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96" y="516836"/>
            <a:ext cx="7421217" cy="3816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75DB3-4EEC-4FD3-BB29-9C5582027AFE}"/>
              </a:ext>
            </a:extLst>
          </p:cNvPr>
          <p:cNvSpPr txBox="1"/>
          <p:nvPr/>
        </p:nvSpPr>
        <p:spPr>
          <a:xfrm>
            <a:off x="993912" y="5064493"/>
            <a:ext cx="1049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Family size of three ordered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most.This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column can be set aside as it does not present clear picture as other columns present among themselves.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9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7F3808-2CB3-4328-BAC2-84EBE2848D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2A225-3060-4B49-8111-0206E494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1)Customer-the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apetite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of customer leads to a business running successfully . So more ways and ideas should be thought about to make them order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more.This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should be the top most goal of the business owner.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2)Delivery Partners-They act as a mode of communication between a customer and the restaurant .So thinking about their well being is necessary for a business to flourish.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3)Restaurants-Their food is the one which has made this business turn into a profit making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one.So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they should come up with ideas to make it more customer centric.</a:t>
            </a:r>
          </a:p>
        </p:txBody>
      </p:sp>
    </p:spTree>
    <p:extLst>
      <p:ext uri="{BB962C8B-B14F-4D97-AF65-F5344CB8AC3E}">
        <p14:creationId xmlns:p14="http://schemas.microsoft.com/office/powerpoint/2010/main" val="261788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06D9A5-23B4-4429-A086-9DB5FC92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6000"/>
              <a:t>                         </a:t>
            </a:r>
            <a:r>
              <a:rPr lang="en-US" sz="6000" b="1"/>
              <a:t>Thank </a:t>
            </a:r>
            <a:r>
              <a:rPr lang="en-US" sz="60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92883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Challenges in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3200" dirty="0">
                <a:latin typeface="Apple Braille Pinpoint 8 Dot" pitchFamily="2" charset="0"/>
              </a:rPr>
              <a:t>There were multiple columns with many null values which we had to replace with the median values.</a:t>
            </a:r>
          </a:p>
          <a:p>
            <a:pPr marL="285750" indent="-285750"/>
            <a:r>
              <a:rPr lang="en-US" sz="3200" dirty="0">
                <a:latin typeface="Apple Braille Pinpoint 8 Dot" pitchFamily="2" charset="0"/>
              </a:rPr>
              <a:t>There were multiple columns which had multilevel categorical variables which were then reduced into fewer levels.</a:t>
            </a:r>
          </a:p>
          <a:p>
            <a:pPr marL="285750" indent="-285750"/>
            <a:r>
              <a:rPr lang="en-US" sz="3200" dirty="0">
                <a:latin typeface="Apple Braille Pinpoint 8 Dot" pitchFamily="2" charset="0"/>
              </a:rPr>
              <a:t>Analyzing the outliers from all the variables and treating the outliers in an appropriate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4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882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My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Apple Braille Pinpoint 8 Dot" pitchFamily="2" charset="0"/>
              </a:rPr>
              <a:t>The first and foremost learning was to implement the theoretical knowledge that help to solve the real world problem. </a:t>
            </a:r>
          </a:p>
          <a:p>
            <a:pPr marL="285750" indent="-285750"/>
            <a:r>
              <a:rPr lang="en-US" dirty="0">
                <a:latin typeface="Apple Braille Pinpoint 8 Dot" pitchFamily="2" charset="0"/>
              </a:rPr>
              <a:t>I learnt that the data is valuable so we should not manipulate it too much.</a:t>
            </a:r>
          </a:p>
          <a:p>
            <a:pPr marL="285750" indent="-285750"/>
            <a:r>
              <a:rPr lang="en-US" dirty="0">
                <a:latin typeface="Apple Braille Pinpoint 8 Dot" pitchFamily="2" charset="0"/>
              </a:rPr>
              <a:t>I learnt that, a good model of linear regression can only be obtained by doing lot of trails.</a:t>
            </a:r>
          </a:p>
          <a:p>
            <a:pPr marL="285750" indent="-285750"/>
            <a:r>
              <a:rPr lang="en-US" dirty="0">
                <a:latin typeface="Apple Braille Pinpoint 8 Dot" pitchFamily="2" charset="0"/>
              </a:rPr>
              <a:t>I learnt that we should think out of the box.</a:t>
            </a:r>
          </a:p>
          <a:p>
            <a:pPr marL="285750" indent="-285750"/>
            <a:r>
              <a:rPr lang="en-US" dirty="0">
                <a:latin typeface="Apple Braille Pinpoint 8 Dot" pitchFamily="2" charset="0"/>
              </a:rPr>
              <a:t>I learnt about insurance data set and how it is used.</a:t>
            </a:r>
          </a:p>
          <a:p>
            <a:pPr marL="285750" indent="-285750"/>
            <a:endParaRPr lang="en-US" dirty="0">
              <a:latin typeface="Apple Braille Pinpoint 8 Dot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9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342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5400" b="1" dirty="0"/>
              <a:t>              Major insights through EDA</a:t>
            </a:r>
          </a:p>
        </p:txBody>
      </p:sp>
    </p:spTree>
    <p:extLst>
      <p:ext uri="{BB962C8B-B14F-4D97-AF65-F5344CB8AC3E}">
        <p14:creationId xmlns:p14="http://schemas.microsoft.com/office/powerpoint/2010/main" val="340280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54BC-2299-4661-B1E0-9F1AAA5FD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30" y="919990"/>
            <a:ext cx="7371521" cy="3824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116F97-F2D5-4BD1-BE25-6800E32381AF}"/>
              </a:ext>
            </a:extLst>
          </p:cNvPr>
          <p:cNvSpPr txBox="1"/>
          <p:nvPr/>
        </p:nvSpPr>
        <p:spPr>
          <a:xfrm>
            <a:off x="556591" y="5014680"/>
            <a:ext cx="108932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age group 20-25 years old is the one that needs to be targeted because this group is the one that orders the most. The group 25-30 years old needs to be studied much better because this group has the ability to increase revenue as it is second most age group that orders the most.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8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DDFD23-EA0F-423D-BE8A-D2A16EED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97" y="687247"/>
            <a:ext cx="7805530" cy="4070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048714-D735-4F15-8A90-BE3879784F81}"/>
              </a:ext>
            </a:extLst>
          </p:cNvPr>
          <p:cNvSpPr txBox="1"/>
          <p:nvPr/>
        </p:nvSpPr>
        <p:spPr>
          <a:xfrm>
            <a:off x="2226365" y="51957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Male orders more than female.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8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2B2DB-387F-4A87-98A8-2522CD06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3" y="344349"/>
            <a:ext cx="7474226" cy="4095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2041B7-223B-437D-A9CE-3E7274FA3269}"/>
              </a:ext>
            </a:extLst>
          </p:cNvPr>
          <p:cNvSpPr txBox="1"/>
          <p:nvPr/>
        </p:nvSpPr>
        <p:spPr>
          <a:xfrm>
            <a:off x="821635" y="4611757"/>
            <a:ext cx="105487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Maximum online order comes from single followed by married.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Reason for more order by single people-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1)Sharing the flat with a number of people and in that scenario they prefer to order online than cooking as the cook cannot always cook different types of food for different people.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2)Too much workload.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3)Off days people prefer to relax.</a:t>
            </a:r>
          </a:p>
        </p:txBody>
      </p:sp>
    </p:spTree>
    <p:extLst>
      <p:ext uri="{BB962C8B-B14F-4D97-AF65-F5344CB8AC3E}">
        <p14:creationId xmlns:p14="http://schemas.microsoft.com/office/powerpoint/2010/main" val="373581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93E43-292C-4FDB-9D80-37514D7A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7" y="371061"/>
            <a:ext cx="6891130" cy="4055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4E7BB-C6A7-4FA7-B6E8-A9A11395DD9E}"/>
              </a:ext>
            </a:extLst>
          </p:cNvPr>
          <p:cNvSpPr txBox="1"/>
          <p:nvPr/>
        </p:nvSpPr>
        <p:spPr>
          <a:xfrm>
            <a:off x="1245704" y="5117500"/>
            <a:ext cx="882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Students then followed by employee order the most and minimum is housewife.</a:t>
            </a:r>
          </a:p>
        </p:txBody>
      </p:sp>
    </p:spTree>
    <p:extLst>
      <p:ext uri="{BB962C8B-B14F-4D97-AF65-F5344CB8AC3E}">
        <p14:creationId xmlns:p14="http://schemas.microsoft.com/office/powerpoint/2010/main" val="65691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D64A0-2CA4-4664-AC97-69DAE4CFC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22" y="795130"/>
            <a:ext cx="7116417" cy="4081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79A4A-955D-4013-81A6-71F73ECCAD22}"/>
              </a:ext>
            </a:extLst>
          </p:cNvPr>
          <p:cNvSpPr txBox="1"/>
          <p:nvPr/>
        </p:nvSpPr>
        <p:spPr>
          <a:xfrm>
            <a:off x="742120" y="5166044"/>
            <a:ext cx="104294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People with no income order most as in occupation graph we saw that it was the students who ordered most. So a student does not have income. After the students there were employee earning more than 25 thousand but less than 50 thousand order the most.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7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507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Apple Braille Pinpoint 8 Dot</vt:lpstr>
      <vt:lpstr>Arial</vt:lpstr>
      <vt:lpstr>Calibri</vt:lpstr>
      <vt:lpstr>Calibri Light</vt:lpstr>
      <vt:lpstr>Helvetica Neue</vt:lpstr>
      <vt:lpstr>Office Theme</vt:lpstr>
      <vt:lpstr>                 Online Food Delivery analysis                                                                 By Pradeep R</vt:lpstr>
      <vt:lpstr>Challenges in the dataset</vt:lpstr>
      <vt:lpstr>My Learning</vt:lpstr>
      <vt:lpstr>              Major insights through 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Online Food Delivery analysis                                                                 By Pradeep R</dc:title>
  <dc:creator>Pradeep R</dc:creator>
  <cp:lastModifiedBy>Pradeep R</cp:lastModifiedBy>
  <cp:revision>3</cp:revision>
  <dcterms:created xsi:type="dcterms:W3CDTF">2022-09-26T09:37:24Z</dcterms:created>
  <dcterms:modified xsi:type="dcterms:W3CDTF">2022-09-26T09:53:54Z</dcterms:modified>
</cp:coreProperties>
</file>