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altLang="en-US" dirty="0" sz="2400" lang="en-US"/>
              <a:t>STUDENNAME</a:t>
            </a:r>
            <a:r>
              <a:rPr altLang="en-GB" dirty="0" sz="2400" lang="en-US"/>
              <a:t> 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P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d</a:t>
            </a:r>
            <a:r>
              <a:rPr altLang="en-GB" dirty="0" sz="2400" lang="en-US"/>
              <a:t>e</a:t>
            </a:r>
            <a:r>
              <a:rPr altLang="en-GB" dirty="0" sz="2400" lang="en-US"/>
              <a:t>e</a:t>
            </a:r>
            <a:r>
              <a:rPr altLang="en-GB" dirty="0" sz="2400" lang="en-US"/>
              <a:t>p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7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</a:t>
            </a:r>
            <a:r>
              <a:rPr dirty="0" sz="2400" lang="en-US"/>
              <a:t>/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AS</a:t>
            </a:r>
            <a:r>
              <a:rPr dirty="0" sz="2400" lang="en-US"/>
              <a:t>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393137" y="1421563"/>
            <a:ext cx="7405727" cy="543643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562277" y="1109979"/>
            <a:ext cx="11137620" cy="5539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627738" y="60006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787150" y="3431601"/>
            <a:ext cx="10516198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Showcasing a skill through a responsible personal porfolia website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24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718" name=""/>
          <p:cNvSpPr txBox="1"/>
          <p:nvPr/>
        </p:nvSpPr>
        <p:spPr>
          <a:xfrm>
            <a:off x="2429124" y="1499931"/>
            <a:ext cx="4000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1.Problem Statement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2.Project Overview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3.End Users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Tools and Technologies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Portfolio design and Layout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6. Features and Functionality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7.Results and Screenshots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8.Conclusion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9.Github Link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10" name=""/>
          <p:cNvSpPr txBox="1"/>
          <p:nvPr/>
        </p:nvSpPr>
        <p:spPr>
          <a:xfrm rot="10418">
            <a:off x="578984" y="1643887"/>
            <a:ext cx="8444571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 today's competitive environment, individuals struggle to effectively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Showcase their skills projects,and achievements in a  professional way.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Traditional resumes ans static profiles fail to capture creativity,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         Personality and technical ability.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Lack of an online presence reduces opportunities for networking,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             Internships,and career growth.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There is a need for  a responsible,visually appealing,and accessible personal  portfolio website that highlights one's skills,project and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                     achievements across all devices.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1031012" y="2019300"/>
            <a:ext cx="8477532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2" name=""/>
          <p:cNvSpPr txBox="1"/>
          <p:nvPr/>
        </p:nvSpPr>
        <p:spPr>
          <a:xfrm>
            <a:off x="2124074" y="1695450"/>
            <a:ext cx="614443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2385858" y="2310128"/>
            <a:ext cx="7935432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Project management tools and techniques (e.g., Agile, Gantt charts, Jira, Trello)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Teaching/learning tools and techniques (e.g., digital tools, active learning methods)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Problem-solving tools and techniques (e.g., brainstorming, root cause analysis, mind mapping)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Technical tools and techniques in a specific field (like software development, engineering, art, etc.)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597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4" name=""/>
          <p:cNvSpPr txBox="1"/>
          <p:nvPr/>
        </p:nvSpPr>
        <p:spPr>
          <a:xfrm>
            <a:off x="2055429" y="982341"/>
            <a:ext cx="7319207" cy="59588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112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5" name=""/>
          <p:cNvSpPr txBox="1"/>
          <p:nvPr/>
        </p:nvSpPr>
        <p:spPr>
          <a:xfrm>
            <a:off x="1672943" y="1096645"/>
            <a:ext cx="8238991" cy="63779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+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2025-09-12T05:48:19Z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5837f0d78de549888421ebfc4ed3f34f</vt:lpwstr>
  </property>
</Properties>
</file>