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89836"/>
            <a:ext cx="8825658" cy="2677648"/>
          </a:xfrm>
        </p:spPr>
        <p:txBody>
          <a:bodyPr/>
          <a:lstStyle/>
          <a:p>
            <a:r>
              <a:rPr lang="en-US" dirty="0" smtClean="0"/>
              <a:t>Monetize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71554"/>
            <a:ext cx="8825658" cy="13672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Pujitha</a:t>
            </a:r>
            <a:endParaRPr lang="en-US" dirty="0" smtClean="0"/>
          </a:p>
          <a:p>
            <a:r>
              <a:rPr lang="en-US" dirty="0" err="1" smtClean="0"/>
              <a:t>Pradeepika</a:t>
            </a:r>
            <a:r>
              <a:rPr lang="en-US" dirty="0" smtClean="0"/>
              <a:t> </a:t>
            </a:r>
            <a:r>
              <a:rPr lang="en-US" dirty="0" err="1" smtClean="0"/>
              <a:t>Kolluru</a:t>
            </a:r>
            <a:r>
              <a:rPr lang="en-US" dirty="0" smtClean="0"/>
              <a:t>(16283597)</a:t>
            </a:r>
          </a:p>
          <a:p>
            <a:r>
              <a:rPr lang="en-US" dirty="0" err="1" smtClean="0"/>
              <a:t>Sravan</a:t>
            </a:r>
            <a:r>
              <a:rPr lang="en-US" dirty="0" smtClean="0"/>
              <a:t> Kumar </a:t>
            </a:r>
            <a:r>
              <a:rPr lang="en-US" dirty="0" err="1" smtClean="0"/>
              <a:t>pagadala</a:t>
            </a:r>
            <a:r>
              <a:rPr lang="en-US" dirty="0" smtClean="0"/>
              <a:t>(1628077)</a:t>
            </a:r>
          </a:p>
          <a:p>
            <a:r>
              <a:rPr lang="en-US" dirty="0" err="1" smtClean="0"/>
              <a:t>Thoshita</a:t>
            </a:r>
            <a:r>
              <a:rPr lang="en-US" dirty="0" smtClean="0"/>
              <a:t> </a:t>
            </a:r>
            <a:r>
              <a:rPr lang="en-US" dirty="0" err="1" smtClean="0"/>
              <a:t>movva</a:t>
            </a:r>
            <a:r>
              <a:rPr lang="en-US" dirty="0" smtClean="0"/>
              <a:t>(16279838)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2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IBM cloud</a:t>
            </a:r>
          </a:p>
          <a:p>
            <a:r>
              <a:rPr lang="en-US" dirty="0"/>
              <a:t>Learn and use machine learning algorithm for classification</a:t>
            </a:r>
          </a:p>
          <a:p>
            <a:r>
              <a:rPr lang="en-US" dirty="0"/>
              <a:t>Code together and exchange ideas and </a:t>
            </a:r>
            <a:r>
              <a:rPr lang="en-US" dirty="0" err="1"/>
              <a:t>experiencses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5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worked </a:t>
            </a:r>
            <a:r>
              <a:rPr lang="en-US" dirty="0"/>
              <a:t>with the </a:t>
            </a:r>
            <a:r>
              <a:rPr lang="en-US" dirty="0" smtClean="0"/>
              <a:t> </a:t>
            </a:r>
            <a:r>
              <a:rPr lang="en-US" dirty="0"/>
              <a:t>Cancer </a:t>
            </a:r>
            <a:r>
              <a:rPr lang="en-US" dirty="0" smtClean="0"/>
              <a:t>dataset</a:t>
            </a:r>
            <a:r>
              <a:rPr lang="en-US" dirty="0"/>
              <a:t>, which contains 569 samples of </a:t>
            </a:r>
            <a:r>
              <a:rPr lang="en-US" b="1" dirty="0" err="1"/>
              <a:t>malignent</a:t>
            </a:r>
            <a:r>
              <a:rPr lang="en-US" dirty="0"/>
              <a:t> and </a:t>
            </a:r>
            <a:r>
              <a:rPr lang="en-US" b="1" dirty="0"/>
              <a:t>benign</a:t>
            </a:r>
            <a:r>
              <a:rPr lang="en-US" dirty="0"/>
              <a:t> tumor cells. The first two columns in the data set store unique ID numbers of the samples and the corresponding real-value features that have been computed from digitized images of the cell nuclei, which can be used to build a model to predict whether a tumor is benign or malignant.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2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Hackathon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Interacting with Python libraries through API</a:t>
            </a:r>
          </a:p>
          <a:p>
            <a:r>
              <a:rPr lang="en-US" dirty="0"/>
              <a:t>Plotting</a:t>
            </a:r>
          </a:p>
          <a:p>
            <a:r>
              <a:rPr lang="en-US" dirty="0"/>
              <a:t>Data loading and Visualization</a:t>
            </a:r>
          </a:p>
          <a:p>
            <a:r>
              <a:rPr lang="en-US" dirty="0"/>
              <a:t>Correlations ( two types of regression : Linear, Logistic)</a:t>
            </a:r>
          </a:p>
          <a:p>
            <a:r>
              <a:rPr lang="en-US" dirty="0"/>
              <a:t>Data encoding</a:t>
            </a:r>
          </a:p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41699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0" y="2420620"/>
            <a:ext cx="5940853" cy="3340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06" y="2218334"/>
            <a:ext cx="6300650" cy="35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2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5" y="2655751"/>
            <a:ext cx="6076387" cy="3416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972" y="2655751"/>
            <a:ext cx="607638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7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2" y="2577374"/>
            <a:ext cx="6076387" cy="3416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442" y="2451029"/>
            <a:ext cx="6301111" cy="35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9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55641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83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Monetize AI</vt:lpstr>
      <vt:lpstr>Goals </vt:lpstr>
      <vt:lpstr>Technologies used</vt:lpstr>
      <vt:lpstr>Data set</vt:lpstr>
      <vt:lpstr>Hackathon tasks</vt:lpstr>
      <vt:lpstr>Screenshots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Monetize AI</dc:title>
  <dc:creator>Windows User</dc:creator>
  <cp:lastModifiedBy>Windows User</cp:lastModifiedBy>
  <cp:revision>2</cp:revision>
  <dcterms:created xsi:type="dcterms:W3CDTF">2019-04-07T23:50:44Z</dcterms:created>
  <dcterms:modified xsi:type="dcterms:W3CDTF">2019-04-08T00:02:27Z</dcterms:modified>
</cp:coreProperties>
</file>