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30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0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49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9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9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6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8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70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40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2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822" y="902437"/>
            <a:ext cx="10058400" cy="14507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777" y="238023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698500" marR="142875" lvl="1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2527</Words>
  <Application>Microsoft Office PowerPoint</Application>
  <PresentationFormat>Widescreen</PresentationFormat>
  <Paragraphs>259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Calibri Light</vt:lpstr>
      <vt:lpstr>Carlito</vt:lpstr>
      <vt:lpstr>Retrospect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Pradeep Kumar J K</cp:lastModifiedBy>
  <cp:revision>4</cp:revision>
  <dcterms:created xsi:type="dcterms:W3CDTF">2021-08-26T16:53:12Z</dcterms:created>
  <dcterms:modified xsi:type="dcterms:W3CDTF">2023-06-21T19:24:58Z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