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6" r:id="rId10"/>
    <p:sldId id="268" r:id="rId11"/>
    <p:sldId id="269" r:id="rId12"/>
    <p:sldId id="263" r:id="rId13"/>
    <p:sldId id="270" r:id="rId14"/>
    <p:sldId id="276" r:id="rId15"/>
    <p:sldId id="264" r:id="rId16"/>
    <p:sldId id="275" r:id="rId17"/>
    <p:sldId id="265" r:id="rId18"/>
    <p:sldId id="271" r:id="rId19"/>
    <p:sldId id="272" r:id="rId20"/>
    <p:sldId id="273" r:id="rId21"/>
    <p:sldId id="274"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3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EE5F9-9B13-406B-8452-C2515CB67274}" v="86" dt="2022-10-04T01:51:47.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9" d="100"/>
          <a:sy n="79" d="100"/>
        </p:scale>
        <p:origin x="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Verma" userId="aba8519008acb870" providerId="LiveId" clId="{04AEE5F9-9B13-406B-8452-C2515CB67274}"/>
    <pc:docChg chg="undo custSel addSld delSld modSld">
      <pc:chgData name="Anjali Verma" userId="aba8519008acb870" providerId="LiveId" clId="{04AEE5F9-9B13-406B-8452-C2515CB67274}" dt="2022-10-04T01:51:55.134" v="8449" actId="20577"/>
      <pc:docMkLst>
        <pc:docMk/>
      </pc:docMkLst>
      <pc:sldChg chg="addSp modSp mod setBg">
        <pc:chgData name="Anjali Verma" userId="aba8519008acb870" providerId="LiveId" clId="{04AEE5F9-9B13-406B-8452-C2515CB67274}" dt="2022-10-03T10:29:05.368" v="6046" actId="1076"/>
        <pc:sldMkLst>
          <pc:docMk/>
          <pc:sldMk cId="347170437" sldId="256"/>
        </pc:sldMkLst>
        <pc:spChg chg="mod">
          <ac:chgData name="Anjali Verma" userId="aba8519008acb870" providerId="LiveId" clId="{04AEE5F9-9B13-406B-8452-C2515CB67274}" dt="2022-10-03T10:29:05.368" v="6046" actId="1076"/>
          <ac:spMkLst>
            <pc:docMk/>
            <pc:sldMk cId="347170437" sldId="256"/>
            <ac:spMk id="2" creationId="{192AC158-33BA-2683-38C3-278A6CCF873D}"/>
          </ac:spMkLst>
        </pc:spChg>
        <pc:spChg chg="mod">
          <ac:chgData name="Anjali Verma" userId="aba8519008acb870" providerId="LiveId" clId="{04AEE5F9-9B13-406B-8452-C2515CB67274}" dt="2022-10-03T10:29:00.816" v="6045" actId="1076"/>
          <ac:spMkLst>
            <pc:docMk/>
            <pc:sldMk cId="347170437" sldId="256"/>
            <ac:spMk id="3" creationId="{388EB0D0-934D-4A7E-D5C0-76239602F8B2}"/>
          </ac:spMkLst>
        </pc:spChg>
        <pc:picChg chg="add mod">
          <ac:chgData name="Anjali Verma" userId="aba8519008acb870" providerId="LiveId" clId="{04AEE5F9-9B13-406B-8452-C2515CB67274}" dt="2022-10-03T10:28:50.957" v="6044" actId="14100"/>
          <ac:picMkLst>
            <pc:docMk/>
            <pc:sldMk cId="347170437" sldId="256"/>
            <ac:picMk id="1026" creationId="{8E3308C1-4180-7B9A-3DC2-AF753CDF990B}"/>
          </ac:picMkLst>
        </pc:picChg>
      </pc:sldChg>
      <pc:sldChg chg="modSp mod">
        <pc:chgData name="Anjali Verma" userId="aba8519008acb870" providerId="LiveId" clId="{04AEE5F9-9B13-406B-8452-C2515CB67274}" dt="2022-10-04T01:20:13.641" v="6399" actId="20577"/>
        <pc:sldMkLst>
          <pc:docMk/>
          <pc:sldMk cId="1522232427" sldId="258"/>
        </pc:sldMkLst>
        <pc:spChg chg="mod">
          <ac:chgData name="Anjali Verma" userId="aba8519008acb870" providerId="LiveId" clId="{04AEE5F9-9B13-406B-8452-C2515CB67274}" dt="2022-10-03T04:55:06.904" v="10" actId="1035"/>
          <ac:spMkLst>
            <pc:docMk/>
            <pc:sldMk cId="1522232427" sldId="258"/>
            <ac:spMk id="9" creationId="{C2A0AA03-E717-512D-D120-05352D677F18}"/>
          </ac:spMkLst>
        </pc:spChg>
        <pc:spChg chg="mod">
          <ac:chgData name="Anjali Verma" userId="aba8519008acb870" providerId="LiveId" clId="{04AEE5F9-9B13-406B-8452-C2515CB67274}" dt="2022-10-03T04:55:06.904" v="10" actId="1035"/>
          <ac:spMkLst>
            <pc:docMk/>
            <pc:sldMk cId="1522232427" sldId="258"/>
            <ac:spMk id="10" creationId="{8A7E2D2D-32C2-B6C8-CAD9-3D9E51EA5E62}"/>
          </ac:spMkLst>
        </pc:spChg>
        <pc:spChg chg="mod">
          <ac:chgData name="Anjali Verma" userId="aba8519008acb870" providerId="LiveId" clId="{04AEE5F9-9B13-406B-8452-C2515CB67274}" dt="2022-10-03T04:55:06.904" v="10" actId="1035"/>
          <ac:spMkLst>
            <pc:docMk/>
            <pc:sldMk cId="1522232427" sldId="258"/>
            <ac:spMk id="11" creationId="{56F69671-6D44-98AB-0A40-C85252D63B72}"/>
          </ac:spMkLst>
        </pc:spChg>
        <pc:spChg chg="mod">
          <ac:chgData name="Anjali Verma" userId="aba8519008acb870" providerId="LiveId" clId="{04AEE5F9-9B13-406B-8452-C2515CB67274}" dt="2022-10-03T04:55:06.904" v="10" actId="1035"/>
          <ac:spMkLst>
            <pc:docMk/>
            <pc:sldMk cId="1522232427" sldId="258"/>
            <ac:spMk id="12" creationId="{71279971-F4DD-5625-00A1-B9891AC46CC8}"/>
          </ac:spMkLst>
        </pc:spChg>
        <pc:spChg chg="mod">
          <ac:chgData name="Anjali Verma" userId="aba8519008acb870" providerId="LiveId" clId="{04AEE5F9-9B13-406B-8452-C2515CB67274}" dt="2022-10-03T04:55:06.904" v="10" actId="1035"/>
          <ac:spMkLst>
            <pc:docMk/>
            <pc:sldMk cId="1522232427" sldId="258"/>
            <ac:spMk id="13" creationId="{8AAB4984-C9FD-5411-F505-D74B00754A1B}"/>
          </ac:spMkLst>
        </pc:spChg>
        <pc:spChg chg="mod">
          <ac:chgData name="Anjali Verma" userId="aba8519008acb870" providerId="LiveId" clId="{04AEE5F9-9B13-406B-8452-C2515CB67274}" dt="2022-10-03T04:55:06.904" v="10" actId="1035"/>
          <ac:spMkLst>
            <pc:docMk/>
            <pc:sldMk cId="1522232427" sldId="258"/>
            <ac:spMk id="14" creationId="{1EC95E9E-4C91-AF90-E622-A9C7A9D1362C}"/>
          </ac:spMkLst>
        </pc:spChg>
        <pc:spChg chg="mod">
          <ac:chgData name="Anjali Verma" userId="aba8519008acb870" providerId="LiveId" clId="{04AEE5F9-9B13-406B-8452-C2515CB67274}" dt="2022-10-03T04:55:06.904" v="10" actId="1035"/>
          <ac:spMkLst>
            <pc:docMk/>
            <pc:sldMk cId="1522232427" sldId="258"/>
            <ac:spMk id="15" creationId="{FA3CD598-1A55-ABE2-A011-935B874EACA3}"/>
          </ac:spMkLst>
        </pc:spChg>
        <pc:spChg chg="mod">
          <ac:chgData name="Anjali Verma" userId="aba8519008acb870" providerId="LiveId" clId="{04AEE5F9-9B13-406B-8452-C2515CB67274}" dt="2022-10-03T04:55:06.904" v="10" actId="1035"/>
          <ac:spMkLst>
            <pc:docMk/>
            <pc:sldMk cId="1522232427" sldId="258"/>
            <ac:spMk id="16" creationId="{703049C0-331D-C65D-6695-4D7DBE96233A}"/>
          </ac:spMkLst>
        </pc:spChg>
        <pc:spChg chg="mod">
          <ac:chgData name="Anjali Verma" userId="aba8519008acb870" providerId="LiveId" clId="{04AEE5F9-9B13-406B-8452-C2515CB67274}" dt="2022-10-03T04:55:06.904" v="10" actId="1035"/>
          <ac:spMkLst>
            <pc:docMk/>
            <pc:sldMk cId="1522232427" sldId="258"/>
            <ac:spMk id="17" creationId="{A8ABB176-2BE6-6D1E-B420-667408CA9C96}"/>
          </ac:spMkLst>
        </pc:spChg>
        <pc:spChg chg="mod">
          <ac:chgData name="Anjali Verma" userId="aba8519008acb870" providerId="LiveId" clId="{04AEE5F9-9B13-406B-8452-C2515CB67274}" dt="2022-10-04T01:18:51.895" v="6349" actId="20577"/>
          <ac:spMkLst>
            <pc:docMk/>
            <pc:sldMk cId="1522232427" sldId="258"/>
            <ac:spMk id="18" creationId="{2351A8B7-F268-BC1A-FBCE-5C400553669E}"/>
          </ac:spMkLst>
        </pc:spChg>
        <pc:spChg chg="mod">
          <ac:chgData name="Anjali Verma" userId="aba8519008acb870" providerId="LiveId" clId="{04AEE5F9-9B13-406B-8452-C2515CB67274}" dt="2022-10-04T01:19:09.439" v="6358" actId="20577"/>
          <ac:spMkLst>
            <pc:docMk/>
            <pc:sldMk cId="1522232427" sldId="258"/>
            <ac:spMk id="19" creationId="{F94FE855-3C18-96A1-75FA-773DE74973E0}"/>
          </ac:spMkLst>
        </pc:spChg>
        <pc:spChg chg="mod">
          <ac:chgData name="Anjali Verma" userId="aba8519008acb870" providerId="LiveId" clId="{04AEE5F9-9B13-406B-8452-C2515CB67274}" dt="2022-10-04T01:20:13.641" v="6399" actId="20577"/>
          <ac:spMkLst>
            <pc:docMk/>
            <pc:sldMk cId="1522232427" sldId="258"/>
            <ac:spMk id="20" creationId="{9E860184-079C-E393-18F7-01C2213E4C03}"/>
          </ac:spMkLst>
        </pc:spChg>
        <pc:picChg chg="mod">
          <ac:chgData name="Anjali Verma" userId="aba8519008acb870" providerId="LiveId" clId="{04AEE5F9-9B13-406B-8452-C2515CB67274}" dt="2022-10-03T04:55:06.904" v="10" actId="1035"/>
          <ac:picMkLst>
            <pc:docMk/>
            <pc:sldMk cId="1522232427" sldId="258"/>
            <ac:picMk id="1026" creationId="{43E2B0CC-3715-0CF3-DD0D-2DB3D3D6831A}"/>
          </ac:picMkLst>
        </pc:picChg>
        <pc:picChg chg="mod">
          <ac:chgData name="Anjali Verma" userId="aba8519008acb870" providerId="LiveId" clId="{04AEE5F9-9B13-406B-8452-C2515CB67274}" dt="2022-10-03T04:55:06.904" v="10" actId="1035"/>
          <ac:picMkLst>
            <pc:docMk/>
            <pc:sldMk cId="1522232427" sldId="258"/>
            <ac:picMk id="1028" creationId="{A1148B84-CF48-5A4F-63D8-7509CAF2EF8D}"/>
          </ac:picMkLst>
        </pc:picChg>
        <pc:picChg chg="mod">
          <ac:chgData name="Anjali Verma" userId="aba8519008acb870" providerId="LiveId" clId="{04AEE5F9-9B13-406B-8452-C2515CB67274}" dt="2022-10-03T04:55:06.904" v="10" actId="1035"/>
          <ac:picMkLst>
            <pc:docMk/>
            <pc:sldMk cId="1522232427" sldId="258"/>
            <ac:picMk id="1030" creationId="{14E6BE01-6C7F-FA19-0987-D5D4E95041E6}"/>
          </ac:picMkLst>
        </pc:picChg>
      </pc:sldChg>
      <pc:sldChg chg="addSp modSp mod">
        <pc:chgData name="Anjali Verma" userId="aba8519008acb870" providerId="LiveId" clId="{04AEE5F9-9B13-406B-8452-C2515CB67274}" dt="2022-10-03T09:09:26.832" v="5476" actId="20577"/>
        <pc:sldMkLst>
          <pc:docMk/>
          <pc:sldMk cId="1369583018" sldId="259"/>
        </pc:sldMkLst>
        <pc:spChg chg="mod">
          <ac:chgData name="Anjali Verma" userId="aba8519008acb870" providerId="LiveId" clId="{04AEE5F9-9B13-406B-8452-C2515CB67274}" dt="2022-10-03T09:09:26.832" v="5476" actId="20577"/>
          <ac:spMkLst>
            <pc:docMk/>
            <pc:sldMk cId="1369583018" sldId="259"/>
            <ac:spMk id="2" creationId="{BE739651-1271-E625-EF87-1C04BDFFE735}"/>
          </ac:spMkLst>
        </pc:spChg>
        <pc:spChg chg="mod">
          <ac:chgData name="Anjali Verma" userId="aba8519008acb870" providerId="LiveId" clId="{04AEE5F9-9B13-406B-8452-C2515CB67274}" dt="2022-10-03T06:20:38.486" v="21" actId="113"/>
          <ac:spMkLst>
            <pc:docMk/>
            <pc:sldMk cId="1369583018" sldId="259"/>
            <ac:spMk id="9" creationId="{63AE68CB-B3D5-E5A6-B035-42A09DCF2E17}"/>
          </ac:spMkLst>
        </pc:spChg>
        <pc:spChg chg="mod">
          <ac:chgData name="Anjali Verma" userId="aba8519008acb870" providerId="LiveId" clId="{04AEE5F9-9B13-406B-8452-C2515CB67274}" dt="2022-10-03T06:20:17.053" v="14" actId="14100"/>
          <ac:spMkLst>
            <pc:docMk/>
            <pc:sldMk cId="1369583018" sldId="259"/>
            <ac:spMk id="10" creationId="{581A211A-2E2D-BF5E-642D-02198FF59C22}"/>
          </ac:spMkLst>
        </pc:spChg>
        <pc:spChg chg="mod">
          <ac:chgData name="Anjali Verma" userId="aba8519008acb870" providerId="LiveId" clId="{04AEE5F9-9B13-406B-8452-C2515CB67274}" dt="2022-10-03T06:20:30.300" v="17" actId="255"/>
          <ac:spMkLst>
            <pc:docMk/>
            <pc:sldMk cId="1369583018" sldId="259"/>
            <ac:spMk id="12" creationId="{2FB87844-7D1C-D062-F369-2E43DF193C49}"/>
          </ac:spMkLst>
        </pc:spChg>
        <pc:spChg chg="mod">
          <ac:chgData name="Anjali Verma" userId="aba8519008acb870" providerId="LiveId" clId="{04AEE5F9-9B13-406B-8452-C2515CB67274}" dt="2022-10-03T06:20:34.446" v="18" actId="113"/>
          <ac:spMkLst>
            <pc:docMk/>
            <pc:sldMk cId="1369583018" sldId="259"/>
            <ac:spMk id="13" creationId="{DB6FD390-78DC-2A7B-03B9-26E8D5F2FBFF}"/>
          </ac:spMkLst>
        </pc:spChg>
        <pc:spChg chg="mod">
          <ac:chgData name="Anjali Verma" userId="aba8519008acb870" providerId="LiveId" clId="{04AEE5F9-9B13-406B-8452-C2515CB67274}" dt="2022-10-03T06:44:57.972" v="1035" actId="113"/>
          <ac:spMkLst>
            <pc:docMk/>
            <pc:sldMk cId="1369583018" sldId="259"/>
            <ac:spMk id="14" creationId="{D3209FAB-F56B-23C1-D727-2E04A815E04E}"/>
          </ac:spMkLst>
        </pc:spChg>
        <pc:spChg chg="mod">
          <ac:chgData name="Anjali Verma" userId="aba8519008acb870" providerId="LiveId" clId="{04AEE5F9-9B13-406B-8452-C2515CB67274}" dt="2022-10-03T06:44:32.790" v="983" actId="20577"/>
          <ac:spMkLst>
            <pc:docMk/>
            <pc:sldMk cId="1369583018" sldId="259"/>
            <ac:spMk id="20" creationId="{5E16AF33-C724-E5E7-1FC1-455B8D02DE04}"/>
          </ac:spMkLst>
        </pc:spChg>
        <pc:spChg chg="mod">
          <ac:chgData name="Anjali Verma" userId="aba8519008acb870" providerId="LiveId" clId="{04AEE5F9-9B13-406B-8452-C2515CB67274}" dt="2022-10-03T06:47:10.960" v="1047" actId="14100"/>
          <ac:spMkLst>
            <pc:docMk/>
            <pc:sldMk cId="1369583018" sldId="259"/>
            <ac:spMk id="25" creationId="{12B4F06D-2C62-1150-E614-4304130FBF77}"/>
          </ac:spMkLst>
        </pc:spChg>
        <pc:spChg chg="add mod">
          <ac:chgData name="Anjali Verma" userId="aba8519008acb870" providerId="LiveId" clId="{04AEE5F9-9B13-406B-8452-C2515CB67274}" dt="2022-10-03T06:44:53.525" v="1034" actId="20577"/>
          <ac:spMkLst>
            <pc:docMk/>
            <pc:sldMk cId="1369583018" sldId="259"/>
            <ac:spMk id="28" creationId="{A70CB242-3260-3E3A-71CF-A7C8B0C09CBD}"/>
          </ac:spMkLst>
        </pc:spChg>
        <pc:spChg chg="add mod">
          <ac:chgData name="Anjali Verma" userId="aba8519008acb870" providerId="LiveId" clId="{04AEE5F9-9B13-406B-8452-C2515CB67274}" dt="2022-10-03T09:08:48.854" v="5450" actId="20577"/>
          <ac:spMkLst>
            <pc:docMk/>
            <pc:sldMk cId="1369583018" sldId="259"/>
            <ac:spMk id="31" creationId="{B1D5FAFA-D436-3E5C-FC4C-C8C6E9A39E6B}"/>
          </ac:spMkLst>
        </pc:spChg>
        <pc:picChg chg="add mod">
          <ac:chgData name="Anjali Verma" userId="aba8519008acb870" providerId="LiveId" clId="{04AEE5F9-9B13-406B-8452-C2515CB67274}" dt="2022-10-03T06:45:58.323" v="1040" actId="14100"/>
          <ac:picMkLst>
            <pc:docMk/>
            <pc:sldMk cId="1369583018" sldId="259"/>
            <ac:picMk id="30" creationId="{0C6FBBFC-8D61-B0FC-B518-7A3E2C082A5A}"/>
          </ac:picMkLst>
        </pc:picChg>
      </pc:sldChg>
      <pc:sldChg chg="addSp delSp modSp mod">
        <pc:chgData name="Anjali Verma" userId="aba8519008acb870" providerId="LiveId" clId="{04AEE5F9-9B13-406B-8452-C2515CB67274}" dt="2022-10-03T07:15:13.665" v="1585" actId="113"/>
        <pc:sldMkLst>
          <pc:docMk/>
          <pc:sldMk cId="4008184034" sldId="260"/>
        </pc:sldMkLst>
        <pc:spChg chg="mod">
          <ac:chgData name="Anjali Verma" userId="aba8519008acb870" providerId="LiveId" clId="{04AEE5F9-9B13-406B-8452-C2515CB67274}" dt="2022-10-03T07:06:31.803" v="1377" actId="20577"/>
          <ac:spMkLst>
            <pc:docMk/>
            <pc:sldMk cId="4008184034" sldId="260"/>
            <ac:spMk id="2" creationId="{BDBFC5D4-749B-930A-5C72-9A5F6C559B7C}"/>
          </ac:spMkLst>
        </pc:spChg>
        <pc:spChg chg="del">
          <ac:chgData name="Anjali Verma" userId="aba8519008acb870" providerId="LiveId" clId="{04AEE5F9-9B13-406B-8452-C2515CB67274}" dt="2022-10-03T06:21:48.062" v="25" actId="478"/>
          <ac:spMkLst>
            <pc:docMk/>
            <pc:sldMk cId="4008184034" sldId="260"/>
            <ac:spMk id="3" creationId="{075E1643-02CD-A462-BF6E-D2B340A7C4FC}"/>
          </ac:spMkLst>
        </pc:spChg>
        <pc:spChg chg="add mod">
          <ac:chgData name="Anjali Verma" userId="aba8519008acb870" providerId="LiveId" clId="{04AEE5F9-9B13-406B-8452-C2515CB67274}" dt="2022-10-03T07:12:34.111" v="1532" actId="113"/>
          <ac:spMkLst>
            <pc:docMk/>
            <pc:sldMk cId="4008184034" sldId="260"/>
            <ac:spMk id="5" creationId="{460C46F0-2FB8-855E-D5B4-5E702F9900F8}"/>
          </ac:spMkLst>
        </pc:spChg>
        <pc:spChg chg="add mod">
          <ac:chgData name="Anjali Verma" userId="aba8519008acb870" providerId="LiveId" clId="{04AEE5F9-9B13-406B-8452-C2515CB67274}" dt="2022-10-03T07:10:45.220" v="1488" actId="113"/>
          <ac:spMkLst>
            <pc:docMk/>
            <pc:sldMk cId="4008184034" sldId="260"/>
            <ac:spMk id="10" creationId="{BB559D1A-5DF9-9600-728C-2A5270FAFC03}"/>
          </ac:spMkLst>
        </pc:spChg>
        <pc:spChg chg="add mod">
          <ac:chgData name="Anjali Verma" userId="aba8519008acb870" providerId="LiveId" clId="{04AEE5F9-9B13-406B-8452-C2515CB67274}" dt="2022-10-03T07:10:53.161" v="1498" actId="20577"/>
          <ac:spMkLst>
            <pc:docMk/>
            <pc:sldMk cId="4008184034" sldId="260"/>
            <ac:spMk id="11" creationId="{3D6FF664-5A0D-3C92-A245-63120A5C1302}"/>
          </ac:spMkLst>
        </pc:spChg>
        <pc:spChg chg="add mod">
          <ac:chgData name="Anjali Verma" userId="aba8519008acb870" providerId="LiveId" clId="{04AEE5F9-9B13-406B-8452-C2515CB67274}" dt="2022-10-03T07:15:13.665" v="1585" actId="113"/>
          <ac:spMkLst>
            <pc:docMk/>
            <pc:sldMk cId="4008184034" sldId="260"/>
            <ac:spMk id="13" creationId="{1856C521-7905-C501-535D-7062E61AFEBF}"/>
          </ac:spMkLst>
        </pc:spChg>
        <pc:spChg chg="add mod">
          <ac:chgData name="Anjali Verma" userId="aba8519008acb870" providerId="LiveId" clId="{04AEE5F9-9B13-406B-8452-C2515CB67274}" dt="2022-10-03T07:13:21.742" v="1539" actId="1038"/>
          <ac:spMkLst>
            <pc:docMk/>
            <pc:sldMk cId="4008184034" sldId="260"/>
            <ac:spMk id="16" creationId="{7D927010-481E-CC12-3486-256A7354476B}"/>
          </ac:spMkLst>
        </pc:spChg>
        <pc:graphicFrameChg chg="add mod modGraphic">
          <ac:chgData name="Anjali Verma" userId="aba8519008acb870" providerId="LiveId" clId="{04AEE5F9-9B13-406B-8452-C2515CB67274}" dt="2022-10-03T07:13:43.345" v="1544" actId="14100"/>
          <ac:graphicFrameMkLst>
            <pc:docMk/>
            <pc:sldMk cId="4008184034" sldId="260"/>
            <ac:graphicFrameMk id="4" creationId="{60817EB1-2331-A9DB-D8A5-916B4A316019}"/>
          </ac:graphicFrameMkLst>
        </pc:graphicFrameChg>
        <pc:picChg chg="add mod">
          <ac:chgData name="Anjali Verma" userId="aba8519008acb870" providerId="LiveId" clId="{04AEE5F9-9B13-406B-8452-C2515CB67274}" dt="2022-10-03T07:10:25.853" v="1463" actId="1076"/>
          <ac:picMkLst>
            <pc:docMk/>
            <pc:sldMk cId="4008184034" sldId="260"/>
            <ac:picMk id="7" creationId="{877B9107-2ACE-537B-9F75-E66019A67375}"/>
          </ac:picMkLst>
        </pc:picChg>
        <pc:picChg chg="add del mod">
          <ac:chgData name="Anjali Verma" userId="aba8519008acb870" providerId="LiveId" clId="{04AEE5F9-9B13-406B-8452-C2515CB67274}" dt="2022-10-03T07:10:19.631" v="1461" actId="478"/>
          <ac:picMkLst>
            <pc:docMk/>
            <pc:sldMk cId="4008184034" sldId="260"/>
            <ac:picMk id="9" creationId="{7DD8BFDB-C9FF-58A5-BDB3-010BA3236C45}"/>
          </ac:picMkLst>
        </pc:picChg>
        <pc:cxnChg chg="add mod">
          <ac:chgData name="Anjali Verma" userId="aba8519008acb870" providerId="LiveId" clId="{04AEE5F9-9B13-406B-8452-C2515CB67274}" dt="2022-10-03T07:13:19.594" v="1538" actId="693"/>
          <ac:cxnSpMkLst>
            <pc:docMk/>
            <pc:sldMk cId="4008184034" sldId="260"/>
            <ac:cxnSpMk id="15" creationId="{5D5C59AB-733A-2CF1-C93D-7AEDD69412BC}"/>
          </ac:cxnSpMkLst>
        </pc:cxnChg>
      </pc:sldChg>
      <pc:sldChg chg="addSp delSp modSp mod">
        <pc:chgData name="Anjali Verma" userId="aba8519008acb870" providerId="LiveId" clId="{04AEE5F9-9B13-406B-8452-C2515CB67274}" dt="2022-10-03T09:10:14.944" v="5486" actId="20577"/>
        <pc:sldMkLst>
          <pc:docMk/>
          <pc:sldMk cId="938411978" sldId="261"/>
        </pc:sldMkLst>
        <pc:spChg chg="mod">
          <ac:chgData name="Anjali Verma" userId="aba8519008acb870" providerId="LiveId" clId="{04AEE5F9-9B13-406B-8452-C2515CB67274}" dt="2022-10-03T06:59:09.540" v="1362" actId="20577"/>
          <ac:spMkLst>
            <pc:docMk/>
            <pc:sldMk cId="938411978" sldId="261"/>
            <ac:spMk id="2" creationId="{80824CCF-A0F0-FA3D-3E92-C5CD28D72BAE}"/>
          </ac:spMkLst>
        </pc:spChg>
        <pc:spChg chg="del">
          <ac:chgData name="Anjali Verma" userId="aba8519008acb870" providerId="LiveId" clId="{04AEE5F9-9B13-406B-8452-C2515CB67274}" dt="2022-10-03T06:47:29.327" v="1048" actId="478"/>
          <ac:spMkLst>
            <pc:docMk/>
            <pc:sldMk cId="938411978" sldId="261"/>
            <ac:spMk id="3" creationId="{74E3A4DC-08E3-D005-10F9-94AD773A473F}"/>
          </ac:spMkLst>
        </pc:spChg>
        <pc:spChg chg="add mod">
          <ac:chgData name="Anjali Verma" userId="aba8519008acb870" providerId="LiveId" clId="{04AEE5F9-9B13-406B-8452-C2515CB67274}" dt="2022-10-03T06:52:27.072" v="1075" actId="208"/>
          <ac:spMkLst>
            <pc:docMk/>
            <pc:sldMk cId="938411978" sldId="261"/>
            <ac:spMk id="12" creationId="{F109D22B-0570-0739-62AA-0ECEA54C70A3}"/>
          </ac:spMkLst>
        </pc:spChg>
        <pc:spChg chg="add del">
          <ac:chgData name="Anjali Verma" userId="aba8519008acb870" providerId="LiveId" clId="{04AEE5F9-9B13-406B-8452-C2515CB67274}" dt="2022-10-03T06:53:08.757" v="1077" actId="11529"/>
          <ac:spMkLst>
            <pc:docMk/>
            <pc:sldMk cId="938411978" sldId="261"/>
            <ac:spMk id="13" creationId="{887F2E4B-7600-3B57-7937-EE3A40C6397F}"/>
          </ac:spMkLst>
        </pc:spChg>
        <pc:spChg chg="add mod">
          <ac:chgData name="Anjali Verma" userId="aba8519008acb870" providerId="LiveId" clId="{04AEE5F9-9B13-406B-8452-C2515CB67274}" dt="2022-10-03T06:54:28.878" v="1092" actId="208"/>
          <ac:spMkLst>
            <pc:docMk/>
            <pc:sldMk cId="938411978" sldId="261"/>
            <ac:spMk id="16" creationId="{038F39ED-7AC8-3378-F97C-043F98BC3842}"/>
          </ac:spMkLst>
        </pc:spChg>
        <pc:spChg chg="add mod">
          <ac:chgData name="Anjali Verma" userId="aba8519008acb870" providerId="LiveId" clId="{04AEE5F9-9B13-406B-8452-C2515CB67274}" dt="2022-10-03T07:01:06.806" v="1364" actId="207"/>
          <ac:spMkLst>
            <pc:docMk/>
            <pc:sldMk cId="938411978" sldId="261"/>
            <ac:spMk id="17" creationId="{814A30D2-4B89-20CA-BA84-53C01C4F8061}"/>
          </ac:spMkLst>
        </pc:spChg>
        <pc:spChg chg="add mod">
          <ac:chgData name="Anjali Verma" userId="aba8519008acb870" providerId="LiveId" clId="{04AEE5F9-9B13-406B-8452-C2515CB67274}" dt="2022-10-03T09:10:14.944" v="5486" actId="20577"/>
          <ac:spMkLst>
            <pc:docMk/>
            <pc:sldMk cId="938411978" sldId="261"/>
            <ac:spMk id="20" creationId="{F433CF9B-EB08-4F96-A017-B786E6F150D3}"/>
          </ac:spMkLst>
        </pc:spChg>
        <pc:spChg chg="add mod">
          <ac:chgData name="Anjali Verma" userId="aba8519008acb870" providerId="LiveId" clId="{04AEE5F9-9B13-406B-8452-C2515CB67274}" dt="2022-10-03T06:58:55.306" v="1353" actId="207"/>
          <ac:spMkLst>
            <pc:docMk/>
            <pc:sldMk cId="938411978" sldId="261"/>
            <ac:spMk id="23" creationId="{54F00659-27D1-43C3-C502-83CCCC6845EC}"/>
          </ac:spMkLst>
        </pc:spChg>
        <pc:grpChg chg="add del mod">
          <ac:chgData name="Anjali Verma" userId="aba8519008acb870" providerId="LiveId" clId="{04AEE5F9-9B13-406B-8452-C2515CB67274}" dt="2022-10-03T06:50:24.406" v="1065" actId="21"/>
          <ac:grpSpMkLst>
            <pc:docMk/>
            <pc:sldMk cId="938411978" sldId="261"/>
            <ac:grpSpMk id="8" creationId="{3EBA1206-3004-0C3F-D5D1-1D26EA2FB874}"/>
          </ac:grpSpMkLst>
        </pc:grpChg>
        <pc:grpChg chg="add del mod">
          <ac:chgData name="Anjali Verma" userId="aba8519008acb870" providerId="LiveId" clId="{04AEE5F9-9B13-406B-8452-C2515CB67274}" dt="2022-10-03T06:53:18.944" v="1079" actId="21"/>
          <ac:grpSpMkLst>
            <pc:docMk/>
            <pc:sldMk cId="938411978" sldId="261"/>
            <ac:grpSpMk id="11" creationId="{429440B7-78B5-BC86-8806-7782F2E005A7}"/>
          </ac:grpSpMkLst>
        </pc:grpChg>
        <pc:grpChg chg="add mod ord">
          <ac:chgData name="Anjali Verma" userId="aba8519008acb870" providerId="LiveId" clId="{04AEE5F9-9B13-406B-8452-C2515CB67274}" dt="2022-10-03T06:53:40.794" v="1088" actId="167"/>
          <ac:grpSpMkLst>
            <pc:docMk/>
            <pc:sldMk cId="938411978" sldId="261"/>
            <ac:grpSpMk id="15" creationId="{CA7DE466-17E5-1345-0CC5-22E159B76A02}"/>
          </ac:grpSpMkLst>
        </pc:grpChg>
        <pc:picChg chg="add del mod topLvl modCrop">
          <ac:chgData name="Anjali Verma" userId="aba8519008acb870" providerId="LiveId" clId="{04AEE5F9-9B13-406B-8452-C2515CB67274}" dt="2022-10-03T06:50:24.406" v="1065" actId="21"/>
          <ac:picMkLst>
            <pc:docMk/>
            <pc:sldMk cId="938411978" sldId="261"/>
            <ac:picMk id="5" creationId="{FEA29FA5-4176-01C8-39F1-2F29380E2591}"/>
          </ac:picMkLst>
        </pc:picChg>
        <pc:picChg chg="add del mod topLvl modCrop">
          <ac:chgData name="Anjali Verma" userId="aba8519008acb870" providerId="LiveId" clId="{04AEE5F9-9B13-406B-8452-C2515CB67274}" dt="2022-10-03T06:50:34.647" v="1068" actId="21"/>
          <ac:picMkLst>
            <pc:docMk/>
            <pc:sldMk cId="938411978" sldId="261"/>
            <ac:picMk id="7" creationId="{3791B248-1A94-C5DD-9A0D-4DE8B1512D9A}"/>
          </ac:picMkLst>
        </pc:picChg>
        <pc:picChg chg="add mod topLvl">
          <ac:chgData name="Anjali Verma" userId="aba8519008acb870" providerId="LiveId" clId="{04AEE5F9-9B13-406B-8452-C2515CB67274}" dt="2022-10-03T06:53:31.071" v="1087" actId="164"/>
          <ac:picMkLst>
            <pc:docMk/>
            <pc:sldMk cId="938411978" sldId="261"/>
            <ac:picMk id="9" creationId="{4AEDCF2E-EB5F-A275-BC22-DF46D46B371F}"/>
          </ac:picMkLst>
        </pc:picChg>
        <pc:picChg chg="add del mod topLvl modCrop">
          <ac:chgData name="Anjali Verma" userId="aba8519008acb870" providerId="LiveId" clId="{04AEE5F9-9B13-406B-8452-C2515CB67274}" dt="2022-10-03T06:53:18.944" v="1079" actId="21"/>
          <ac:picMkLst>
            <pc:docMk/>
            <pc:sldMk cId="938411978" sldId="261"/>
            <ac:picMk id="10" creationId="{45DCCA74-A7BE-E088-C556-8629EE5EA42C}"/>
          </ac:picMkLst>
        </pc:picChg>
        <pc:picChg chg="add mod">
          <ac:chgData name="Anjali Verma" userId="aba8519008acb870" providerId="LiveId" clId="{04AEE5F9-9B13-406B-8452-C2515CB67274}" dt="2022-10-03T06:53:31.071" v="1087" actId="164"/>
          <ac:picMkLst>
            <pc:docMk/>
            <pc:sldMk cId="938411978" sldId="261"/>
            <ac:picMk id="14" creationId="{994D699D-BD7D-FF15-5D0E-10A96D48481D}"/>
          </ac:picMkLst>
        </pc:picChg>
        <pc:cxnChg chg="add del">
          <ac:chgData name="Anjali Verma" userId="aba8519008acb870" providerId="LiveId" clId="{04AEE5F9-9B13-406B-8452-C2515CB67274}" dt="2022-10-03T06:57:28.164" v="1336" actId="478"/>
          <ac:cxnSpMkLst>
            <pc:docMk/>
            <pc:sldMk cId="938411978" sldId="261"/>
            <ac:cxnSpMk id="19" creationId="{07C75388-3FD2-86CC-AF8D-F258FF1C38E6}"/>
          </ac:cxnSpMkLst>
        </pc:cxnChg>
        <pc:cxnChg chg="add mod">
          <ac:chgData name="Anjali Verma" userId="aba8519008acb870" providerId="LiveId" clId="{04AEE5F9-9B13-406B-8452-C2515CB67274}" dt="2022-10-03T06:59:01.641" v="1354" actId="208"/>
          <ac:cxnSpMkLst>
            <pc:docMk/>
            <pc:sldMk cId="938411978" sldId="261"/>
            <ac:cxnSpMk id="22" creationId="{2F1EFBF8-718C-4151-CD6D-BE2DC2BC0708}"/>
          </ac:cxnSpMkLst>
        </pc:cxnChg>
      </pc:sldChg>
      <pc:sldChg chg="addSp delSp modSp mod">
        <pc:chgData name="Anjali Verma" userId="aba8519008acb870" providerId="LiveId" clId="{04AEE5F9-9B13-406B-8452-C2515CB67274}" dt="2022-10-03T08:11:48.796" v="3524"/>
        <pc:sldMkLst>
          <pc:docMk/>
          <pc:sldMk cId="3729366207" sldId="262"/>
        </pc:sldMkLst>
        <pc:spChg chg="mod">
          <ac:chgData name="Anjali Verma" userId="aba8519008acb870" providerId="LiveId" clId="{04AEE5F9-9B13-406B-8452-C2515CB67274}" dt="2022-10-03T08:10:13.884" v="3491" actId="20577"/>
          <ac:spMkLst>
            <pc:docMk/>
            <pc:sldMk cId="3729366207" sldId="262"/>
            <ac:spMk id="2" creationId="{D3266826-7395-EAE8-9708-C98085B06A9D}"/>
          </ac:spMkLst>
        </pc:spChg>
        <pc:spChg chg="del">
          <ac:chgData name="Anjali Verma" userId="aba8519008acb870" providerId="LiveId" clId="{04AEE5F9-9B13-406B-8452-C2515CB67274}" dt="2022-10-03T07:01:26.844" v="1368" actId="478"/>
          <ac:spMkLst>
            <pc:docMk/>
            <pc:sldMk cId="3729366207" sldId="262"/>
            <ac:spMk id="3" creationId="{FD506D72-952F-1602-D8A2-5E3B2189DBD7}"/>
          </ac:spMkLst>
        </pc:spChg>
        <pc:spChg chg="add mod">
          <ac:chgData name="Anjali Verma" userId="aba8519008acb870" providerId="LiveId" clId="{04AEE5F9-9B13-406B-8452-C2515CB67274}" dt="2022-10-03T08:11:48.796" v="3524"/>
          <ac:spMkLst>
            <pc:docMk/>
            <pc:sldMk cId="3729366207" sldId="262"/>
            <ac:spMk id="4" creationId="{165A7D9D-6EEC-F047-8A73-0BCA7D0D34C7}"/>
          </ac:spMkLst>
        </pc:spChg>
        <pc:spChg chg="add mod">
          <ac:chgData name="Anjali Verma" userId="aba8519008acb870" providerId="LiveId" clId="{04AEE5F9-9B13-406B-8452-C2515CB67274}" dt="2022-10-03T07:34:32.321" v="1817" actId="1037"/>
          <ac:spMkLst>
            <pc:docMk/>
            <pc:sldMk cId="3729366207" sldId="262"/>
            <ac:spMk id="18" creationId="{95C283FB-ABAD-0485-B7FB-518B4BEC0740}"/>
          </ac:spMkLst>
        </pc:spChg>
        <pc:spChg chg="add mod">
          <ac:chgData name="Anjali Verma" userId="aba8519008acb870" providerId="LiveId" clId="{04AEE5F9-9B13-406B-8452-C2515CB67274}" dt="2022-10-03T07:42:41.040" v="2033" actId="20577"/>
          <ac:spMkLst>
            <pc:docMk/>
            <pc:sldMk cId="3729366207" sldId="262"/>
            <ac:spMk id="20" creationId="{8A723977-3006-2A05-4505-E4EA716EB9EB}"/>
          </ac:spMkLst>
        </pc:spChg>
        <pc:spChg chg="add mod">
          <ac:chgData name="Anjali Verma" userId="aba8519008acb870" providerId="LiveId" clId="{04AEE5F9-9B13-406B-8452-C2515CB67274}" dt="2022-10-03T07:41:58.560" v="2022" actId="20577"/>
          <ac:spMkLst>
            <pc:docMk/>
            <pc:sldMk cId="3729366207" sldId="262"/>
            <ac:spMk id="21" creationId="{53A2371C-A242-1DD3-F85C-074AD46CA989}"/>
          </ac:spMkLst>
        </pc:spChg>
        <pc:spChg chg="add mod">
          <ac:chgData name="Anjali Verma" userId="aba8519008acb870" providerId="LiveId" clId="{04AEE5F9-9B13-406B-8452-C2515CB67274}" dt="2022-10-03T07:46:33.254" v="2267" actId="20577"/>
          <ac:spMkLst>
            <pc:docMk/>
            <pc:sldMk cId="3729366207" sldId="262"/>
            <ac:spMk id="22" creationId="{E6A43DB6-63C2-D462-EA4C-7454A17B8FF9}"/>
          </ac:spMkLst>
        </pc:spChg>
        <pc:spChg chg="add mod">
          <ac:chgData name="Anjali Verma" userId="aba8519008acb870" providerId="LiveId" clId="{04AEE5F9-9B13-406B-8452-C2515CB67274}" dt="2022-10-03T07:45:43.136" v="2265" actId="1076"/>
          <ac:spMkLst>
            <pc:docMk/>
            <pc:sldMk cId="3729366207" sldId="262"/>
            <ac:spMk id="32" creationId="{B3C6A202-67E4-5615-A3C4-CD0E7CD61CAD}"/>
          </ac:spMkLst>
        </pc:spChg>
        <pc:spChg chg="add del mod">
          <ac:chgData name="Anjali Verma" userId="aba8519008acb870" providerId="LiveId" clId="{04AEE5F9-9B13-406B-8452-C2515CB67274}" dt="2022-10-03T07:44:49.448" v="2102" actId="478"/>
          <ac:spMkLst>
            <pc:docMk/>
            <pc:sldMk cId="3729366207" sldId="262"/>
            <ac:spMk id="34" creationId="{35950E22-8A00-E780-6D53-D39C00827051}"/>
          </ac:spMkLst>
        </pc:spChg>
        <pc:spChg chg="add mod">
          <ac:chgData name="Anjali Verma" userId="aba8519008acb870" providerId="LiveId" clId="{04AEE5F9-9B13-406B-8452-C2515CB67274}" dt="2022-10-03T07:49:19.850" v="2367" actId="113"/>
          <ac:spMkLst>
            <pc:docMk/>
            <pc:sldMk cId="3729366207" sldId="262"/>
            <ac:spMk id="35" creationId="{B9BC9696-98BF-4790-3803-1BDB2C76C553}"/>
          </ac:spMkLst>
        </pc:spChg>
        <pc:picChg chg="add del mod">
          <ac:chgData name="Anjali Verma" userId="aba8519008acb870" providerId="LiveId" clId="{04AEE5F9-9B13-406B-8452-C2515CB67274}" dt="2022-10-03T07:17:34.487" v="1601" actId="478"/>
          <ac:picMkLst>
            <pc:docMk/>
            <pc:sldMk cId="3729366207" sldId="262"/>
            <ac:picMk id="6" creationId="{C26F71ED-E2F7-93ED-8960-4C14F80EA68B}"/>
          </ac:picMkLst>
        </pc:picChg>
        <pc:picChg chg="add mod">
          <ac:chgData name="Anjali Verma" userId="aba8519008acb870" providerId="LiveId" clId="{04AEE5F9-9B13-406B-8452-C2515CB67274}" dt="2022-10-03T07:34:32.321" v="1817" actId="1037"/>
          <ac:picMkLst>
            <pc:docMk/>
            <pc:sldMk cId="3729366207" sldId="262"/>
            <ac:picMk id="8" creationId="{C1576929-7DB5-90D5-6701-5AA7BBB49D0A}"/>
          </ac:picMkLst>
        </pc:picChg>
        <pc:picChg chg="add mod">
          <ac:chgData name="Anjali Verma" userId="aba8519008acb870" providerId="LiveId" clId="{04AEE5F9-9B13-406B-8452-C2515CB67274}" dt="2022-10-03T07:34:32.321" v="1817" actId="1037"/>
          <ac:picMkLst>
            <pc:docMk/>
            <pc:sldMk cId="3729366207" sldId="262"/>
            <ac:picMk id="10" creationId="{AF7E3163-563F-4F44-FD07-4BCCF69F1385}"/>
          </ac:picMkLst>
        </pc:picChg>
        <pc:picChg chg="add del mod">
          <ac:chgData name="Anjali Verma" userId="aba8519008acb870" providerId="LiveId" clId="{04AEE5F9-9B13-406B-8452-C2515CB67274}" dt="2022-10-03T07:31:14.023" v="1679" actId="478"/>
          <ac:picMkLst>
            <pc:docMk/>
            <pc:sldMk cId="3729366207" sldId="262"/>
            <ac:picMk id="12" creationId="{FDC629EE-F424-B1AA-95FB-218FE504141C}"/>
          </ac:picMkLst>
        </pc:picChg>
        <pc:picChg chg="add del mod">
          <ac:chgData name="Anjali Verma" userId="aba8519008acb870" providerId="LiveId" clId="{04AEE5F9-9B13-406B-8452-C2515CB67274}" dt="2022-10-03T07:25:37.744" v="1616" actId="21"/>
          <ac:picMkLst>
            <pc:docMk/>
            <pc:sldMk cId="3729366207" sldId="262"/>
            <ac:picMk id="14" creationId="{B2B8375D-7718-4587-F0E7-EE1243EFD514}"/>
          </ac:picMkLst>
        </pc:picChg>
        <pc:picChg chg="add del mod">
          <ac:chgData name="Anjali Verma" userId="aba8519008acb870" providerId="LiveId" clId="{04AEE5F9-9B13-406B-8452-C2515CB67274}" dt="2022-10-03T07:34:38.503" v="1833" actId="478"/>
          <ac:picMkLst>
            <pc:docMk/>
            <pc:sldMk cId="3729366207" sldId="262"/>
            <ac:picMk id="25" creationId="{4D76C158-E83F-8AE6-E860-C799C30DA4FE}"/>
          </ac:picMkLst>
        </pc:picChg>
        <pc:picChg chg="add del mod modCrop">
          <ac:chgData name="Anjali Verma" userId="aba8519008acb870" providerId="LiveId" clId="{04AEE5F9-9B13-406B-8452-C2515CB67274}" dt="2022-10-03T07:35:18.484" v="1839" actId="21"/>
          <ac:picMkLst>
            <pc:docMk/>
            <pc:sldMk cId="3729366207" sldId="262"/>
            <ac:picMk id="27" creationId="{B705E585-4171-D8C4-7498-18E4B1C667B2}"/>
          </ac:picMkLst>
        </pc:picChg>
        <pc:picChg chg="add mod">
          <ac:chgData name="Anjali Verma" userId="aba8519008acb870" providerId="LiveId" clId="{04AEE5F9-9B13-406B-8452-C2515CB67274}" dt="2022-10-03T07:35:27.882" v="1841" actId="14100"/>
          <ac:picMkLst>
            <pc:docMk/>
            <pc:sldMk cId="3729366207" sldId="262"/>
            <ac:picMk id="28" creationId="{690B5AD5-37FB-65BD-63C2-B40C437A1713}"/>
          </ac:picMkLst>
        </pc:picChg>
        <pc:picChg chg="add mod">
          <ac:chgData name="Anjali Verma" userId="aba8519008acb870" providerId="LiveId" clId="{04AEE5F9-9B13-406B-8452-C2515CB67274}" dt="2022-10-03T07:37:43.251" v="1894" actId="1076"/>
          <ac:picMkLst>
            <pc:docMk/>
            <pc:sldMk cId="3729366207" sldId="262"/>
            <ac:picMk id="30" creationId="{183502BB-7BD3-5646-4859-E956BDCA3A1C}"/>
          </ac:picMkLst>
        </pc:picChg>
        <pc:cxnChg chg="add mod">
          <ac:chgData name="Anjali Verma" userId="aba8519008acb870" providerId="LiveId" clId="{04AEE5F9-9B13-406B-8452-C2515CB67274}" dt="2022-10-03T07:59:50.632" v="3055" actId="693"/>
          <ac:cxnSpMkLst>
            <pc:docMk/>
            <pc:sldMk cId="3729366207" sldId="262"/>
            <ac:cxnSpMk id="16" creationId="{BDADB033-BEB8-0989-8012-45A9E1C659A4}"/>
          </ac:cxnSpMkLst>
        </pc:cxnChg>
      </pc:sldChg>
      <pc:sldChg chg="addSp delSp modSp mod">
        <pc:chgData name="Anjali Verma" userId="aba8519008acb870" providerId="LiveId" clId="{04AEE5F9-9B13-406B-8452-C2515CB67274}" dt="2022-10-04T01:13:47.670" v="6215" actId="20577"/>
        <pc:sldMkLst>
          <pc:docMk/>
          <pc:sldMk cId="3269127698" sldId="263"/>
        </pc:sldMkLst>
        <pc:spChg chg="mod">
          <ac:chgData name="Anjali Verma" userId="aba8519008acb870" providerId="LiveId" clId="{04AEE5F9-9B13-406B-8452-C2515CB67274}" dt="2022-10-04T01:13:47.670" v="6215" actId="20577"/>
          <ac:spMkLst>
            <pc:docMk/>
            <pc:sldMk cId="3269127698" sldId="263"/>
            <ac:spMk id="2" creationId="{B935BAFF-7F60-88DA-0674-E439E2689344}"/>
          </ac:spMkLst>
        </pc:spChg>
        <pc:spChg chg="del">
          <ac:chgData name="Anjali Verma" userId="aba8519008acb870" providerId="LiveId" clId="{04AEE5F9-9B13-406B-8452-C2515CB67274}" dt="2022-10-03T08:09:40.793" v="3460" actId="478"/>
          <ac:spMkLst>
            <pc:docMk/>
            <pc:sldMk cId="3269127698" sldId="263"/>
            <ac:spMk id="3" creationId="{F23BBADF-CC25-60CE-F318-0280C1B46A5D}"/>
          </ac:spMkLst>
        </pc:spChg>
        <pc:spChg chg="add mod">
          <ac:chgData name="Anjali Verma" userId="aba8519008acb870" providerId="LiveId" clId="{04AEE5F9-9B13-406B-8452-C2515CB67274}" dt="2022-10-03T08:56:32.538" v="5158" actId="2711"/>
          <ac:spMkLst>
            <pc:docMk/>
            <pc:sldMk cId="3269127698" sldId="263"/>
            <ac:spMk id="4" creationId="{EE12FD7B-38AA-AEC8-BC7D-44B946990DF6}"/>
          </ac:spMkLst>
        </pc:spChg>
        <pc:spChg chg="add mod">
          <ac:chgData name="Anjali Verma" userId="aba8519008acb870" providerId="LiveId" clId="{04AEE5F9-9B13-406B-8452-C2515CB67274}" dt="2022-10-03T08:39:40.968" v="4250" actId="554"/>
          <ac:spMkLst>
            <pc:docMk/>
            <pc:sldMk cId="3269127698" sldId="263"/>
            <ac:spMk id="13" creationId="{E26F64E6-C76E-F788-21D7-2F912B3A5B51}"/>
          </ac:spMkLst>
        </pc:spChg>
        <pc:spChg chg="add mod">
          <ac:chgData name="Anjali Verma" userId="aba8519008acb870" providerId="LiveId" clId="{04AEE5F9-9B13-406B-8452-C2515CB67274}" dt="2022-10-03T08:42:46.854" v="4611" actId="14100"/>
          <ac:spMkLst>
            <pc:docMk/>
            <pc:sldMk cId="3269127698" sldId="263"/>
            <ac:spMk id="15" creationId="{5AC46469-FE38-4104-C9A7-29FF4497730F}"/>
          </ac:spMkLst>
        </pc:spChg>
        <pc:picChg chg="add mod">
          <ac:chgData name="Anjali Verma" userId="aba8519008acb870" providerId="LiveId" clId="{04AEE5F9-9B13-406B-8452-C2515CB67274}" dt="2022-10-03T08:39:48.246" v="4251" actId="552"/>
          <ac:picMkLst>
            <pc:docMk/>
            <pc:sldMk cId="3269127698" sldId="263"/>
            <ac:picMk id="6" creationId="{CC4C8905-D6DF-8424-33A5-49502AE808FA}"/>
          </ac:picMkLst>
        </pc:picChg>
        <pc:picChg chg="add mod">
          <ac:chgData name="Anjali Verma" userId="aba8519008acb870" providerId="LiveId" clId="{04AEE5F9-9B13-406B-8452-C2515CB67274}" dt="2022-10-03T08:39:40.968" v="4250" actId="554"/>
          <ac:picMkLst>
            <pc:docMk/>
            <pc:sldMk cId="3269127698" sldId="263"/>
            <ac:picMk id="8" creationId="{9D883131-C313-ADB4-347C-A00DD1501528}"/>
          </ac:picMkLst>
        </pc:picChg>
        <pc:picChg chg="add del mod">
          <ac:chgData name="Anjali Verma" userId="aba8519008acb870" providerId="LiveId" clId="{04AEE5F9-9B13-406B-8452-C2515CB67274}" dt="2022-10-03T08:34:47.843" v="3860" actId="478"/>
          <ac:picMkLst>
            <pc:docMk/>
            <pc:sldMk cId="3269127698" sldId="263"/>
            <ac:picMk id="10" creationId="{7E1647EC-C7AE-D24A-1FD0-CA1B335CDD3B}"/>
          </ac:picMkLst>
        </pc:picChg>
        <pc:picChg chg="add del">
          <ac:chgData name="Anjali Verma" userId="aba8519008acb870" providerId="LiveId" clId="{04AEE5F9-9B13-406B-8452-C2515CB67274}" dt="2022-10-03T08:34:44.571" v="3859" actId="478"/>
          <ac:picMkLst>
            <pc:docMk/>
            <pc:sldMk cId="3269127698" sldId="263"/>
            <ac:picMk id="12" creationId="{BBA5CEC9-41D3-7072-50D5-706B4AC28D6D}"/>
          </ac:picMkLst>
        </pc:picChg>
        <pc:picChg chg="add mod">
          <ac:chgData name="Anjali Verma" userId="aba8519008acb870" providerId="LiveId" clId="{04AEE5F9-9B13-406B-8452-C2515CB67274}" dt="2022-10-03T08:39:48.246" v="4251" actId="552"/>
          <ac:picMkLst>
            <pc:docMk/>
            <pc:sldMk cId="3269127698" sldId="263"/>
            <ac:picMk id="14" creationId="{D06E4AA0-F9AB-B47C-8720-2C401811B467}"/>
          </ac:picMkLst>
        </pc:picChg>
      </pc:sldChg>
      <pc:sldChg chg="addSp delSp modSp mod">
        <pc:chgData name="Anjali Verma" userId="aba8519008acb870" providerId="LiveId" clId="{04AEE5F9-9B13-406B-8452-C2515CB67274}" dt="2022-10-03T09:11:26.632" v="5489" actId="20577"/>
        <pc:sldMkLst>
          <pc:docMk/>
          <pc:sldMk cId="3129341014" sldId="264"/>
        </pc:sldMkLst>
        <pc:spChg chg="mod">
          <ac:chgData name="Anjali Verma" userId="aba8519008acb870" providerId="LiveId" clId="{04AEE5F9-9B13-406B-8452-C2515CB67274}" dt="2022-10-03T09:11:26.632" v="5489" actId="20577"/>
          <ac:spMkLst>
            <pc:docMk/>
            <pc:sldMk cId="3129341014" sldId="264"/>
            <ac:spMk id="2" creationId="{CEB6FCE7-F489-8E06-F595-F3AAD7298985}"/>
          </ac:spMkLst>
        </pc:spChg>
        <pc:spChg chg="del">
          <ac:chgData name="Anjali Verma" userId="aba8519008acb870" providerId="LiveId" clId="{04AEE5F9-9B13-406B-8452-C2515CB67274}" dt="2022-10-03T08:56:42.408" v="5159" actId="478"/>
          <ac:spMkLst>
            <pc:docMk/>
            <pc:sldMk cId="3129341014" sldId="264"/>
            <ac:spMk id="3" creationId="{391030D5-77AD-41F3-46CB-4F0AA005DA7C}"/>
          </ac:spMkLst>
        </pc:spChg>
        <pc:spChg chg="add mod">
          <ac:chgData name="Anjali Verma" userId="aba8519008acb870" providerId="LiveId" clId="{04AEE5F9-9B13-406B-8452-C2515CB67274}" dt="2022-10-03T09:04:31.472" v="5359" actId="1076"/>
          <ac:spMkLst>
            <pc:docMk/>
            <pc:sldMk cId="3129341014" sldId="264"/>
            <ac:spMk id="8" creationId="{004C298C-466B-AE7B-81B3-5E9E46A2DAC3}"/>
          </ac:spMkLst>
        </pc:spChg>
        <pc:picChg chg="add mod">
          <ac:chgData name="Anjali Verma" userId="aba8519008acb870" providerId="LiveId" clId="{04AEE5F9-9B13-406B-8452-C2515CB67274}" dt="2022-10-03T09:04:35.581" v="5375" actId="1036"/>
          <ac:picMkLst>
            <pc:docMk/>
            <pc:sldMk cId="3129341014" sldId="264"/>
            <ac:picMk id="5" creationId="{6A29443B-9033-8CCF-CB64-012783A77495}"/>
          </ac:picMkLst>
        </pc:picChg>
        <pc:picChg chg="add mod">
          <ac:chgData name="Anjali Verma" userId="aba8519008acb870" providerId="LiveId" clId="{04AEE5F9-9B13-406B-8452-C2515CB67274}" dt="2022-10-03T09:01:27.782" v="5188" actId="14100"/>
          <ac:picMkLst>
            <pc:docMk/>
            <pc:sldMk cId="3129341014" sldId="264"/>
            <ac:picMk id="7" creationId="{DA99B4B5-FB1C-5BED-4405-F461B14316AC}"/>
          </ac:picMkLst>
        </pc:picChg>
      </pc:sldChg>
      <pc:sldChg chg="addSp delSp modSp mod">
        <pc:chgData name="Anjali Verma" userId="aba8519008acb870" providerId="LiveId" clId="{04AEE5F9-9B13-406B-8452-C2515CB67274}" dt="2022-10-04T01:43:27.145" v="7829" actId="20577"/>
        <pc:sldMkLst>
          <pc:docMk/>
          <pc:sldMk cId="3255143523" sldId="265"/>
        </pc:sldMkLst>
        <pc:spChg chg="mod">
          <ac:chgData name="Anjali Verma" userId="aba8519008acb870" providerId="LiveId" clId="{04AEE5F9-9B13-406B-8452-C2515CB67274}" dt="2022-10-03T10:12:18.130" v="5526" actId="1076"/>
          <ac:spMkLst>
            <pc:docMk/>
            <pc:sldMk cId="3255143523" sldId="265"/>
            <ac:spMk id="2" creationId="{240FE066-6E89-903B-11DC-AD996E88ECB7}"/>
          </ac:spMkLst>
        </pc:spChg>
        <pc:spChg chg="del mod">
          <ac:chgData name="Anjali Verma" userId="aba8519008acb870" providerId="LiveId" clId="{04AEE5F9-9B13-406B-8452-C2515CB67274}" dt="2022-10-03T09:41:08.839" v="5519" actId="478"/>
          <ac:spMkLst>
            <pc:docMk/>
            <pc:sldMk cId="3255143523" sldId="265"/>
            <ac:spMk id="3" creationId="{CA25CF58-90C1-9C80-A80D-FB98911E81B0}"/>
          </ac:spMkLst>
        </pc:spChg>
        <pc:spChg chg="add mod">
          <ac:chgData name="Anjali Verma" userId="aba8519008acb870" providerId="LiveId" clId="{04AEE5F9-9B13-406B-8452-C2515CB67274}" dt="2022-10-03T10:12:13.976" v="5525" actId="20577"/>
          <ac:spMkLst>
            <pc:docMk/>
            <pc:sldMk cId="3255143523" sldId="265"/>
            <ac:spMk id="4" creationId="{1ABAB8AA-982C-7E24-D03D-1AD4930CA25F}"/>
          </ac:spMkLst>
        </pc:spChg>
        <pc:spChg chg="add mod">
          <ac:chgData name="Anjali Verma" userId="aba8519008acb870" providerId="LiveId" clId="{04AEE5F9-9B13-406B-8452-C2515CB67274}" dt="2022-10-04T01:43:27.145" v="7829" actId="20577"/>
          <ac:spMkLst>
            <pc:docMk/>
            <pc:sldMk cId="3255143523" sldId="265"/>
            <ac:spMk id="8" creationId="{D4FD26FB-BC7C-DA9E-07EF-EC6A1D86E2B2}"/>
          </ac:spMkLst>
        </pc:spChg>
        <pc:spChg chg="add mod">
          <ac:chgData name="Anjali Verma" userId="aba8519008acb870" providerId="LiveId" clId="{04AEE5F9-9B13-406B-8452-C2515CB67274}" dt="2022-10-03T10:17:26.335" v="5687" actId="14100"/>
          <ac:spMkLst>
            <pc:docMk/>
            <pc:sldMk cId="3255143523" sldId="265"/>
            <ac:spMk id="10" creationId="{283DD218-5341-F8AC-F140-DE734F7FB425}"/>
          </ac:spMkLst>
        </pc:spChg>
        <pc:picChg chg="add mod">
          <ac:chgData name="Anjali Verma" userId="aba8519008acb870" providerId="LiveId" clId="{04AEE5F9-9B13-406B-8452-C2515CB67274}" dt="2022-10-03T10:16:50.995" v="5680" actId="1076"/>
          <ac:picMkLst>
            <pc:docMk/>
            <pc:sldMk cId="3255143523" sldId="265"/>
            <ac:picMk id="6" creationId="{14B140B5-A897-1590-05E7-438B0B960E37}"/>
          </ac:picMkLst>
        </pc:picChg>
        <pc:picChg chg="add mod ord">
          <ac:chgData name="Anjali Verma" userId="aba8519008acb870" providerId="LiveId" clId="{04AEE5F9-9B13-406B-8452-C2515CB67274}" dt="2022-10-03T10:17:07.159" v="5683" actId="167"/>
          <ac:picMkLst>
            <pc:docMk/>
            <pc:sldMk cId="3255143523" sldId="265"/>
            <ac:picMk id="9" creationId="{1F915216-D7BF-7197-BFE6-5E5CEEE00866}"/>
          </ac:picMkLst>
        </pc:picChg>
      </pc:sldChg>
      <pc:sldChg chg="addSp delSp modSp add mod">
        <pc:chgData name="Anjali Verma" userId="aba8519008acb870" providerId="LiveId" clId="{04AEE5F9-9B13-406B-8452-C2515CB67274}" dt="2022-10-03T08:11:41.094" v="3522"/>
        <pc:sldMkLst>
          <pc:docMk/>
          <pc:sldMk cId="443848355" sldId="266"/>
        </pc:sldMkLst>
        <pc:spChg chg="mod">
          <ac:chgData name="Anjali Verma" userId="aba8519008acb870" providerId="LiveId" clId="{04AEE5F9-9B13-406B-8452-C2515CB67274}" dt="2022-10-03T08:10:30.096" v="3493"/>
          <ac:spMkLst>
            <pc:docMk/>
            <pc:sldMk cId="443848355" sldId="266"/>
            <ac:spMk id="2" creationId="{D3266826-7395-EAE8-9708-C98085B06A9D}"/>
          </ac:spMkLst>
        </pc:spChg>
        <pc:spChg chg="mod">
          <ac:chgData name="Anjali Verma" userId="aba8519008acb870" providerId="LiveId" clId="{04AEE5F9-9B13-406B-8452-C2515CB67274}" dt="2022-10-03T08:11:41.094" v="3522"/>
          <ac:spMkLst>
            <pc:docMk/>
            <pc:sldMk cId="443848355" sldId="266"/>
            <ac:spMk id="4" creationId="{165A7D9D-6EEC-F047-8A73-0BCA7D0D34C7}"/>
          </ac:spMkLst>
        </pc:spChg>
        <pc:spChg chg="add mod">
          <ac:chgData name="Anjali Verma" userId="aba8519008acb870" providerId="LiveId" clId="{04AEE5F9-9B13-406B-8452-C2515CB67274}" dt="2022-10-03T08:06:04.421" v="3200" actId="113"/>
          <ac:spMkLst>
            <pc:docMk/>
            <pc:sldMk cId="443848355" sldId="266"/>
            <ac:spMk id="11" creationId="{53AB481D-5C99-0AAC-C00F-D7876F24426C}"/>
          </ac:spMkLst>
        </pc:spChg>
        <pc:spChg chg="add mod">
          <ac:chgData name="Anjali Verma" userId="aba8519008acb870" providerId="LiveId" clId="{04AEE5F9-9B13-406B-8452-C2515CB67274}" dt="2022-10-03T08:07:04.723" v="3228" actId="14100"/>
          <ac:spMkLst>
            <pc:docMk/>
            <pc:sldMk cId="443848355" sldId="266"/>
            <ac:spMk id="14" creationId="{7384589A-A5B6-2787-FB8E-79EA04B11944}"/>
          </ac:spMkLst>
        </pc:spChg>
        <pc:picChg chg="add del mod">
          <ac:chgData name="Anjali Verma" userId="aba8519008acb870" providerId="LiveId" clId="{04AEE5F9-9B13-406B-8452-C2515CB67274}" dt="2022-10-03T08:00:30.798" v="3067" actId="478"/>
          <ac:picMkLst>
            <pc:docMk/>
            <pc:sldMk cId="443848355" sldId="266"/>
            <ac:picMk id="3" creationId="{CE27F917-0CA6-47F9-EB7D-DB8919453D2A}"/>
          </ac:picMkLst>
        </pc:picChg>
        <pc:picChg chg="add mod">
          <ac:chgData name="Anjali Verma" userId="aba8519008acb870" providerId="LiveId" clId="{04AEE5F9-9B13-406B-8452-C2515CB67274}" dt="2022-10-03T08:01:22.520" v="3076" actId="14100"/>
          <ac:picMkLst>
            <pc:docMk/>
            <pc:sldMk cId="443848355" sldId="266"/>
            <ac:picMk id="6" creationId="{451C669A-E863-B278-7224-393214626494}"/>
          </ac:picMkLst>
        </pc:picChg>
        <pc:picChg chg="del">
          <ac:chgData name="Anjali Verma" userId="aba8519008acb870" providerId="LiveId" clId="{04AEE5F9-9B13-406B-8452-C2515CB67274}" dt="2022-10-03T07:25:42.674" v="1618" actId="478"/>
          <ac:picMkLst>
            <pc:docMk/>
            <pc:sldMk cId="443848355" sldId="266"/>
            <ac:picMk id="8" creationId="{C1576929-7DB5-90D5-6701-5AA7BBB49D0A}"/>
          </ac:picMkLst>
        </pc:picChg>
        <pc:picChg chg="add mod">
          <ac:chgData name="Anjali Verma" userId="aba8519008acb870" providerId="LiveId" clId="{04AEE5F9-9B13-406B-8452-C2515CB67274}" dt="2022-10-03T08:07:08.245" v="3229" actId="14100"/>
          <ac:picMkLst>
            <pc:docMk/>
            <pc:sldMk cId="443848355" sldId="266"/>
            <ac:picMk id="9" creationId="{65DE9554-091A-6C17-F831-F3C52725C5CB}"/>
          </ac:picMkLst>
        </pc:picChg>
        <pc:picChg chg="del">
          <ac:chgData name="Anjali Verma" userId="aba8519008acb870" providerId="LiveId" clId="{04AEE5F9-9B13-406B-8452-C2515CB67274}" dt="2022-10-03T07:25:43.820" v="1619" actId="478"/>
          <ac:picMkLst>
            <pc:docMk/>
            <pc:sldMk cId="443848355" sldId="266"/>
            <ac:picMk id="10" creationId="{AF7E3163-563F-4F44-FD07-4BCCF69F1385}"/>
          </ac:picMkLst>
        </pc:picChg>
        <pc:picChg chg="del">
          <ac:chgData name="Anjali Verma" userId="aba8519008acb870" providerId="LiveId" clId="{04AEE5F9-9B13-406B-8452-C2515CB67274}" dt="2022-10-03T07:25:45.443" v="1620" actId="478"/>
          <ac:picMkLst>
            <pc:docMk/>
            <pc:sldMk cId="443848355" sldId="266"/>
            <ac:picMk id="12" creationId="{FDC629EE-F424-B1AA-95FB-218FE504141C}"/>
          </ac:picMkLst>
        </pc:picChg>
      </pc:sldChg>
      <pc:sldChg chg="addSp delSp modSp add mod">
        <pc:chgData name="Anjali Verma" userId="aba8519008acb870" providerId="LiveId" clId="{04AEE5F9-9B13-406B-8452-C2515CB67274}" dt="2022-10-03T08:11:44.895" v="3523"/>
        <pc:sldMkLst>
          <pc:docMk/>
          <pc:sldMk cId="1663134528" sldId="267"/>
        </pc:sldMkLst>
        <pc:spChg chg="mod">
          <ac:chgData name="Anjali Verma" userId="aba8519008acb870" providerId="LiveId" clId="{04AEE5F9-9B13-406B-8452-C2515CB67274}" dt="2022-10-03T08:10:26.408" v="3492"/>
          <ac:spMkLst>
            <pc:docMk/>
            <pc:sldMk cId="1663134528" sldId="267"/>
            <ac:spMk id="2" creationId="{D3266826-7395-EAE8-9708-C98085B06A9D}"/>
          </ac:spMkLst>
        </pc:spChg>
        <pc:spChg chg="mod">
          <ac:chgData name="Anjali Verma" userId="aba8519008acb870" providerId="LiveId" clId="{04AEE5F9-9B13-406B-8452-C2515CB67274}" dt="2022-10-03T08:11:44.895" v="3523"/>
          <ac:spMkLst>
            <pc:docMk/>
            <pc:sldMk cId="1663134528" sldId="267"/>
            <ac:spMk id="4" creationId="{165A7D9D-6EEC-F047-8A73-0BCA7D0D34C7}"/>
          </ac:spMkLst>
        </pc:spChg>
        <pc:spChg chg="mod">
          <ac:chgData name="Anjali Verma" userId="aba8519008acb870" providerId="LiveId" clId="{04AEE5F9-9B13-406B-8452-C2515CB67274}" dt="2022-10-03T07:54:09.892" v="2605" actId="20577"/>
          <ac:spMkLst>
            <pc:docMk/>
            <pc:sldMk cId="1663134528" sldId="267"/>
            <ac:spMk id="18" creationId="{95C283FB-ABAD-0485-B7FB-518B4BEC0740}"/>
          </ac:spMkLst>
        </pc:spChg>
        <pc:spChg chg="del mod">
          <ac:chgData name="Anjali Verma" userId="aba8519008acb870" providerId="LiveId" clId="{04AEE5F9-9B13-406B-8452-C2515CB67274}" dt="2022-10-03T07:54:18.308" v="2607" actId="478"/>
          <ac:spMkLst>
            <pc:docMk/>
            <pc:sldMk cId="1663134528" sldId="267"/>
            <ac:spMk id="20" creationId="{8A723977-3006-2A05-4505-E4EA716EB9EB}"/>
          </ac:spMkLst>
        </pc:spChg>
        <pc:spChg chg="mod">
          <ac:chgData name="Anjali Verma" userId="aba8519008acb870" providerId="LiveId" clId="{04AEE5F9-9B13-406B-8452-C2515CB67274}" dt="2022-10-03T07:55:22.344" v="2760" actId="20577"/>
          <ac:spMkLst>
            <pc:docMk/>
            <pc:sldMk cId="1663134528" sldId="267"/>
            <ac:spMk id="21" creationId="{53A2371C-A242-1DD3-F85C-074AD46CA989}"/>
          </ac:spMkLst>
        </pc:spChg>
        <pc:spChg chg="del">
          <ac:chgData name="Anjali Verma" userId="aba8519008acb870" providerId="LiveId" clId="{04AEE5F9-9B13-406B-8452-C2515CB67274}" dt="2022-10-03T07:55:24.968" v="2761" actId="478"/>
          <ac:spMkLst>
            <pc:docMk/>
            <pc:sldMk cId="1663134528" sldId="267"/>
            <ac:spMk id="22" creationId="{E6A43DB6-63C2-D462-EA4C-7454A17B8FF9}"/>
          </ac:spMkLst>
        </pc:spChg>
        <pc:spChg chg="mod">
          <ac:chgData name="Anjali Verma" userId="aba8519008acb870" providerId="LiveId" clId="{04AEE5F9-9B13-406B-8452-C2515CB67274}" dt="2022-10-03T07:56:29.384" v="2848" actId="1076"/>
          <ac:spMkLst>
            <pc:docMk/>
            <pc:sldMk cId="1663134528" sldId="267"/>
            <ac:spMk id="32" creationId="{B3C6A202-67E4-5615-A3C4-CD0E7CD61CAD}"/>
          </ac:spMkLst>
        </pc:spChg>
        <pc:spChg chg="mod ord">
          <ac:chgData name="Anjali Verma" userId="aba8519008acb870" providerId="LiveId" clId="{04AEE5F9-9B13-406B-8452-C2515CB67274}" dt="2022-10-03T08:00:06.166" v="3065" actId="166"/>
          <ac:spMkLst>
            <pc:docMk/>
            <pc:sldMk cId="1663134528" sldId="267"/>
            <ac:spMk id="35" creationId="{B9BC9696-98BF-4790-3803-1BDB2C76C553}"/>
          </ac:spMkLst>
        </pc:spChg>
        <pc:picChg chg="add mod">
          <ac:chgData name="Anjali Verma" userId="aba8519008acb870" providerId="LiveId" clId="{04AEE5F9-9B13-406B-8452-C2515CB67274}" dt="2022-10-03T07:50:13.629" v="2376" actId="14100"/>
          <ac:picMkLst>
            <pc:docMk/>
            <pc:sldMk cId="1663134528" sldId="267"/>
            <ac:picMk id="5" creationId="{B2FCBFE7-56D1-0D62-6F82-A0F222C7D151}"/>
          </ac:picMkLst>
        </pc:picChg>
        <pc:picChg chg="add mod">
          <ac:chgData name="Anjali Verma" userId="aba8519008acb870" providerId="LiveId" clId="{04AEE5F9-9B13-406B-8452-C2515CB67274}" dt="2022-10-03T07:50:45.288" v="2380" actId="1076"/>
          <ac:picMkLst>
            <pc:docMk/>
            <pc:sldMk cId="1663134528" sldId="267"/>
            <ac:picMk id="7" creationId="{CE200C84-1FD6-A14E-1268-DA0B17DB01CF}"/>
          </ac:picMkLst>
        </pc:picChg>
        <pc:picChg chg="del">
          <ac:chgData name="Anjali Verma" userId="aba8519008acb870" providerId="LiveId" clId="{04AEE5F9-9B13-406B-8452-C2515CB67274}" dt="2022-10-03T07:49:47.588" v="2369" actId="478"/>
          <ac:picMkLst>
            <pc:docMk/>
            <pc:sldMk cId="1663134528" sldId="267"/>
            <ac:picMk id="8" creationId="{C1576929-7DB5-90D5-6701-5AA7BBB49D0A}"/>
          </ac:picMkLst>
        </pc:picChg>
        <pc:picChg chg="del">
          <ac:chgData name="Anjali Verma" userId="aba8519008acb870" providerId="LiveId" clId="{04AEE5F9-9B13-406B-8452-C2515CB67274}" dt="2022-10-03T07:49:48.978" v="2370" actId="478"/>
          <ac:picMkLst>
            <pc:docMk/>
            <pc:sldMk cId="1663134528" sldId="267"/>
            <ac:picMk id="10" creationId="{AF7E3163-563F-4F44-FD07-4BCCF69F1385}"/>
          </ac:picMkLst>
        </pc:picChg>
        <pc:picChg chg="add mod">
          <ac:chgData name="Anjali Verma" userId="aba8519008acb870" providerId="LiveId" clId="{04AEE5F9-9B13-406B-8452-C2515CB67274}" dt="2022-10-03T07:51:27.686" v="2391" actId="1076"/>
          <ac:picMkLst>
            <pc:docMk/>
            <pc:sldMk cId="1663134528" sldId="267"/>
            <ac:picMk id="12" creationId="{D980B0A9-B594-CB55-892D-F2726D3BA346}"/>
          </ac:picMkLst>
        </pc:picChg>
        <pc:picChg chg="add mod">
          <ac:chgData name="Anjali Verma" userId="aba8519008acb870" providerId="LiveId" clId="{04AEE5F9-9B13-406B-8452-C2515CB67274}" dt="2022-10-03T07:59:58.698" v="3063" actId="1038"/>
          <ac:picMkLst>
            <pc:docMk/>
            <pc:sldMk cId="1663134528" sldId="267"/>
            <ac:picMk id="14" creationId="{98DAE214-5D7B-F108-45E5-1A8B07D2C044}"/>
          </ac:picMkLst>
        </pc:picChg>
        <pc:picChg chg="del">
          <ac:chgData name="Anjali Verma" userId="aba8519008acb870" providerId="LiveId" clId="{04AEE5F9-9B13-406B-8452-C2515CB67274}" dt="2022-10-03T07:49:51.039" v="2371" actId="478"/>
          <ac:picMkLst>
            <pc:docMk/>
            <pc:sldMk cId="1663134528" sldId="267"/>
            <ac:picMk id="28" creationId="{690B5AD5-37FB-65BD-63C2-B40C437A1713}"/>
          </ac:picMkLst>
        </pc:picChg>
        <pc:picChg chg="del">
          <ac:chgData name="Anjali Verma" userId="aba8519008acb870" providerId="LiveId" clId="{04AEE5F9-9B13-406B-8452-C2515CB67274}" dt="2022-10-03T07:49:52.375" v="2372" actId="478"/>
          <ac:picMkLst>
            <pc:docMk/>
            <pc:sldMk cId="1663134528" sldId="267"/>
            <ac:picMk id="30" creationId="{183502BB-7BD3-5646-4859-E956BDCA3A1C}"/>
          </ac:picMkLst>
        </pc:picChg>
        <pc:cxnChg chg="mod">
          <ac:chgData name="Anjali Verma" userId="aba8519008acb870" providerId="LiveId" clId="{04AEE5F9-9B13-406B-8452-C2515CB67274}" dt="2022-10-03T08:00:16.364" v="3066" actId="693"/>
          <ac:cxnSpMkLst>
            <pc:docMk/>
            <pc:sldMk cId="1663134528" sldId="267"/>
            <ac:cxnSpMk id="16" creationId="{BDADB033-BEB8-0989-8012-45A9E1C659A4}"/>
          </ac:cxnSpMkLst>
        </pc:cxnChg>
      </pc:sldChg>
      <pc:sldChg chg="addSp delSp modSp add mod">
        <pc:chgData name="Anjali Verma" userId="aba8519008acb870" providerId="LiveId" clId="{04AEE5F9-9B13-406B-8452-C2515CB67274}" dt="2022-10-04T01:17:28.364" v="6346" actId="20577"/>
        <pc:sldMkLst>
          <pc:docMk/>
          <pc:sldMk cId="1526389178" sldId="268"/>
        </pc:sldMkLst>
        <pc:spChg chg="mod">
          <ac:chgData name="Anjali Verma" userId="aba8519008acb870" providerId="LiveId" clId="{04AEE5F9-9B13-406B-8452-C2515CB67274}" dt="2022-10-03T08:10:33.654" v="3494"/>
          <ac:spMkLst>
            <pc:docMk/>
            <pc:sldMk cId="1526389178" sldId="268"/>
            <ac:spMk id="2" creationId="{D3266826-7395-EAE8-9708-C98085B06A9D}"/>
          </ac:spMkLst>
        </pc:spChg>
        <pc:spChg chg="mod">
          <ac:chgData name="Anjali Verma" userId="aba8519008acb870" providerId="LiveId" clId="{04AEE5F9-9B13-406B-8452-C2515CB67274}" dt="2022-10-03T08:11:38.063" v="3521"/>
          <ac:spMkLst>
            <pc:docMk/>
            <pc:sldMk cId="1526389178" sldId="268"/>
            <ac:spMk id="4" creationId="{165A7D9D-6EEC-F047-8A73-0BCA7D0D34C7}"/>
          </ac:spMkLst>
        </pc:spChg>
        <pc:spChg chg="add mod">
          <ac:chgData name="Anjali Verma" userId="aba8519008acb870" providerId="LiveId" clId="{04AEE5F9-9B13-406B-8452-C2515CB67274}" dt="2022-10-04T01:17:28.364" v="6346" actId="20577"/>
          <ac:spMkLst>
            <pc:docMk/>
            <pc:sldMk cId="1526389178" sldId="268"/>
            <ac:spMk id="7" creationId="{945875CF-608B-7F31-E147-84C56E8FFECA}"/>
          </ac:spMkLst>
        </pc:spChg>
        <pc:spChg chg="add mod">
          <ac:chgData name="Anjali Verma" userId="aba8519008acb870" providerId="LiveId" clId="{04AEE5F9-9B13-406B-8452-C2515CB67274}" dt="2022-10-03T08:07:55.769" v="3242" actId="113"/>
          <ac:spMkLst>
            <pc:docMk/>
            <pc:sldMk cId="1526389178" sldId="268"/>
            <ac:spMk id="11" creationId="{30A8028E-862F-DAA5-83AD-4594D43EB1AE}"/>
          </ac:spMkLst>
        </pc:spChg>
        <pc:spChg chg="add mod">
          <ac:chgData name="Anjali Verma" userId="aba8519008acb870" providerId="LiveId" clId="{04AEE5F9-9B13-406B-8452-C2515CB67274}" dt="2022-10-04T01:16:09.793" v="6293" actId="14100"/>
          <ac:spMkLst>
            <pc:docMk/>
            <pc:sldMk cId="1526389178" sldId="268"/>
            <ac:spMk id="12" creationId="{0D6AE54E-2EA4-9BB6-0034-C09A50AA1B9D}"/>
          </ac:spMkLst>
        </pc:spChg>
        <pc:picChg chg="add mod">
          <ac:chgData name="Anjali Verma" userId="aba8519008acb870" providerId="LiveId" clId="{04AEE5F9-9B13-406B-8452-C2515CB67274}" dt="2022-10-03T08:02:10.320" v="3082" actId="1076"/>
          <ac:picMkLst>
            <pc:docMk/>
            <pc:sldMk cId="1526389178" sldId="268"/>
            <ac:picMk id="5" creationId="{AB58F54F-3313-D118-E51E-191F10B0D1A5}"/>
          </ac:picMkLst>
        </pc:picChg>
        <pc:picChg chg="del">
          <ac:chgData name="Anjali Verma" userId="aba8519008acb870" providerId="LiveId" clId="{04AEE5F9-9B13-406B-8452-C2515CB67274}" dt="2022-10-03T08:02:00.174" v="3078" actId="478"/>
          <ac:picMkLst>
            <pc:docMk/>
            <pc:sldMk cId="1526389178" sldId="268"/>
            <ac:picMk id="6" creationId="{451C669A-E863-B278-7224-393214626494}"/>
          </ac:picMkLst>
        </pc:picChg>
        <pc:picChg chg="add mod">
          <ac:chgData name="Anjali Verma" userId="aba8519008acb870" providerId="LiveId" clId="{04AEE5F9-9B13-406B-8452-C2515CB67274}" dt="2022-10-04T01:16:58.306" v="6297" actId="14100"/>
          <ac:picMkLst>
            <pc:docMk/>
            <pc:sldMk cId="1526389178" sldId="268"/>
            <ac:picMk id="6" creationId="{DF05FD3E-48A6-B99C-ACB2-3255043241C2}"/>
          </ac:picMkLst>
        </pc:picChg>
        <pc:picChg chg="add mod">
          <ac:chgData name="Anjali Verma" userId="aba8519008acb870" providerId="LiveId" clId="{04AEE5F9-9B13-406B-8452-C2515CB67274}" dt="2022-10-03T08:02:32.907" v="3086" actId="1076"/>
          <ac:picMkLst>
            <pc:docMk/>
            <pc:sldMk cId="1526389178" sldId="268"/>
            <ac:picMk id="8" creationId="{0F41ECF5-F01C-707E-7161-D7A30682332F}"/>
          </ac:picMkLst>
        </pc:picChg>
        <pc:picChg chg="del">
          <ac:chgData name="Anjali Verma" userId="aba8519008acb870" providerId="LiveId" clId="{04AEE5F9-9B13-406B-8452-C2515CB67274}" dt="2022-10-03T08:02:02.766" v="3080" actId="478"/>
          <ac:picMkLst>
            <pc:docMk/>
            <pc:sldMk cId="1526389178" sldId="268"/>
            <ac:picMk id="9" creationId="{65DE9554-091A-6C17-F831-F3C52725C5CB}"/>
          </ac:picMkLst>
        </pc:picChg>
      </pc:sldChg>
      <pc:sldChg chg="addSp delSp modSp add mod">
        <pc:chgData name="Anjali Verma" userId="aba8519008acb870" providerId="LiveId" clId="{04AEE5F9-9B13-406B-8452-C2515CB67274}" dt="2022-10-03T09:10:48.039" v="5487" actId="313"/>
        <pc:sldMkLst>
          <pc:docMk/>
          <pc:sldMk cId="432546048" sldId="269"/>
        </pc:sldMkLst>
        <pc:spChg chg="mod">
          <ac:chgData name="Anjali Verma" userId="aba8519008acb870" providerId="LiveId" clId="{04AEE5F9-9B13-406B-8452-C2515CB67274}" dt="2022-10-03T09:10:48.039" v="5487" actId="313"/>
          <ac:spMkLst>
            <pc:docMk/>
            <pc:sldMk cId="432546048" sldId="269"/>
            <ac:spMk id="2" creationId="{D3266826-7395-EAE8-9708-C98085B06A9D}"/>
          </ac:spMkLst>
        </pc:spChg>
        <pc:spChg chg="add mod">
          <ac:chgData name="Anjali Verma" userId="aba8519008acb870" providerId="LiveId" clId="{04AEE5F9-9B13-406B-8452-C2515CB67274}" dt="2022-10-03T08:17:16.129" v="3837" actId="1036"/>
          <ac:spMkLst>
            <pc:docMk/>
            <pc:sldMk cId="432546048" sldId="269"/>
            <ac:spMk id="3" creationId="{6974C49C-DA10-BB8C-7946-35A1379DF97C}"/>
          </ac:spMkLst>
        </pc:spChg>
        <pc:spChg chg="del">
          <ac:chgData name="Anjali Verma" userId="aba8519008acb870" providerId="LiveId" clId="{04AEE5F9-9B13-406B-8452-C2515CB67274}" dt="2022-10-03T08:12:25.119" v="3526" actId="478"/>
          <ac:spMkLst>
            <pc:docMk/>
            <pc:sldMk cId="432546048" sldId="269"/>
            <ac:spMk id="4" creationId="{165A7D9D-6EEC-F047-8A73-0BCA7D0D34C7}"/>
          </ac:spMkLst>
        </pc:spChg>
        <pc:spChg chg="del">
          <ac:chgData name="Anjali Verma" userId="aba8519008acb870" providerId="LiveId" clId="{04AEE5F9-9B13-406B-8452-C2515CB67274}" dt="2022-10-03T08:12:51.618" v="3542" actId="478"/>
          <ac:spMkLst>
            <pc:docMk/>
            <pc:sldMk cId="432546048" sldId="269"/>
            <ac:spMk id="11" creationId="{30A8028E-862F-DAA5-83AD-4594D43EB1AE}"/>
          </ac:spMkLst>
        </pc:spChg>
        <pc:spChg chg="del">
          <ac:chgData name="Anjali Verma" userId="aba8519008acb870" providerId="LiveId" clId="{04AEE5F9-9B13-406B-8452-C2515CB67274}" dt="2022-10-03T08:12:48.993" v="3541" actId="478"/>
          <ac:spMkLst>
            <pc:docMk/>
            <pc:sldMk cId="432546048" sldId="269"/>
            <ac:spMk id="12" creationId="{0D6AE54E-2EA4-9BB6-0034-C09A50AA1B9D}"/>
          </ac:spMkLst>
        </pc:spChg>
        <pc:picChg chg="del">
          <ac:chgData name="Anjali Verma" userId="aba8519008acb870" providerId="LiveId" clId="{04AEE5F9-9B13-406B-8452-C2515CB67274}" dt="2022-10-03T08:12:46.521" v="3540" actId="478"/>
          <ac:picMkLst>
            <pc:docMk/>
            <pc:sldMk cId="432546048" sldId="269"/>
            <ac:picMk id="5" creationId="{AB58F54F-3313-D118-E51E-191F10B0D1A5}"/>
          </ac:picMkLst>
        </pc:picChg>
        <pc:picChg chg="add mod">
          <ac:chgData name="Anjali Verma" userId="aba8519008acb870" providerId="LiveId" clId="{04AEE5F9-9B13-406B-8452-C2515CB67274}" dt="2022-10-03T08:35:05.857" v="3864" actId="552"/>
          <ac:picMkLst>
            <pc:docMk/>
            <pc:sldMk cId="432546048" sldId="269"/>
            <ac:picMk id="7" creationId="{71ED186A-E21A-14DC-B6B6-461E208841AF}"/>
          </ac:picMkLst>
        </pc:picChg>
        <pc:picChg chg="del mod">
          <ac:chgData name="Anjali Verma" userId="aba8519008acb870" providerId="LiveId" clId="{04AEE5F9-9B13-406B-8452-C2515CB67274}" dt="2022-10-03T08:12:45.211" v="3539" actId="478"/>
          <ac:picMkLst>
            <pc:docMk/>
            <pc:sldMk cId="432546048" sldId="269"/>
            <ac:picMk id="8" creationId="{0F41ECF5-F01C-707E-7161-D7A30682332F}"/>
          </ac:picMkLst>
        </pc:picChg>
        <pc:picChg chg="add mod">
          <ac:chgData name="Anjali Verma" userId="aba8519008acb870" providerId="LiveId" clId="{04AEE5F9-9B13-406B-8452-C2515CB67274}" dt="2022-10-03T08:35:11.753" v="3865" actId="552"/>
          <ac:picMkLst>
            <pc:docMk/>
            <pc:sldMk cId="432546048" sldId="269"/>
            <ac:picMk id="10" creationId="{811FA962-C302-AD84-5893-6D112765735A}"/>
          </ac:picMkLst>
        </pc:picChg>
        <pc:picChg chg="add mod">
          <ac:chgData name="Anjali Verma" userId="aba8519008acb870" providerId="LiveId" clId="{04AEE5F9-9B13-406B-8452-C2515CB67274}" dt="2022-10-03T08:35:05.857" v="3864" actId="552"/>
          <ac:picMkLst>
            <pc:docMk/>
            <pc:sldMk cId="432546048" sldId="269"/>
            <ac:picMk id="14" creationId="{BA3A7282-E59E-E775-006B-973B655B7494}"/>
          </ac:picMkLst>
        </pc:picChg>
        <pc:picChg chg="add mod">
          <ac:chgData name="Anjali Verma" userId="aba8519008acb870" providerId="LiveId" clId="{04AEE5F9-9B13-406B-8452-C2515CB67274}" dt="2022-10-03T08:35:11.753" v="3865" actId="552"/>
          <ac:picMkLst>
            <pc:docMk/>
            <pc:sldMk cId="432546048" sldId="269"/>
            <ac:picMk id="16" creationId="{920FF272-5655-BE88-93D2-18AB5CED7A25}"/>
          </ac:picMkLst>
        </pc:picChg>
      </pc:sldChg>
      <pc:sldChg chg="addSp delSp modSp add mod">
        <pc:chgData name="Anjali Verma" userId="aba8519008acb870" providerId="LiveId" clId="{04AEE5F9-9B13-406B-8452-C2515CB67274}" dt="2022-10-03T08:58:38.314" v="5183" actId="1037"/>
        <pc:sldMkLst>
          <pc:docMk/>
          <pc:sldMk cId="2518815249" sldId="270"/>
        </pc:sldMkLst>
        <pc:spChg chg="mod">
          <ac:chgData name="Anjali Verma" userId="aba8519008acb870" providerId="LiveId" clId="{04AEE5F9-9B13-406B-8452-C2515CB67274}" dt="2022-10-03T08:55:59.174" v="5142" actId="27636"/>
          <ac:spMkLst>
            <pc:docMk/>
            <pc:sldMk cId="2518815249" sldId="270"/>
            <ac:spMk id="2" creationId="{B935BAFF-7F60-88DA-0674-E439E2689344}"/>
          </ac:spMkLst>
        </pc:spChg>
        <pc:spChg chg="mod">
          <ac:chgData name="Anjali Verma" userId="aba8519008acb870" providerId="LiveId" clId="{04AEE5F9-9B13-406B-8452-C2515CB67274}" dt="2022-10-03T08:56:24.094" v="5157" actId="2711"/>
          <ac:spMkLst>
            <pc:docMk/>
            <pc:sldMk cId="2518815249" sldId="270"/>
            <ac:spMk id="4" creationId="{EE12FD7B-38AA-AEC8-BC7D-44B946990DF6}"/>
          </ac:spMkLst>
        </pc:spChg>
        <pc:spChg chg="add mod">
          <ac:chgData name="Anjali Verma" userId="aba8519008acb870" providerId="LiveId" clId="{04AEE5F9-9B13-406B-8452-C2515CB67274}" dt="2022-10-03T08:51:39.580" v="4825" actId="1076"/>
          <ac:spMkLst>
            <pc:docMk/>
            <pc:sldMk cId="2518815249" sldId="270"/>
            <ac:spMk id="7" creationId="{94C6C25D-22E5-08BF-A13B-B8E4AEFBFB25}"/>
          </ac:spMkLst>
        </pc:spChg>
        <pc:spChg chg="add mod">
          <ac:chgData name="Anjali Verma" userId="aba8519008acb870" providerId="LiveId" clId="{04AEE5F9-9B13-406B-8452-C2515CB67274}" dt="2022-10-03T08:58:38.314" v="5183" actId="1037"/>
          <ac:spMkLst>
            <pc:docMk/>
            <pc:sldMk cId="2518815249" sldId="270"/>
            <ac:spMk id="9" creationId="{EE706D61-D6CC-0FF3-B442-209DEFB17720}"/>
          </ac:spMkLst>
        </pc:spChg>
        <pc:spChg chg="add mod">
          <ac:chgData name="Anjali Verma" userId="aba8519008acb870" providerId="LiveId" clId="{04AEE5F9-9B13-406B-8452-C2515CB67274}" dt="2022-10-03T08:53:08.875" v="4897" actId="12"/>
          <ac:spMkLst>
            <pc:docMk/>
            <pc:sldMk cId="2518815249" sldId="270"/>
            <ac:spMk id="16" creationId="{100D907A-4D88-AFA1-04B3-B12A165466A3}"/>
          </ac:spMkLst>
        </pc:spChg>
        <pc:picChg chg="add mod">
          <ac:chgData name="Anjali Verma" userId="aba8519008acb870" providerId="LiveId" clId="{04AEE5F9-9B13-406B-8452-C2515CB67274}" dt="2022-10-03T08:51:25.509" v="4816" actId="554"/>
          <ac:picMkLst>
            <pc:docMk/>
            <pc:sldMk cId="2518815249" sldId="270"/>
            <ac:picMk id="5" creationId="{8A2D0C1B-5FB1-AD73-64A6-7B4C6E4E1DBC}"/>
          </ac:picMkLst>
        </pc:picChg>
        <pc:picChg chg="del">
          <ac:chgData name="Anjali Verma" userId="aba8519008acb870" providerId="LiveId" clId="{04AEE5F9-9B13-406B-8452-C2515CB67274}" dt="2022-10-03T08:34:06.426" v="3849" actId="478"/>
          <ac:picMkLst>
            <pc:docMk/>
            <pc:sldMk cId="2518815249" sldId="270"/>
            <ac:picMk id="6" creationId="{CC4C8905-D6DF-8424-33A5-49502AE808FA}"/>
          </ac:picMkLst>
        </pc:picChg>
        <pc:picChg chg="del">
          <ac:chgData name="Anjali Verma" userId="aba8519008acb870" providerId="LiveId" clId="{04AEE5F9-9B13-406B-8452-C2515CB67274}" dt="2022-10-03T08:34:08.385" v="3850" actId="478"/>
          <ac:picMkLst>
            <pc:docMk/>
            <pc:sldMk cId="2518815249" sldId="270"/>
            <ac:picMk id="8" creationId="{9D883131-C313-ADB4-347C-A00DD1501528}"/>
          </ac:picMkLst>
        </pc:picChg>
        <pc:picChg chg="mod">
          <ac:chgData name="Anjali Verma" userId="aba8519008acb870" providerId="LiveId" clId="{04AEE5F9-9B13-406B-8452-C2515CB67274}" dt="2022-10-03T08:51:25.509" v="4816" actId="554"/>
          <ac:picMkLst>
            <pc:docMk/>
            <pc:sldMk cId="2518815249" sldId="270"/>
            <ac:picMk id="10" creationId="{7E1647EC-C7AE-D24A-1FD0-CA1B335CDD3B}"/>
          </ac:picMkLst>
        </pc:picChg>
        <pc:picChg chg="del mod">
          <ac:chgData name="Anjali Verma" userId="aba8519008acb870" providerId="LiveId" clId="{04AEE5F9-9B13-406B-8452-C2515CB67274}" dt="2022-10-03T08:39:27.080" v="4247" actId="21"/>
          <ac:picMkLst>
            <pc:docMk/>
            <pc:sldMk cId="2518815249" sldId="270"/>
            <ac:picMk id="12" creationId="{BBA5CEC9-41D3-7072-50D5-706B4AC28D6D}"/>
          </ac:picMkLst>
        </pc:picChg>
        <pc:picChg chg="add mod">
          <ac:chgData name="Anjali Verma" userId="aba8519008acb870" providerId="LiveId" clId="{04AEE5F9-9B13-406B-8452-C2515CB67274}" dt="2022-10-03T08:51:18.481" v="4815" actId="1076"/>
          <ac:picMkLst>
            <pc:docMk/>
            <pc:sldMk cId="2518815249" sldId="270"/>
            <ac:picMk id="13" creationId="{3301F985-EA9F-DFDF-EF0F-EF78BE7C63E8}"/>
          </ac:picMkLst>
        </pc:picChg>
        <pc:cxnChg chg="add mod">
          <ac:chgData name="Anjali Verma" userId="aba8519008acb870" providerId="LiveId" clId="{04AEE5F9-9B13-406B-8452-C2515CB67274}" dt="2022-10-03T08:51:12.229" v="4814" actId="693"/>
          <ac:cxnSpMkLst>
            <pc:docMk/>
            <pc:sldMk cId="2518815249" sldId="270"/>
            <ac:cxnSpMk id="15" creationId="{12893420-0361-1600-B9F0-E8FB7653518E}"/>
          </ac:cxnSpMkLst>
        </pc:cxnChg>
      </pc:sldChg>
      <pc:sldChg chg="new del">
        <pc:chgData name="Anjali Verma" userId="aba8519008acb870" providerId="LiveId" clId="{04AEE5F9-9B13-406B-8452-C2515CB67274}" dt="2022-10-03T10:17:35.757" v="5689" actId="47"/>
        <pc:sldMkLst>
          <pc:docMk/>
          <pc:sldMk cId="1381067631" sldId="271"/>
        </pc:sldMkLst>
      </pc:sldChg>
      <pc:sldChg chg="addSp delSp modSp add mod">
        <pc:chgData name="Anjali Verma" userId="aba8519008acb870" providerId="LiveId" clId="{04AEE5F9-9B13-406B-8452-C2515CB67274}" dt="2022-10-04T01:43:35.132" v="7830" actId="20577"/>
        <pc:sldMkLst>
          <pc:docMk/>
          <pc:sldMk cId="2194584178" sldId="271"/>
        </pc:sldMkLst>
        <pc:spChg chg="mod">
          <ac:chgData name="Anjali Verma" userId="aba8519008acb870" providerId="LiveId" clId="{04AEE5F9-9B13-406B-8452-C2515CB67274}" dt="2022-10-03T10:17:44.553" v="5695" actId="20577"/>
          <ac:spMkLst>
            <pc:docMk/>
            <pc:sldMk cId="2194584178" sldId="271"/>
            <ac:spMk id="4" creationId="{1ABAB8AA-982C-7E24-D03D-1AD4930CA25F}"/>
          </ac:spMkLst>
        </pc:spChg>
        <pc:spChg chg="mod">
          <ac:chgData name="Anjali Verma" userId="aba8519008acb870" providerId="LiveId" clId="{04AEE5F9-9B13-406B-8452-C2515CB67274}" dt="2022-10-04T01:43:35.132" v="7830" actId="20577"/>
          <ac:spMkLst>
            <pc:docMk/>
            <pc:sldMk cId="2194584178" sldId="271"/>
            <ac:spMk id="8" creationId="{D4FD26FB-BC7C-DA9E-07EF-EC6A1D86E2B2}"/>
          </ac:spMkLst>
        </pc:spChg>
        <pc:spChg chg="mod">
          <ac:chgData name="Anjali Verma" userId="aba8519008acb870" providerId="LiveId" clId="{04AEE5F9-9B13-406B-8452-C2515CB67274}" dt="2022-10-03T10:19:06.508" v="5764" actId="1076"/>
          <ac:spMkLst>
            <pc:docMk/>
            <pc:sldMk cId="2194584178" sldId="271"/>
            <ac:spMk id="10" creationId="{283DD218-5341-F8AC-F140-DE734F7FB425}"/>
          </ac:spMkLst>
        </pc:spChg>
        <pc:picChg chg="add mod ord">
          <ac:chgData name="Anjali Verma" userId="aba8519008acb870" providerId="LiveId" clId="{04AEE5F9-9B13-406B-8452-C2515CB67274}" dt="2022-10-03T10:19:02.347" v="5763" actId="167"/>
          <ac:picMkLst>
            <pc:docMk/>
            <pc:sldMk cId="2194584178" sldId="271"/>
            <ac:picMk id="5" creationId="{7570D5D0-3AFF-86E2-C5DF-58181E926AB9}"/>
          </ac:picMkLst>
        </pc:picChg>
        <pc:picChg chg="del">
          <ac:chgData name="Anjali Verma" userId="aba8519008acb870" providerId="LiveId" clId="{04AEE5F9-9B13-406B-8452-C2515CB67274}" dt="2022-10-03T10:18:04.527" v="5696" actId="478"/>
          <ac:picMkLst>
            <pc:docMk/>
            <pc:sldMk cId="2194584178" sldId="271"/>
            <ac:picMk id="6" creationId="{14B140B5-A897-1590-05E7-438B0B960E37}"/>
          </ac:picMkLst>
        </pc:picChg>
      </pc:sldChg>
      <pc:sldChg chg="addSp delSp modSp add mod">
        <pc:chgData name="Anjali Verma" userId="aba8519008acb870" providerId="LiveId" clId="{04AEE5F9-9B13-406B-8452-C2515CB67274}" dt="2022-10-04T01:43:48.420" v="7850" actId="20577"/>
        <pc:sldMkLst>
          <pc:docMk/>
          <pc:sldMk cId="1605366491" sldId="272"/>
        </pc:sldMkLst>
        <pc:spChg chg="mod">
          <ac:chgData name="Anjali Verma" userId="aba8519008acb870" providerId="LiveId" clId="{04AEE5F9-9B13-406B-8452-C2515CB67274}" dt="2022-10-03T10:20:22.511" v="5811" actId="20577"/>
          <ac:spMkLst>
            <pc:docMk/>
            <pc:sldMk cId="1605366491" sldId="272"/>
            <ac:spMk id="4" creationId="{1ABAB8AA-982C-7E24-D03D-1AD4930CA25F}"/>
          </ac:spMkLst>
        </pc:spChg>
        <pc:spChg chg="mod">
          <ac:chgData name="Anjali Verma" userId="aba8519008acb870" providerId="LiveId" clId="{04AEE5F9-9B13-406B-8452-C2515CB67274}" dt="2022-10-04T01:43:48.420" v="7850" actId="20577"/>
          <ac:spMkLst>
            <pc:docMk/>
            <pc:sldMk cId="1605366491" sldId="272"/>
            <ac:spMk id="8" creationId="{D4FD26FB-BC7C-DA9E-07EF-EC6A1D86E2B2}"/>
          </ac:spMkLst>
        </pc:spChg>
        <pc:spChg chg="mod">
          <ac:chgData name="Anjali Verma" userId="aba8519008acb870" providerId="LiveId" clId="{04AEE5F9-9B13-406B-8452-C2515CB67274}" dt="2022-10-04T01:11:54.193" v="6055" actId="1076"/>
          <ac:spMkLst>
            <pc:docMk/>
            <pc:sldMk cId="1605366491" sldId="272"/>
            <ac:spMk id="10" creationId="{283DD218-5341-F8AC-F140-DE734F7FB425}"/>
          </ac:spMkLst>
        </pc:spChg>
        <pc:picChg chg="del">
          <ac:chgData name="Anjali Verma" userId="aba8519008acb870" providerId="LiveId" clId="{04AEE5F9-9B13-406B-8452-C2515CB67274}" dt="2022-10-03T10:20:31.732" v="5814" actId="478"/>
          <ac:picMkLst>
            <pc:docMk/>
            <pc:sldMk cId="1605366491" sldId="272"/>
            <ac:picMk id="5" creationId="{7570D5D0-3AFF-86E2-C5DF-58181E926AB9}"/>
          </ac:picMkLst>
        </pc:picChg>
        <pc:picChg chg="add mod">
          <ac:chgData name="Anjali Verma" userId="aba8519008acb870" providerId="LiveId" clId="{04AEE5F9-9B13-406B-8452-C2515CB67274}" dt="2022-10-04T01:12:02.069" v="6057" actId="1076"/>
          <ac:picMkLst>
            <pc:docMk/>
            <pc:sldMk cId="1605366491" sldId="272"/>
            <ac:picMk id="6" creationId="{D3723DD4-AB98-F913-F707-BA8987F821EE}"/>
          </ac:picMkLst>
        </pc:picChg>
        <pc:picChg chg="mod">
          <ac:chgData name="Anjali Verma" userId="aba8519008acb870" providerId="LiveId" clId="{04AEE5F9-9B13-406B-8452-C2515CB67274}" dt="2022-10-04T01:11:43.232" v="6052" actId="14100"/>
          <ac:picMkLst>
            <pc:docMk/>
            <pc:sldMk cId="1605366491" sldId="272"/>
            <ac:picMk id="9" creationId="{1F915216-D7BF-7197-BFE6-5E5CEEE00866}"/>
          </ac:picMkLst>
        </pc:picChg>
      </pc:sldChg>
      <pc:sldChg chg="addSp delSp modSp add mod">
        <pc:chgData name="Anjali Verma" userId="aba8519008acb870" providerId="LiveId" clId="{04AEE5F9-9B13-406B-8452-C2515CB67274}" dt="2022-10-04T01:43:54.557" v="7851" actId="255"/>
        <pc:sldMkLst>
          <pc:docMk/>
          <pc:sldMk cId="8269270" sldId="273"/>
        </pc:sldMkLst>
        <pc:spChg chg="mod">
          <ac:chgData name="Anjali Verma" userId="aba8519008acb870" providerId="LiveId" clId="{04AEE5F9-9B13-406B-8452-C2515CB67274}" dt="2022-10-04T01:31:47" v="6416" actId="20577"/>
          <ac:spMkLst>
            <pc:docMk/>
            <pc:sldMk cId="8269270" sldId="273"/>
            <ac:spMk id="4" creationId="{1ABAB8AA-982C-7E24-D03D-1AD4930CA25F}"/>
          </ac:spMkLst>
        </pc:spChg>
        <pc:spChg chg="mod">
          <ac:chgData name="Anjali Verma" userId="aba8519008acb870" providerId="LiveId" clId="{04AEE5F9-9B13-406B-8452-C2515CB67274}" dt="2022-10-04T01:43:54.557" v="7851" actId="255"/>
          <ac:spMkLst>
            <pc:docMk/>
            <pc:sldMk cId="8269270" sldId="273"/>
            <ac:spMk id="8" creationId="{D4FD26FB-BC7C-DA9E-07EF-EC6A1D86E2B2}"/>
          </ac:spMkLst>
        </pc:spChg>
        <pc:spChg chg="del">
          <ac:chgData name="Anjali Verma" userId="aba8519008acb870" providerId="LiveId" clId="{04AEE5F9-9B13-406B-8452-C2515CB67274}" dt="2022-10-03T10:21:42.010" v="5821" actId="478"/>
          <ac:spMkLst>
            <pc:docMk/>
            <pc:sldMk cId="8269270" sldId="273"/>
            <ac:spMk id="10" creationId="{283DD218-5341-F8AC-F140-DE734F7FB425}"/>
          </ac:spMkLst>
        </pc:spChg>
        <pc:picChg chg="add del mod">
          <ac:chgData name="Anjali Verma" userId="aba8519008acb870" providerId="LiveId" clId="{04AEE5F9-9B13-406B-8452-C2515CB67274}" dt="2022-10-04T01:31:30.982" v="6400" actId="478"/>
          <ac:picMkLst>
            <pc:docMk/>
            <pc:sldMk cId="8269270" sldId="273"/>
            <ac:picMk id="5" creationId="{B127F337-98B3-CCA5-F8E7-FE498CA0A537}"/>
          </ac:picMkLst>
        </pc:picChg>
        <pc:picChg chg="add mod">
          <ac:chgData name="Anjali Verma" userId="aba8519008acb870" providerId="LiveId" clId="{04AEE5F9-9B13-406B-8452-C2515CB67274}" dt="2022-10-04T01:31:39.189" v="6403" actId="1076"/>
          <ac:picMkLst>
            <pc:docMk/>
            <pc:sldMk cId="8269270" sldId="273"/>
            <ac:picMk id="7" creationId="{E411C60C-D828-2787-3D9A-87D4F5F45CF4}"/>
          </ac:picMkLst>
        </pc:picChg>
        <pc:picChg chg="del">
          <ac:chgData name="Anjali Verma" userId="aba8519008acb870" providerId="LiveId" clId="{04AEE5F9-9B13-406B-8452-C2515CB67274}" dt="2022-10-03T10:21:40.165" v="5820" actId="478"/>
          <ac:picMkLst>
            <pc:docMk/>
            <pc:sldMk cId="8269270" sldId="273"/>
            <ac:picMk id="9" creationId="{1F915216-D7BF-7197-BFE6-5E5CEEE00866}"/>
          </ac:picMkLst>
        </pc:picChg>
      </pc:sldChg>
      <pc:sldChg chg="addSp delSp modSp add mod">
        <pc:chgData name="Anjali Verma" userId="aba8519008acb870" providerId="LiveId" clId="{04AEE5F9-9B13-406B-8452-C2515CB67274}" dt="2022-10-04T01:49:43.265" v="8371" actId="20577"/>
        <pc:sldMkLst>
          <pc:docMk/>
          <pc:sldMk cId="1144297412" sldId="274"/>
        </pc:sldMkLst>
        <pc:spChg chg="mod">
          <ac:chgData name="Anjali Verma" userId="aba8519008acb870" providerId="LiveId" clId="{04AEE5F9-9B13-406B-8452-C2515CB67274}" dt="2022-10-04T01:49:43.265" v="8371" actId="20577"/>
          <ac:spMkLst>
            <pc:docMk/>
            <pc:sldMk cId="1144297412" sldId="274"/>
            <ac:spMk id="4" creationId="{1ABAB8AA-982C-7E24-D03D-1AD4930CA25F}"/>
          </ac:spMkLst>
        </pc:spChg>
        <pc:spChg chg="add mod">
          <ac:chgData name="Anjali Verma" userId="aba8519008acb870" providerId="LiveId" clId="{04AEE5F9-9B13-406B-8452-C2515CB67274}" dt="2022-10-03T10:23:23.144" v="5860" actId="14100"/>
          <ac:spMkLst>
            <pc:docMk/>
            <pc:sldMk cId="1144297412" sldId="274"/>
            <ac:spMk id="6" creationId="{ED611AD5-5750-6C91-4D3E-E1848EDF77D6}"/>
          </ac:spMkLst>
        </pc:spChg>
        <pc:spChg chg="mod">
          <ac:chgData name="Anjali Verma" userId="aba8519008acb870" providerId="LiveId" clId="{04AEE5F9-9B13-406B-8452-C2515CB67274}" dt="2022-10-04T01:49:25.884" v="8365" actId="20577"/>
          <ac:spMkLst>
            <pc:docMk/>
            <pc:sldMk cId="1144297412" sldId="274"/>
            <ac:spMk id="8" creationId="{D4FD26FB-BC7C-DA9E-07EF-EC6A1D86E2B2}"/>
          </ac:spMkLst>
        </pc:spChg>
        <pc:picChg chg="add mod">
          <ac:chgData name="Anjali Verma" userId="aba8519008acb870" providerId="LiveId" clId="{04AEE5F9-9B13-406B-8452-C2515CB67274}" dt="2022-10-03T10:23:06.035" v="5856" actId="1076"/>
          <ac:picMkLst>
            <pc:docMk/>
            <pc:sldMk cId="1144297412" sldId="274"/>
            <ac:picMk id="3" creationId="{C8C34F54-D1DB-F031-E7FE-7599CE9BEB59}"/>
          </ac:picMkLst>
        </pc:picChg>
        <pc:picChg chg="del">
          <ac:chgData name="Anjali Verma" userId="aba8519008acb870" providerId="LiveId" clId="{04AEE5F9-9B13-406B-8452-C2515CB67274}" dt="2022-10-03T10:22:57.750" v="5852" actId="478"/>
          <ac:picMkLst>
            <pc:docMk/>
            <pc:sldMk cId="1144297412" sldId="274"/>
            <ac:picMk id="5" creationId="{B127F337-98B3-CCA5-F8E7-FE498CA0A537}"/>
          </ac:picMkLst>
        </pc:picChg>
      </pc:sldChg>
      <pc:sldChg chg="delSp modSp new mod setBg">
        <pc:chgData name="Anjali Verma" userId="aba8519008acb870" providerId="LiveId" clId="{04AEE5F9-9B13-406B-8452-C2515CB67274}" dt="2022-10-04T00:51:46.646" v="6051"/>
        <pc:sldMkLst>
          <pc:docMk/>
          <pc:sldMk cId="271836838" sldId="275"/>
        </pc:sldMkLst>
        <pc:spChg chg="mod">
          <ac:chgData name="Anjali Verma" userId="aba8519008acb870" providerId="LiveId" clId="{04AEE5F9-9B13-406B-8452-C2515CB67274}" dt="2022-10-03T10:24:40.052" v="5970" actId="2711"/>
          <ac:spMkLst>
            <pc:docMk/>
            <pc:sldMk cId="271836838" sldId="275"/>
            <ac:spMk id="2" creationId="{37ED8C86-62E4-3D92-A011-C8F58817BD86}"/>
          </ac:spMkLst>
        </pc:spChg>
        <pc:spChg chg="del">
          <ac:chgData name="Anjali Verma" userId="aba8519008acb870" providerId="LiveId" clId="{04AEE5F9-9B13-406B-8452-C2515CB67274}" dt="2022-10-03T10:24:25.695" v="5949" actId="478"/>
          <ac:spMkLst>
            <pc:docMk/>
            <pc:sldMk cId="271836838" sldId="275"/>
            <ac:spMk id="3" creationId="{2F0724EB-E62A-8919-09F8-21EE108D99B0}"/>
          </ac:spMkLst>
        </pc:spChg>
      </pc:sldChg>
      <pc:sldChg chg="addSp delSp modSp add mod">
        <pc:chgData name="Anjali Verma" userId="aba8519008acb870" providerId="LiveId" clId="{04AEE5F9-9B13-406B-8452-C2515CB67274}" dt="2022-10-04T01:15:49.342" v="6290" actId="20577"/>
        <pc:sldMkLst>
          <pc:docMk/>
          <pc:sldMk cId="10076421" sldId="276"/>
        </pc:sldMkLst>
        <pc:spChg chg="mod">
          <ac:chgData name="Anjali Verma" userId="aba8519008acb870" providerId="LiveId" clId="{04AEE5F9-9B13-406B-8452-C2515CB67274}" dt="2022-10-04T01:15:49.342" v="6290" actId="20577"/>
          <ac:spMkLst>
            <pc:docMk/>
            <pc:sldMk cId="10076421" sldId="276"/>
            <ac:spMk id="7" creationId="{94C6C25D-22E5-08BF-A13B-B8E4AEFBFB25}"/>
          </ac:spMkLst>
        </pc:spChg>
        <pc:spChg chg="del">
          <ac:chgData name="Anjali Verma" userId="aba8519008acb870" providerId="LiveId" clId="{04AEE5F9-9B13-406B-8452-C2515CB67274}" dt="2022-10-04T01:14:07.970" v="6219" actId="478"/>
          <ac:spMkLst>
            <pc:docMk/>
            <pc:sldMk cId="10076421" sldId="276"/>
            <ac:spMk id="9" creationId="{EE706D61-D6CC-0FF3-B442-209DEFB17720}"/>
          </ac:spMkLst>
        </pc:spChg>
        <pc:spChg chg="del mod">
          <ac:chgData name="Anjali Verma" userId="aba8519008acb870" providerId="LiveId" clId="{04AEE5F9-9B13-406B-8452-C2515CB67274}" dt="2022-10-04T01:14:14.359" v="6222" actId="478"/>
          <ac:spMkLst>
            <pc:docMk/>
            <pc:sldMk cId="10076421" sldId="276"/>
            <ac:spMk id="16" creationId="{100D907A-4D88-AFA1-04B3-B12A165466A3}"/>
          </ac:spMkLst>
        </pc:spChg>
        <pc:picChg chg="del">
          <ac:chgData name="Anjali Verma" userId="aba8519008acb870" providerId="LiveId" clId="{04AEE5F9-9B13-406B-8452-C2515CB67274}" dt="2022-10-04T01:14:07.970" v="6219" actId="478"/>
          <ac:picMkLst>
            <pc:docMk/>
            <pc:sldMk cId="10076421" sldId="276"/>
            <ac:picMk id="5" creationId="{8A2D0C1B-5FB1-AD73-64A6-7B4C6E4E1DBC}"/>
          </ac:picMkLst>
        </pc:picChg>
        <pc:picChg chg="add mod">
          <ac:chgData name="Anjali Verma" userId="aba8519008acb870" providerId="LiveId" clId="{04AEE5F9-9B13-406B-8452-C2515CB67274}" dt="2022-10-04T01:15:12.420" v="6227" actId="1076"/>
          <ac:picMkLst>
            <pc:docMk/>
            <pc:sldMk cId="10076421" sldId="276"/>
            <ac:picMk id="6" creationId="{6D8B9BE8-4BE5-E1CE-A7F8-A4F13F43BDFB}"/>
          </ac:picMkLst>
        </pc:picChg>
        <pc:picChg chg="del">
          <ac:chgData name="Anjali Verma" userId="aba8519008acb870" providerId="LiveId" clId="{04AEE5F9-9B13-406B-8452-C2515CB67274}" dt="2022-10-04T01:14:25.116" v="6225" actId="478"/>
          <ac:picMkLst>
            <pc:docMk/>
            <pc:sldMk cId="10076421" sldId="276"/>
            <ac:picMk id="10" creationId="{7E1647EC-C7AE-D24A-1FD0-CA1B335CDD3B}"/>
          </ac:picMkLst>
        </pc:picChg>
        <pc:picChg chg="del">
          <ac:chgData name="Anjali Verma" userId="aba8519008acb870" providerId="LiveId" clId="{04AEE5F9-9B13-406B-8452-C2515CB67274}" dt="2022-10-04T01:14:09.792" v="6220" actId="478"/>
          <ac:picMkLst>
            <pc:docMk/>
            <pc:sldMk cId="10076421" sldId="276"/>
            <ac:picMk id="13" creationId="{3301F985-EA9F-DFDF-EF0F-EF78BE7C63E8}"/>
          </ac:picMkLst>
        </pc:picChg>
        <pc:cxnChg chg="del">
          <ac:chgData name="Anjali Verma" userId="aba8519008acb870" providerId="LiveId" clId="{04AEE5F9-9B13-406B-8452-C2515CB67274}" dt="2022-10-04T01:14:19.934" v="6223" actId="478"/>
          <ac:cxnSpMkLst>
            <pc:docMk/>
            <pc:sldMk cId="10076421" sldId="276"/>
            <ac:cxnSpMk id="15" creationId="{12893420-0361-1600-B9F0-E8FB7653518E}"/>
          </ac:cxnSpMkLst>
        </pc:cxnChg>
      </pc:sldChg>
      <pc:sldChg chg="new del">
        <pc:chgData name="Anjali Verma" userId="aba8519008acb870" providerId="LiveId" clId="{04AEE5F9-9B13-406B-8452-C2515CB67274}" dt="2022-10-04T01:13:56.244" v="6217" actId="47"/>
        <pc:sldMkLst>
          <pc:docMk/>
          <pc:sldMk cId="1207319904" sldId="276"/>
        </pc:sldMkLst>
      </pc:sldChg>
      <pc:sldChg chg="addSp delSp modSp add mod">
        <pc:chgData name="Anjali Verma" userId="aba8519008acb870" providerId="LiveId" clId="{04AEE5F9-9B13-406B-8452-C2515CB67274}" dt="2022-10-04T01:51:55.134" v="8449" actId="20577"/>
        <pc:sldMkLst>
          <pc:docMk/>
          <pc:sldMk cId="220424405" sldId="277"/>
        </pc:sldMkLst>
        <pc:spChg chg="mod">
          <ac:chgData name="Anjali Verma" userId="aba8519008acb870" providerId="LiveId" clId="{04AEE5F9-9B13-406B-8452-C2515CB67274}" dt="2022-10-04T01:51:55.134" v="8449" actId="20577"/>
          <ac:spMkLst>
            <pc:docMk/>
            <pc:sldMk cId="220424405" sldId="277"/>
            <ac:spMk id="4" creationId="{1ABAB8AA-982C-7E24-D03D-1AD4930CA25F}"/>
          </ac:spMkLst>
        </pc:spChg>
        <pc:spChg chg="del">
          <ac:chgData name="Anjali Verma" userId="aba8519008acb870" providerId="LiveId" clId="{04AEE5F9-9B13-406B-8452-C2515CB67274}" dt="2022-10-04T01:50:05.100" v="8374" actId="478"/>
          <ac:spMkLst>
            <pc:docMk/>
            <pc:sldMk cId="220424405" sldId="277"/>
            <ac:spMk id="6" creationId="{ED611AD5-5750-6C91-4D3E-E1848EDF77D6}"/>
          </ac:spMkLst>
        </pc:spChg>
        <pc:spChg chg="del">
          <ac:chgData name="Anjali Verma" userId="aba8519008acb870" providerId="LiveId" clId="{04AEE5F9-9B13-406B-8452-C2515CB67274}" dt="2022-10-04T01:50:07.930" v="8375" actId="478"/>
          <ac:spMkLst>
            <pc:docMk/>
            <pc:sldMk cId="220424405" sldId="277"/>
            <ac:spMk id="8" creationId="{D4FD26FB-BC7C-DA9E-07EF-EC6A1D86E2B2}"/>
          </ac:spMkLst>
        </pc:spChg>
        <pc:spChg chg="add del mod">
          <ac:chgData name="Anjali Verma" userId="aba8519008acb870" providerId="LiveId" clId="{04AEE5F9-9B13-406B-8452-C2515CB67274}" dt="2022-10-04T01:51:01.468" v="8381" actId="767"/>
          <ac:spMkLst>
            <pc:docMk/>
            <pc:sldMk cId="220424405" sldId="277"/>
            <ac:spMk id="11" creationId="{4E9162A3-B65E-4FD5-840B-46646781DD2D}"/>
          </ac:spMkLst>
        </pc:spChg>
        <pc:spChg chg="add mod">
          <ac:chgData name="Anjali Verma" userId="aba8519008acb870" providerId="LiveId" clId="{04AEE5F9-9B13-406B-8452-C2515CB67274}" dt="2022-10-04T01:51:20.577" v="8442" actId="207"/>
          <ac:spMkLst>
            <pc:docMk/>
            <pc:sldMk cId="220424405" sldId="277"/>
            <ac:spMk id="12" creationId="{F3B0F610-3311-3EEB-6FA1-57AC69FA69F4}"/>
          </ac:spMkLst>
        </pc:spChg>
        <pc:spChg chg="add mod">
          <ac:chgData name="Anjali Verma" userId="aba8519008acb870" providerId="LiveId" clId="{04AEE5F9-9B13-406B-8452-C2515CB67274}" dt="2022-10-04T01:51:32.362" v="8444" actId="1076"/>
          <ac:spMkLst>
            <pc:docMk/>
            <pc:sldMk cId="220424405" sldId="277"/>
            <ac:spMk id="13" creationId="{184781A7-F93A-3DF0-36C7-28CA8AF6A43E}"/>
          </ac:spMkLst>
        </pc:spChg>
        <pc:spChg chg="add mod">
          <ac:chgData name="Anjali Verma" userId="aba8519008acb870" providerId="LiveId" clId="{04AEE5F9-9B13-406B-8452-C2515CB67274}" dt="2022-10-04T01:51:41.928" v="8446" actId="14100"/>
          <ac:spMkLst>
            <pc:docMk/>
            <pc:sldMk cId="220424405" sldId="277"/>
            <ac:spMk id="14" creationId="{CEC3F91A-DF79-C706-64C6-8108E93E1D1A}"/>
          </ac:spMkLst>
        </pc:spChg>
        <pc:spChg chg="add mod">
          <ac:chgData name="Anjali Verma" userId="aba8519008acb870" providerId="LiveId" clId="{04AEE5F9-9B13-406B-8452-C2515CB67274}" dt="2022-10-04T01:51:47.588" v="8447" actId="571"/>
          <ac:spMkLst>
            <pc:docMk/>
            <pc:sldMk cId="220424405" sldId="277"/>
            <ac:spMk id="15" creationId="{7D5782A7-7F95-1AC1-969C-A0905D1EE83F}"/>
          </ac:spMkLst>
        </pc:spChg>
        <pc:picChg chg="del">
          <ac:chgData name="Anjali Verma" userId="aba8519008acb870" providerId="LiveId" clId="{04AEE5F9-9B13-406B-8452-C2515CB67274}" dt="2022-10-04T01:50:02.742" v="8373" actId="478"/>
          <ac:picMkLst>
            <pc:docMk/>
            <pc:sldMk cId="220424405" sldId="277"/>
            <ac:picMk id="3" creationId="{C8C34F54-D1DB-F031-E7FE-7599CE9BEB59}"/>
          </ac:picMkLst>
        </pc:picChg>
        <pc:picChg chg="add mod">
          <ac:chgData name="Anjali Verma" userId="aba8519008acb870" providerId="LiveId" clId="{04AEE5F9-9B13-406B-8452-C2515CB67274}" dt="2022-10-04T01:50:12.381" v="8377" actId="1076"/>
          <ac:picMkLst>
            <pc:docMk/>
            <pc:sldMk cId="220424405" sldId="277"/>
            <ac:picMk id="7" creationId="{12691952-ED02-6A6C-4ED3-28058702E02E}"/>
          </ac:picMkLst>
        </pc:picChg>
        <pc:picChg chg="add mod">
          <ac:chgData name="Anjali Verma" userId="aba8519008acb870" providerId="LiveId" clId="{04AEE5F9-9B13-406B-8452-C2515CB67274}" dt="2022-10-04T01:50:45.987" v="8379" actId="1076"/>
          <ac:picMkLst>
            <pc:docMk/>
            <pc:sldMk cId="220424405" sldId="277"/>
            <ac:picMk id="10" creationId="{B63BB7E6-88AB-9B3B-21CA-B3904DBE2C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644D-98CF-E561-3BA8-008E8EFC1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E71571-012F-EB60-069E-E7CFBED87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821025-A9BD-0E79-A2B4-42BF15810A90}"/>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5" name="Footer Placeholder 4">
            <a:extLst>
              <a:ext uri="{FF2B5EF4-FFF2-40B4-BE49-F238E27FC236}">
                <a16:creationId xmlns:a16="http://schemas.microsoft.com/office/drawing/2014/main" id="{362BE1EA-C790-C7CE-7AC2-7C816EB35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8D8C0-378A-021F-7599-361A82AB8AC8}"/>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295720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6123-E743-2D83-DC32-EB442BC6D7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4EEEEE-1758-C788-249A-0035CE200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1BDB20-4FFF-C679-A08C-6CB9C8568971}"/>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5" name="Footer Placeholder 4">
            <a:extLst>
              <a:ext uri="{FF2B5EF4-FFF2-40B4-BE49-F238E27FC236}">
                <a16:creationId xmlns:a16="http://schemas.microsoft.com/office/drawing/2014/main" id="{7AF6B628-44D3-E901-33FD-853B7D9F8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D95C6-1793-4CF1-44F6-43E2A52E0DFD}"/>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150998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CB3CF-C31A-259D-41A4-3BD6703A25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9B50E9-07DD-EA39-3E5F-549540C7C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DAC5B-F9F5-81EC-D42C-BB6933886E51}"/>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5" name="Footer Placeholder 4">
            <a:extLst>
              <a:ext uri="{FF2B5EF4-FFF2-40B4-BE49-F238E27FC236}">
                <a16:creationId xmlns:a16="http://schemas.microsoft.com/office/drawing/2014/main" id="{98D5DA52-8AAC-DA8F-FCF6-E7C0AC13B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1A865-129F-0CD1-422F-C9168B973A5A}"/>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4725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7E6-2F80-7005-9E66-4E63CED31F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637DD-A920-2281-9F20-0B2893EF1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74B7E-B92A-2596-6647-42D9633E7B0B}"/>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5" name="Footer Placeholder 4">
            <a:extLst>
              <a:ext uri="{FF2B5EF4-FFF2-40B4-BE49-F238E27FC236}">
                <a16:creationId xmlns:a16="http://schemas.microsoft.com/office/drawing/2014/main" id="{1954AD2B-1338-B6ED-25C5-CB652DA16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C3F2E-0435-C027-2D4E-73B82DF8ADD3}"/>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224993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8FCF-2C69-9BDC-0ACA-11D9E69F5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D08032-3D13-09EB-FF9A-C8294B61A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B47F4-2DF3-2D32-EC16-233B43425EB7}"/>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5" name="Footer Placeholder 4">
            <a:extLst>
              <a:ext uri="{FF2B5EF4-FFF2-40B4-BE49-F238E27FC236}">
                <a16:creationId xmlns:a16="http://schemas.microsoft.com/office/drawing/2014/main" id="{CBEB9D32-2DCC-C898-A858-D9CC724BF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EC155C-C1F6-7C31-FF78-5C1638A7DCBF}"/>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259185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84BA-BA3A-B0F7-0EA6-040227FB29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17A6A3-4E97-AE02-786E-CDABD94EF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F9F848-7B89-AC79-73B1-C97CEC210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72E22-C9A3-2EFB-D27D-37AE4B4496B2}"/>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6" name="Footer Placeholder 5">
            <a:extLst>
              <a:ext uri="{FF2B5EF4-FFF2-40B4-BE49-F238E27FC236}">
                <a16:creationId xmlns:a16="http://schemas.microsoft.com/office/drawing/2014/main" id="{05FF8390-F6B5-C52E-14D1-833FFCDA9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4B2BB4-6276-ABA2-1191-97AA1CC9CEFC}"/>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375374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7525-B3BC-E7E1-2158-E63D354206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D6336-E9B7-6247-2882-D87674A42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50769-7EDF-3778-335F-A16C7B8294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FB4E2E-A1C9-4213-882D-6EEB7EDA8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7E9AEE-1CB7-E89F-A063-BC8707F4F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C0C693-2783-90D1-A3B0-B092A330E029}"/>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8" name="Footer Placeholder 7">
            <a:extLst>
              <a:ext uri="{FF2B5EF4-FFF2-40B4-BE49-F238E27FC236}">
                <a16:creationId xmlns:a16="http://schemas.microsoft.com/office/drawing/2014/main" id="{6C897C6A-A55D-B8CB-AA8F-1D5D533567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B7999E-CB31-B481-51D1-3A11417ECF01}"/>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179358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B64D-2E9E-5203-EE8F-3ED0F97E50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01E4CE-716C-C84C-D1F1-C0CB98384D3B}"/>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4" name="Footer Placeholder 3">
            <a:extLst>
              <a:ext uri="{FF2B5EF4-FFF2-40B4-BE49-F238E27FC236}">
                <a16:creationId xmlns:a16="http://schemas.microsoft.com/office/drawing/2014/main" id="{BE21C590-51AA-9DE8-574F-70424FA9C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393250-981D-F0B1-9B56-E2952E2F84FE}"/>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92036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CE07D-7928-972B-BDF3-48ACBFDB88E4}"/>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3" name="Footer Placeholder 2">
            <a:extLst>
              <a:ext uri="{FF2B5EF4-FFF2-40B4-BE49-F238E27FC236}">
                <a16:creationId xmlns:a16="http://schemas.microsoft.com/office/drawing/2014/main" id="{9FE66CDE-4B7C-596C-9DF6-DD3B445DF2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29DC73-BB6A-4F3F-D62E-1342999EB0FC}"/>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103880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2090-5C1F-1C64-0135-30B6596AC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5B52C7-6C63-06C6-AE6E-9A8B0C76B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4EF11C-A70A-4A18-CD22-4E0FB5551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EBB97-A835-C7D9-B027-7FC9FF33B2D6}"/>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6" name="Footer Placeholder 5">
            <a:extLst>
              <a:ext uri="{FF2B5EF4-FFF2-40B4-BE49-F238E27FC236}">
                <a16:creationId xmlns:a16="http://schemas.microsoft.com/office/drawing/2014/main" id="{A0E89D82-BE9B-1345-C600-0FF2F34DC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3BC2BF-C446-589E-EB14-E8CFF9C73CC8}"/>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335044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E647-A52F-C326-8DF9-BD65A6919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2D21E5-3DA8-8263-D161-E521DCBC6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DD268C-28F5-A18E-4EB7-405394E38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22EBB-3A72-BCBA-0A47-DFA57C0CF746}"/>
              </a:ext>
            </a:extLst>
          </p:cNvPr>
          <p:cNvSpPr>
            <a:spLocks noGrp="1"/>
          </p:cNvSpPr>
          <p:nvPr>
            <p:ph type="dt" sz="half" idx="10"/>
          </p:nvPr>
        </p:nvSpPr>
        <p:spPr/>
        <p:txBody>
          <a:bodyPr/>
          <a:lstStyle/>
          <a:p>
            <a:fld id="{4386095A-0209-4CBB-BF02-A6C53969D962}" type="datetimeFigureOut">
              <a:rPr lang="en-IN" smtClean="0"/>
              <a:t>03-10-2022</a:t>
            </a:fld>
            <a:endParaRPr lang="en-IN"/>
          </a:p>
        </p:txBody>
      </p:sp>
      <p:sp>
        <p:nvSpPr>
          <p:cNvPr id="6" name="Footer Placeholder 5">
            <a:extLst>
              <a:ext uri="{FF2B5EF4-FFF2-40B4-BE49-F238E27FC236}">
                <a16:creationId xmlns:a16="http://schemas.microsoft.com/office/drawing/2014/main" id="{DC717F0B-6063-8A59-1BBB-45627098C3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E06510-5BFE-EA42-44C7-2F1A8F948C41}"/>
              </a:ext>
            </a:extLst>
          </p:cNvPr>
          <p:cNvSpPr>
            <a:spLocks noGrp="1"/>
          </p:cNvSpPr>
          <p:nvPr>
            <p:ph type="sldNum" sz="quarter" idx="12"/>
          </p:nvPr>
        </p:nvSpPr>
        <p:spPr/>
        <p:txBody>
          <a:bodyPr/>
          <a:lstStyle/>
          <a:p>
            <a:fld id="{619707E9-1418-4CA6-9AD2-4C62A3A22099}" type="slidenum">
              <a:rPr lang="en-IN" smtClean="0"/>
              <a:t>‹#›</a:t>
            </a:fld>
            <a:endParaRPr lang="en-IN"/>
          </a:p>
        </p:txBody>
      </p:sp>
    </p:spTree>
    <p:extLst>
      <p:ext uri="{BB962C8B-B14F-4D97-AF65-F5344CB8AC3E}">
        <p14:creationId xmlns:p14="http://schemas.microsoft.com/office/powerpoint/2010/main" val="315083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AE4A74-7893-F57B-DB37-A76334DBB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60A56-4135-39F4-DFD5-F34AB9EBF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F17AD-D542-0D02-E227-EAAADA81A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6095A-0209-4CBB-BF02-A6C53969D962}" type="datetimeFigureOut">
              <a:rPr lang="en-IN" smtClean="0"/>
              <a:t>03-10-2022</a:t>
            </a:fld>
            <a:endParaRPr lang="en-IN"/>
          </a:p>
        </p:txBody>
      </p:sp>
      <p:sp>
        <p:nvSpPr>
          <p:cNvPr id="5" name="Footer Placeholder 4">
            <a:extLst>
              <a:ext uri="{FF2B5EF4-FFF2-40B4-BE49-F238E27FC236}">
                <a16:creationId xmlns:a16="http://schemas.microsoft.com/office/drawing/2014/main" id="{56EAC3E5-414C-85F8-2795-A92903C82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21959A-283E-D202-E88D-7A01314E0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707E9-1418-4CA6-9AD2-4C62A3A22099}" type="slidenum">
              <a:rPr lang="en-IN" smtClean="0"/>
              <a:t>‹#›</a:t>
            </a:fld>
            <a:endParaRPr lang="en-IN"/>
          </a:p>
        </p:txBody>
      </p:sp>
    </p:spTree>
    <p:extLst>
      <p:ext uri="{BB962C8B-B14F-4D97-AF65-F5344CB8AC3E}">
        <p14:creationId xmlns:p14="http://schemas.microsoft.com/office/powerpoint/2010/main" val="338863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E3308C1-4180-7B9A-3DC2-AF753CDF9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2387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2AC158-33BA-2683-38C3-278A6CCF873D}"/>
              </a:ext>
            </a:extLst>
          </p:cNvPr>
          <p:cNvSpPr>
            <a:spLocks noGrp="1"/>
          </p:cNvSpPr>
          <p:nvPr>
            <p:ph type="ctrTitle"/>
          </p:nvPr>
        </p:nvSpPr>
        <p:spPr>
          <a:xfrm>
            <a:off x="1908313" y="2725876"/>
            <a:ext cx="9144000" cy="2387600"/>
          </a:xfrm>
        </p:spPr>
        <p:txBody>
          <a:bodyPr/>
          <a:lstStyle/>
          <a:p>
            <a:r>
              <a:rPr lang="en-IN" dirty="0">
                <a:latin typeface="Verdana" panose="020B0604030504040204" pitchFamily="34" charset="0"/>
                <a:ea typeface="Verdana" panose="020B0604030504040204" pitchFamily="34" charset="0"/>
              </a:rPr>
              <a:t>Lending Club Case Study</a:t>
            </a:r>
          </a:p>
        </p:txBody>
      </p:sp>
      <p:sp>
        <p:nvSpPr>
          <p:cNvPr id="3" name="Subtitle 2">
            <a:extLst>
              <a:ext uri="{FF2B5EF4-FFF2-40B4-BE49-F238E27FC236}">
                <a16:creationId xmlns:a16="http://schemas.microsoft.com/office/drawing/2014/main" id="{388EB0D0-934D-4A7E-D5C0-76239602F8B2}"/>
              </a:ext>
            </a:extLst>
          </p:cNvPr>
          <p:cNvSpPr>
            <a:spLocks noGrp="1"/>
          </p:cNvSpPr>
          <p:nvPr>
            <p:ph type="subTitle" idx="1"/>
          </p:nvPr>
        </p:nvSpPr>
        <p:spPr>
          <a:xfrm>
            <a:off x="1630018" y="5338073"/>
            <a:ext cx="9144000" cy="1655762"/>
          </a:xfrm>
        </p:spPr>
        <p:txBody>
          <a:bodyPr/>
          <a:lstStyle/>
          <a:p>
            <a:r>
              <a:rPr lang="en-IN" dirty="0"/>
              <a:t>Kaveri Pradeep</a:t>
            </a:r>
          </a:p>
          <a:p>
            <a:r>
              <a:rPr lang="en-IN" dirty="0"/>
              <a:t>03/10/2022</a:t>
            </a:r>
          </a:p>
        </p:txBody>
      </p:sp>
    </p:spTree>
    <p:extLst>
      <p:ext uri="{BB962C8B-B14F-4D97-AF65-F5344CB8AC3E}">
        <p14:creationId xmlns:p14="http://schemas.microsoft.com/office/powerpoint/2010/main" val="34717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6826-7395-EAE8-9708-C98085B06A9D}"/>
              </a:ext>
            </a:extLst>
          </p:cNvPr>
          <p:cNvSpPr>
            <a:spLocks noGrp="1"/>
          </p:cNvSpPr>
          <p:nvPr>
            <p:ph type="title"/>
          </p:nvPr>
        </p:nvSpPr>
        <p:spPr>
          <a:xfrm>
            <a:off x="838200" y="365126"/>
            <a:ext cx="10515600" cy="649636"/>
          </a:xfrm>
        </p:spPr>
        <p:txBody>
          <a:bodyPr>
            <a:normAutofit/>
          </a:bodyPr>
          <a:lstStyle/>
          <a:p>
            <a:r>
              <a:rPr lang="en-IN" sz="2400" dirty="0">
                <a:latin typeface="Verdana" panose="020B0604030504040204" pitchFamily="34" charset="0"/>
                <a:ea typeface="Verdana" panose="020B0604030504040204" pitchFamily="34" charset="0"/>
              </a:rPr>
              <a:t>Univariate Analysis – Categorical Variables</a:t>
            </a:r>
          </a:p>
        </p:txBody>
      </p:sp>
      <p:sp>
        <p:nvSpPr>
          <p:cNvPr id="4" name="TextBox 3">
            <a:extLst>
              <a:ext uri="{FF2B5EF4-FFF2-40B4-BE49-F238E27FC236}">
                <a16:creationId xmlns:a16="http://schemas.microsoft.com/office/drawing/2014/main" id="{165A7D9D-6EEC-F047-8A73-0BCA7D0D34C7}"/>
              </a:ext>
            </a:extLst>
          </p:cNvPr>
          <p:cNvSpPr txBox="1"/>
          <p:nvPr/>
        </p:nvSpPr>
        <p:spPr>
          <a:xfrm>
            <a:off x="838200" y="1014762"/>
            <a:ext cx="6601522" cy="369332"/>
          </a:xfrm>
          <a:prstGeom prst="rect">
            <a:avLst/>
          </a:prstGeom>
          <a:noFill/>
        </p:spPr>
        <p:txBody>
          <a:bodyPr wrap="square" rtlCol="0">
            <a:spAutoFit/>
          </a:bodyPr>
          <a:lstStyle/>
          <a:p>
            <a:r>
              <a:rPr lang="en-IN" dirty="0"/>
              <a:t>Chart used: </a:t>
            </a:r>
            <a:r>
              <a:rPr lang="en-IN" dirty="0" err="1"/>
              <a:t>Countplot</a:t>
            </a:r>
            <a:endParaRPr lang="en-IN" dirty="0"/>
          </a:p>
        </p:txBody>
      </p:sp>
      <p:pic>
        <p:nvPicPr>
          <p:cNvPr id="5" name="Picture 4">
            <a:extLst>
              <a:ext uri="{FF2B5EF4-FFF2-40B4-BE49-F238E27FC236}">
                <a16:creationId xmlns:a16="http://schemas.microsoft.com/office/drawing/2014/main" id="{AB58F54F-3313-D118-E51E-191F10B0D1A5}"/>
              </a:ext>
            </a:extLst>
          </p:cNvPr>
          <p:cNvPicPr>
            <a:picLocks noChangeAspect="1"/>
          </p:cNvPicPr>
          <p:nvPr/>
        </p:nvPicPr>
        <p:blipFill>
          <a:blip r:embed="rId2"/>
          <a:stretch>
            <a:fillRect/>
          </a:stretch>
        </p:blipFill>
        <p:spPr>
          <a:xfrm>
            <a:off x="604309" y="4049234"/>
            <a:ext cx="9221487" cy="2600688"/>
          </a:xfrm>
          <a:prstGeom prst="rect">
            <a:avLst/>
          </a:prstGeom>
        </p:spPr>
      </p:pic>
      <p:pic>
        <p:nvPicPr>
          <p:cNvPr id="8" name="Picture 7">
            <a:extLst>
              <a:ext uri="{FF2B5EF4-FFF2-40B4-BE49-F238E27FC236}">
                <a16:creationId xmlns:a16="http://schemas.microsoft.com/office/drawing/2014/main" id="{0F41ECF5-F01C-707E-7161-D7A30682332F}"/>
              </a:ext>
            </a:extLst>
          </p:cNvPr>
          <p:cNvPicPr>
            <a:picLocks noChangeAspect="1"/>
          </p:cNvPicPr>
          <p:nvPr/>
        </p:nvPicPr>
        <p:blipFill>
          <a:blip r:embed="rId3"/>
          <a:stretch>
            <a:fillRect/>
          </a:stretch>
        </p:blipFill>
        <p:spPr>
          <a:xfrm>
            <a:off x="838200" y="1601684"/>
            <a:ext cx="3722649" cy="2347074"/>
          </a:xfrm>
          <a:prstGeom prst="rect">
            <a:avLst/>
          </a:prstGeom>
        </p:spPr>
      </p:pic>
      <p:sp>
        <p:nvSpPr>
          <p:cNvPr id="11" name="TextBox 10">
            <a:extLst>
              <a:ext uri="{FF2B5EF4-FFF2-40B4-BE49-F238E27FC236}">
                <a16:creationId xmlns:a16="http://schemas.microsoft.com/office/drawing/2014/main" id="{30A8028E-862F-DAA5-83AD-4594D43EB1AE}"/>
              </a:ext>
            </a:extLst>
          </p:cNvPr>
          <p:cNvSpPr txBox="1"/>
          <p:nvPr/>
        </p:nvSpPr>
        <p:spPr>
          <a:xfrm>
            <a:off x="9825796" y="4209806"/>
            <a:ext cx="1969119" cy="769441"/>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Most of the borrowers belong to California, new </a:t>
            </a:r>
            <a:r>
              <a:rPr lang="en-IN" sz="1100" dirty="0" err="1">
                <a:solidFill>
                  <a:schemeClr val="bg2">
                    <a:lumMod val="50000"/>
                  </a:schemeClr>
                </a:solidFill>
              </a:rPr>
              <a:t>york</a:t>
            </a:r>
            <a:r>
              <a:rPr lang="en-IN" sz="1100" dirty="0">
                <a:solidFill>
                  <a:schemeClr val="bg2">
                    <a:lumMod val="50000"/>
                  </a:schemeClr>
                </a:solidFill>
              </a:rPr>
              <a:t>, </a:t>
            </a:r>
            <a:r>
              <a:rPr lang="en-IN" sz="1100" dirty="0" err="1">
                <a:solidFill>
                  <a:schemeClr val="bg2">
                    <a:lumMod val="50000"/>
                  </a:schemeClr>
                </a:solidFill>
              </a:rPr>
              <a:t>florida</a:t>
            </a:r>
            <a:r>
              <a:rPr lang="en-IN" sz="1100" dirty="0">
                <a:solidFill>
                  <a:schemeClr val="bg2">
                    <a:lumMod val="50000"/>
                  </a:schemeClr>
                </a:solidFill>
              </a:rPr>
              <a:t>, </a:t>
            </a:r>
            <a:r>
              <a:rPr lang="en-IN" sz="1100" dirty="0" err="1">
                <a:solidFill>
                  <a:schemeClr val="bg2">
                    <a:lumMod val="50000"/>
                  </a:schemeClr>
                </a:solidFill>
              </a:rPr>
              <a:t>texas</a:t>
            </a:r>
            <a:r>
              <a:rPr lang="en-IN" sz="1100" dirty="0">
                <a:solidFill>
                  <a:schemeClr val="bg2">
                    <a:lumMod val="50000"/>
                  </a:schemeClr>
                </a:solidFill>
              </a:rPr>
              <a:t>, new jersey state</a:t>
            </a:r>
          </a:p>
        </p:txBody>
      </p:sp>
      <p:sp>
        <p:nvSpPr>
          <p:cNvPr id="12" name="TextBox 11">
            <a:extLst>
              <a:ext uri="{FF2B5EF4-FFF2-40B4-BE49-F238E27FC236}">
                <a16:creationId xmlns:a16="http://schemas.microsoft.com/office/drawing/2014/main" id="{0D6AE54E-2EA4-9BB6-0034-C09A50AA1B9D}"/>
              </a:ext>
            </a:extLst>
          </p:cNvPr>
          <p:cNvSpPr txBox="1"/>
          <p:nvPr/>
        </p:nvSpPr>
        <p:spPr>
          <a:xfrm>
            <a:off x="4376024" y="1667225"/>
            <a:ext cx="2452794" cy="1107996"/>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More loan requests came in the year 2010 and 2011.</a:t>
            </a:r>
          </a:p>
          <a:p>
            <a:r>
              <a:rPr lang="en-IN" sz="1100" dirty="0">
                <a:solidFill>
                  <a:schemeClr val="bg2">
                    <a:lumMod val="50000"/>
                  </a:schemeClr>
                </a:solidFill>
              </a:rPr>
              <a:t>With time, people come to know about lending club and seeking loan or can be frauds as well who see this as an opportunity to make money by forging.</a:t>
            </a:r>
          </a:p>
        </p:txBody>
      </p:sp>
      <p:pic>
        <p:nvPicPr>
          <p:cNvPr id="6" name="Picture 5">
            <a:extLst>
              <a:ext uri="{FF2B5EF4-FFF2-40B4-BE49-F238E27FC236}">
                <a16:creationId xmlns:a16="http://schemas.microsoft.com/office/drawing/2014/main" id="{DF05FD3E-48A6-B99C-ACB2-3255043241C2}"/>
              </a:ext>
            </a:extLst>
          </p:cNvPr>
          <p:cNvPicPr>
            <a:picLocks noChangeAspect="1"/>
          </p:cNvPicPr>
          <p:nvPr/>
        </p:nvPicPr>
        <p:blipFill>
          <a:blip r:embed="rId4"/>
          <a:stretch>
            <a:fillRect/>
          </a:stretch>
        </p:blipFill>
        <p:spPr>
          <a:xfrm>
            <a:off x="6982182" y="1468388"/>
            <a:ext cx="3351508" cy="2600688"/>
          </a:xfrm>
          <a:prstGeom prst="rect">
            <a:avLst/>
          </a:prstGeom>
        </p:spPr>
      </p:pic>
      <p:sp>
        <p:nvSpPr>
          <p:cNvPr id="7" name="TextBox 6">
            <a:extLst>
              <a:ext uri="{FF2B5EF4-FFF2-40B4-BE49-F238E27FC236}">
                <a16:creationId xmlns:a16="http://schemas.microsoft.com/office/drawing/2014/main" id="{945875CF-608B-7F31-E147-84C56E8FFECA}"/>
              </a:ext>
            </a:extLst>
          </p:cNvPr>
          <p:cNvSpPr txBox="1"/>
          <p:nvPr/>
        </p:nvSpPr>
        <p:spPr>
          <a:xfrm>
            <a:off x="10333690" y="1535743"/>
            <a:ext cx="1461225" cy="600164"/>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All income group placed request for loan.</a:t>
            </a:r>
          </a:p>
        </p:txBody>
      </p:sp>
    </p:spTree>
    <p:extLst>
      <p:ext uri="{BB962C8B-B14F-4D97-AF65-F5344CB8AC3E}">
        <p14:creationId xmlns:p14="http://schemas.microsoft.com/office/powerpoint/2010/main" val="152638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6826-7395-EAE8-9708-C98085B06A9D}"/>
              </a:ext>
            </a:extLst>
          </p:cNvPr>
          <p:cNvSpPr>
            <a:spLocks noGrp="1"/>
          </p:cNvSpPr>
          <p:nvPr>
            <p:ph type="title"/>
          </p:nvPr>
        </p:nvSpPr>
        <p:spPr>
          <a:xfrm>
            <a:off x="381002" y="220163"/>
            <a:ext cx="10515600" cy="649636"/>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Variables such as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loan_amnt</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int_rate</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annual_inc</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and instalment show even distribution of data however data is quite right skewed because of outliers</a:t>
            </a:r>
          </a:p>
        </p:txBody>
      </p:sp>
      <p:sp>
        <p:nvSpPr>
          <p:cNvPr id="3" name="TextBox 2">
            <a:extLst>
              <a:ext uri="{FF2B5EF4-FFF2-40B4-BE49-F238E27FC236}">
                <a16:creationId xmlns:a16="http://schemas.microsoft.com/office/drawing/2014/main" id="{6974C49C-DA10-BB8C-7946-35A1379DF97C}"/>
              </a:ext>
            </a:extLst>
          </p:cNvPr>
          <p:cNvSpPr txBox="1"/>
          <p:nvPr/>
        </p:nvSpPr>
        <p:spPr>
          <a:xfrm>
            <a:off x="381001" y="938891"/>
            <a:ext cx="10268413" cy="369332"/>
          </a:xfrm>
          <a:prstGeom prst="rect">
            <a:avLst/>
          </a:prstGeom>
          <a:noFill/>
        </p:spPr>
        <p:txBody>
          <a:bodyPr wrap="square" rtlCol="0">
            <a:spAutoFit/>
          </a:bodyPr>
          <a:lstStyle/>
          <a:p>
            <a:r>
              <a:rPr lang="en-IN" dirty="0"/>
              <a:t>Univariate Analysis – Numerical Variable</a:t>
            </a:r>
          </a:p>
        </p:txBody>
      </p:sp>
      <p:pic>
        <p:nvPicPr>
          <p:cNvPr id="7" name="Picture 6">
            <a:extLst>
              <a:ext uri="{FF2B5EF4-FFF2-40B4-BE49-F238E27FC236}">
                <a16:creationId xmlns:a16="http://schemas.microsoft.com/office/drawing/2014/main" id="{71ED186A-E21A-14DC-B6B6-461E208841AF}"/>
              </a:ext>
            </a:extLst>
          </p:cNvPr>
          <p:cNvPicPr>
            <a:picLocks noChangeAspect="1"/>
          </p:cNvPicPr>
          <p:nvPr/>
        </p:nvPicPr>
        <p:blipFill>
          <a:blip r:embed="rId2"/>
          <a:stretch>
            <a:fillRect/>
          </a:stretch>
        </p:blipFill>
        <p:spPr>
          <a:xfrm>
            <a:off x="523944" y="1470622"/>
            <a:ext cx="4029637" cy="2534004"/>
          </a:xfrm>
          <a:prstGeom prst="rect">
            <a:avLst/>
          </a:prstGeom>
        </p:spPr>
      </p:pic>
      <p:pic>
        <p:nvPicPr>
          <p:cNvPr id="10" name="Picture 9">
            <a:extLst>
              <a:ext uri="{FF2B5EF4-FFF2-40B4-BE49-F238E27FC236}">
                <a16:creationId xmlns:a16="http://schemas.microsoft.com/office/drawing/2014/main" id="{811FA962-C302-AD84-5893-6D112765735A}"/>
              </a:ext>
            </a:extLst>
          </p:cNvPr>
          <p:cNvPicPr>
            <a:picLocks noChangeAspect="1"/>
          </p:cNvPicPr>
          <p:nvPr/>
        </p:nvPicPr>
        <p:blipFill>
          <a:blip r:embed="rId3"/>
          <a:stretch>
            <a:fillRect/>
          </a:stretch>
        </p:blipFill>
        <p:spPr>
          <a:xfrm>
            <a:off x="6564352" y="1308223"/>
            <a:ext cx="3896269" cy="2619741"/>
          </a:xfrm>
          <a:prstGeom prst="rect">
            <a:avLst/>
          </a:prstGeom>
        </p:spPr>
      </p:pic>
      <p:pic>
        <p:nvPicPr>
          <p:cNvPr id="14" name="Picture 13">
            <a:extLst>
              <a:ext uri="{FF2B5EF4-FFF2-40B4-BE49-F238E27FC236}">
                <a16:creationId xmlns:a16="http://schemas.microsoft.com/office/drawing/2014/main" id="{BA3A7282-E59E-E775-006B-973B655B7494}"/>
              </a:ext>
            </a:extLst>
          </p:cNvPr>
          <p:cNvPicPr>
            <a:picLocks noChangeAspect="1"/>
          </p:cNvPicPr>
          <p:nvPr/>
        </p:nvPicPr>
        <p:blipFill>
          <a:blip r:embed="rId4"/>
          <a:stretch>
            <a:fillRect/>
          </a:stretch>
        </p:blipFill>
        <p:spPr>
          <a:xfrm>
            <a:off x="523944" y="4072744"/>
            <a:ext cx="3934374" cy="2629267"/>
          </a:xfrm>
          <a:prstGeom prst="rect">
            <a:avLst/>
          </a:prstGeom>
        </p:spPr>
      </p:pic>
      <p:pic>
        <p:nvPicPr>
          <p:cNvPr id="16" name="Picture 15">
            <a:extLst>
              <a:ext uri="{FF2B5EF4-FFF2-40B4-BE49-F238E27FC236}">
                <a16:creationId xmlns:a16="http://schemas.microsoft.com/office/drawing/2014/main" id="{920FF272-5655-BE88-93D2-18AB5CED7A25}"/>
              </a:ext>
            </a:extLst>
          </p:cNvPr>
          <p:cNvPicPr>
            <a:picLocks noChangeAspect="1"/>
          </p:cNvPicPr>
          <p:nvPr/>
        </p:nvPicPr>
        <p:blipFill>
          <a:blip r:embed="rId5"/>
          <a:stretch>
            <a:fillRect/>
          </a:stretch>
        </p:blipFill>
        <p:spPr>
          <a:xfrm>
            <a:off x="6564352" y="4148955"/>
            <a:ext cx="3924848" cy="2553056"/>
          </a:xfrm>
          <a:prstGeom prst="rect">
            <a:avLst/>
          </a:prstGeom>
        </p:spPr>
      </p:pic>
    </p:spTree>
    <p:extLst>
      <p:ext uri="{BB962C8B-B14F-4D97-AF65-F5344CB8AC3E}">
        <p14:creationId xmlns:p14="http://schemas.microsoft.com/office/powerpoint/2010/main" val="43254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BAFF-7F60-88DA-0674-E439E2689344}"/>
              </a:ext>
            </a:extLst>
          </p:cNvPr>
          <p:cNvSpPr>
            <a:spLocks noGrp="1"/>
          </p:cNvSpPr>
          <p:nvPr>
            <p:ph type="title"/>
          </p:nvPr>
        </p:nvSpPr>
        <p:spPr>
          <a:xfrm>
            <a:off x="459058" y="13213"/>
            <a:ext cx="11606561" cy="979245"/>
          </a:xfrm>
        </p:spPr>
        <p:txBody>
          <a:bodyPr>
            <a:normAutofit fontScale="90000"/>
          </a:bodyPr>
          <a:lstStyle/>
          <a:p>
            <a:r>
              <a:rPr lang="en-IN" sz="2400" dirty="0">
                <a:latin typeface="Verdana" panose="020B0604030504040204" pitchFamily="34" charset="0"/>
                <a:ea typeface="Verdana" panose="020B0604030504040204" pitchFamily="34" charset="0"/>
              </a:rPr>
              <a:t>Term, salary verification, LC grade, LC subgrade, annual income and home ownership amongst important factors deriving defaulter and non-defaulter cases.</a:t>
            </a:r>
          </a:p>
        </p:txBody>
      </p:sp>
      <p:sp>
        <p:nvSpPr>
          <p:cNvPr id="4" name="TextBox 3">
            <a:extLst>
              <a:ext uri="{FF2B5EF4-FFF2-40B4-BE49-F238E27FC236}">
                <a16:creationId xmlns:a16="http://schemas.microsoft.com/office/drawing/2014/main" id="{EE12FD7B-38AA-AEC8-BC7D-44B946990DF6}"/>
              </a:ext>
            </a:extLst>
          </p:cNvPr>
          <p:cNvSpPr txBox="1"/>
          <p:nvPr/>
        </p:nvSpPr>
        <p:spPr>
          <a:xfrm>
            <a:off x="548269" y="871413"/>
            <a:ext cx="6601522" cy="369332"/>
          </a:xfrm>
          <a:prstGeom prst="rect">
            <a:avLst/>
          </a:prstGeom>
          <a:noFill/>
        </p:spPr>
        <p:txBody>
          <a:bodyPr wrap="square" rtlCol="0">
            <a:spAutoFit/>
          </a:bodyPr>
          <a:lstStyle/>
          <a:p>
            <a:r>
              <a:rPr lang="en-IN" sz="1800" dirty="0">
                <a:ea typeface="Verdana" panose="020B0604030504040204" pitchFamily="34" charset="0"/>
              </a:rPr>
              <a:t>Segmented Univariate Analysis</a:t>
            </a:r>
            <a:endParaRPr lang="en-IN" dirty="0"/>
          </a:p>
        </p:txBody>
      </p:sp>
      <p:pic>
        <p:nvPicPr>
          <p:cNvPr id="6" name="Picture 5">
            <a:extLst>
              <a:ext uri="{FF2B5EF4-FFF2-40B4-BE49-F238E27FC236}">
                <a16:creationId xmlns:a16="http://schemas.microsoft.com/office/drawing/2014/main" id="{CC4C8905-D6DF-8424-33A5-49502AE808FA}"/>
              </a:ext>
            </a:extLst>
          </p:cNvPr>
          <p:cNvPicPr>
            <a:picLocks noChangeAspect="1"/>
          </p:cNvPicPr>
          <p:nvPr/>
        </p:nvPicPr>
        <p:blipFill>
          <a:blip r:embed="rId2"/>
          <a:stretch>
            <a:fillRect/>
          </a:stretch>
        </p:blipFill>
        <p:spPr>
          <a:xfrm>
            <a:off x="604024" y="1403002"/>
            <a:ext cx="4781206" cy="2417123"/>
          </a:xfrm>
          <a:prstGeom prst="rect">
            <a:avLst/>
          </a:prstGeom>
        </p:spPr>
      </p:pic>
      <p:pic>
        <p:nvPicPr>
          <p:cNvPr id="8" name="Picture 7">
            <a:extLst>
              <a:ext uri="{FF2B5EF4-FFF2-40B4-BE49-F238E27FC236}">
                <a16:creationId xmlns:a16="http://schemas.microsoft.com/office/drawing/2014/main" id="{9D883131-C313-ADB4-347C-A00DD1501528}"/>
              </a:ext>
            </a:extLst>
          </p:cNvPr>
          <p:cNvPicPr>
            <a:picLocks noChangeAspect="1"/>
          </p:cNvPicPr>
          <p:nvPr/>
        </p:nvPicPr>
        <p:blipFill>
          <a:blip r:embed="rId3"/>
          <a:stretch>
            <a:fillRect/>
          </a:stretch>
        </p:blipFill>
        <p:spPr>
          <a:xfrm>
            <a:off x="7732204" y="1403002"/>
            <a:ext cx="4436327" cy="2282561"/>
          </a:xfrm>
          <a:prstGeom prst="rect">
            <a:avLst/>
          </a:prstGeom>
        </p:spPr>
      </p:pic>
      <p:sp>
        <p:nvSpPr>
          <p:cNvPr id="13" name="TextBox 12">
            <a:extLst>
              <a:ext uri="{FF2B5EF4-FFF2-40B4-BE49-F238E27FC236}">
                <a16:creationId xmlns:a16="http://schemas.microsoft.com/office/drawing/2014/main" id="{E26F64E6-C76E-F788-21D7-2F912B3A5B51}"/>
              </a:ext>
            </a:extLst>
          </p:cNvPr>
          <p:cNvSpPr txBox="1"/>
          <p:nvPr/>
        </p:nvSpPr>
        <p:spPr>
          <a:xfrm>
            <a:off x="5434243" y="1403002"/>
            <a:ext cx="2248948" cy="2292935"/>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t>
            </a:r>
          </a:p>
          <a:p>
            <a:r>
              <a:rPr lang="en-IN" sz="1100" dirty="0">
                <a:solidFill>
                  <a:schemeClr val="bg2">
                    <a:lumMod val="50000"/>
                  </a:schemeClr>
                </a:solidFill>
              </a:rPr>
              <a:t>People who opted for 60 months term duration got their loans approved more.</a:t>
            </a:r>
          </a:p>
          <a:p>
            <a:pPr marL="171450" indent="-171450">
              <a:buFont typeface="Arial" panose="020B0604020202020204" pitchFamily="34" charset="0"/>
              <a:buChar char="•"/>
            </a:pPr>
            <a:r>
              <a:rPr lang="en-IN" sz="1100" b="1" dirty="0">
                <a:solidFill>
                  <a:schemeClr val="bg2">
                    <a:lumMod val="50000"/>
                  </a:schemeClr>
                </a:solidFill>
              </a:rPr>
              <a:t>One reason: </a:t>
            </a:r>
            <a:r>
              <a:rPr lang="en-IN" sz="1100" dirty="0">
                <a:solidFill>
                  <a:schemeClr val="bg2">
                    <a:lumMod val="50000"/>
                  </a:schemeClr>
                </a:solidFill>
              </a:rPr>
              <a:t>More interest rate can be charged to customer leading to monitory gain to the company.</a:t>
            </a:r>
          </a:p>
          <a:p>
            <a:pPr marL="171450" indent="-171450">
              <a:buFont typeface="Arial" panose="020B0604020202020204" pitchFamily="34" charset="0"/>
              <a:buChar char="•"/>
            </a:pPr>
            <a:r>
              <a:rPr lang="en-IN" sz="1100" b="1" dirty="0">
                <a:solidFill>
                  <a:schemeClr val="bg2">
                    <a:lumMod val="50000"/>
                  </a:schemeClr>
                </a:solidFill>
              </a:rPr>
              <a:t>Another could </a:t>
            </a:r>
            <a:r>
              <a:rPr lang="en-IN" sz="1100" dirty="0">
                <a:solidFill>
                  <a:schemeClr val="bg2">
                    <a:lumMod val="50000"/>
                  </a:schemeClr>
                </a:solidFill>
              </a:rPr>
              <a:t>be expectation is since term duration is more people would repay the loan amount and leading to less defaulter cases</a:t>
            </a:r>
          </a:p>
        </p:txBody>
      </p:sp>
      <p:pic>
        <p:nvPicPr>
          <p:cNvPr id="14" name="Picture 13">
            <a:extLst>
              <a:ext uri="{FF2B5EF4-FFF2-40B4-BE49-F238E27FC236}">
                <a16:creationId xmlns:a16="http://schemas.microsoft.com/office/drawing/2014/main" id="{D06E4AA0-F9AB-B47C-8720-2C401811B467}"/>
              </a:ext>
            </a:extLst>
          </p:cNvPr>
          <p:cNvPicPr>
            <a:picLocks noChangeAspect="1"/>
          </p:cNvPicPr>
          <p:nvPr/>
        </p:nvPicPr>
        <p:blipFill>
          <a:blip r:embed="rId4"/>
          <a:stretch>
            <a:fillRect/>
          </a:stretch>
        </p:blipFill>
        <p:spPr>
          <a:xfrm>
            <a:off x="604024" y="4199023"/>
            <a:ext cx="4976652" cy="2511949"/>
          </a:xfrm>
          <a:prstGeom prst="rect">
            <a:avLst/>
          </a:prstGeom>
        </p:spPr>
      </p:pic>
      <p:sp>
        <p:nvSpPr>
          <p:cNvPr id="15" name="TextBox 14">
            <a:extLst>
              <a:ext uri="{FF2B5EF4-FFF2-40B4-BE49-F238E27FC236}">
                <a16:creationId xmlns:a16="http://schemas.microsoft.com/office/drawing/2014/main" id="{5AC46469-FE38-4104-C9A7-29FF4497730F}"/>
              </a:ext>
            </a:extLst>
          </p:cNvPr>
          <p:cNvSpPr txBox="1"/>
          <p:nvPr/>
        </p:nvSpPr>
        <p:spPr>
          <a:xfrm>
            <a:off x="5580676" y="4241072"/>
            <a:ext cx="4644992" cy="1785104"/>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t>
            </a:r>
          </a:p>
          <a:p>
            <a:r>
              <a:rPr lang="en-IN" sz="1100" dirty="0">
                <a:solidFill>
                  <a:schemeClr val="bg2">
                    <a:lumMod val="50000"/>
                  </a:schemeClr>
                </a:solidFill>
              </a:rPr>
              <a:t>Most of the approved loan customers income was “Verified” but not source verified.</a:t>
            </a:r>
          </a:p>
          <a:p>
            <a:endParaRPr lang="en-IN" sz="1100" dirty="0">
              <a:solidFill>
                <a:schemeClr val="bg2">
                  <a:lumMod val="50000"/>
                </a:schemeClr>
              </a:solidFill>
            </a:endParaRPr>
          </a:p>
          <a:p>
            <a:r>
              <a:rPr lang="en-IN" sz="1100" dirty="0">
                <a:solidFill>
                  <a:schemeClr val="bg2">
                    <a:lumMod val="50000"/>
                  </a:schemeClr>
                </a:solidFill>
              </a:rPr>
              <a:t>Two cases can occur:</a:t>
            </a:r>
          </a:p>
          <a:p>
            <a:pPr marL="171450" indent="-171450">
              <a:buFont typeface="Arial" panose="020B0604020202020204" pitchFamily="34" charset="0"/>
              <a:buChar char="•"/>
            </a:pPr>
            <a:r>
              <a:rPr lang="en-IN" sz="1100" dirty="0">
                <a:solidFill>
                  <a:schemeClr val="bg2">
                    <a:lumMod val="50000"/>
                  </a:schemeClr>
                </a:solidFill>
              </a:rPr>
              <a:t>Document based verification done: where chances of submitting forge documents can occur.</a:t>
            </a:r>
          </a:p>
          <a:p>
            <a:pPr marL="171450" indent="-171450">
              <a:buFont typeface="Arial" panose="020B0604020202020204" pitchFamily="34" charset="0"/>
              <a:buChar char="•"/>
            </a:pPr>
            <a:r>
              <a:rPr lang="en-IN" sz="1100" dirty="0">
                <a:solidFill>
                  <a:schemeClr val="bg2">
                    <a:lumMod val="50000"/>
                  </a:schemeClr>
                </a:solidFill>
              </a:rPr>
              <a:t>Verification was not at all done by the company associates owing to laziness.</a:t>
            </a:r>
          </a:p>
          <a:p>
            <a:r>
              <a:rPr lang="en-IN" sz="1100" dirty="0">
                <a:solidFill>
                  <a:schemeClr val="bg2">
                    <a:lumMod val="50000"/>
                  </a:schemeClr>
                </a:solidFill>
              </a:rPr>
              <a:t>This can lead to more defaulter cases</a:t>
            </a:r>
          </a:p>
        </p:txBody>
      </p:sp>
    </p:spTree>
    <p:extLst>
      <p:ext uri="{BB962C8B-B14F-4D97-AF65-F5344CB8AC3E}">
        <p14:creationId xmlns:p14="http://schemas.microsoft.com/office/powerpoint/2010/main" val="326912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BAFF-7F60-88DA-0674-E439E2689344}"/>
              </a:ext>
            </a:extLst>
          </p:cNvPr>
          <p:cNvSpPr>
            <a:spLocks noGrp="1"/>
          </p:cNvSpPr>
          <p:nvPr>
            <p:ph type="title"/>
          </p:nvPr>
        </p:nvSpPr>
        <p:spPr>
          <a:xfrm>
            <a:off x="514815" y="264764"/>
            <a:ext cx="10515600" cy="582729"/>
          </a:xfrm>
        </p:spPr>
        <p:txBody>
          <a:bodyPr>
            <a:normAutofit fontScale="90000"/>
          </a:bodyPr>
          <a:lstStyle/>
          <a:p>
            <a:r>
              <a:rPr lang="en-IN" sz="2400" dirty="0">
                <a:latin typeface="Verdana" panose="020B0604030504040204" pitchFamily="34" charset="0"/>
                <a:ea typeface="Verdana" panose="020B0604030504040204" pitchFamily="34" charset="0"/>
              </a:rPr>
              <a:t>Term, salary verification, LC grade, LC subgrade and home ownership amongst important factors deriving defaulter and non-defaulter cases.</a:t>
            </a:r>
          </a:p>
        </p:txBody>
      </p:sp>
      <p:sp>
        <p:nvSpPr>
          <p:cNvPr id="4" name="TextBox 3">
            <a:extLst>
              <a:ext uri="{FF2B5EF4-FFF2-40B4-BE49-F238E27FC236}">
                <a16:creationId xmlns:a16="http://schemas.microsoft.com/office/drawing/2014/main" id="{EE12FD7B-38AA-AEC8-BC7D-44B946990DF6}"/>
              </a:ext>
            </a:extLst>
          </p:cNvPr>
          <p:cNvSpPr txBox="1"/>
          <p:nvPr/>
        </p:nvSpPr>
        <p:spPr>
          <a:xfrm>
            <a:off x="604024" y="847493"/>
            <a:ext cx="6601522" cy="369332"/>
          </a:xfrm>
          <a:prstGeom prst="rect">
            <a:avLst/>
          </a:prstGeom>
          <a:noFill/>
        </p:spPr>
        <p:txBody>
          <a:bodyPr wrap="square" rtlCol="0">
            <a:spAutoFit/>
          </a:bodyPr>
          <a:lstStyle/>
          <a:p>
            <a:r>
              <a:rPr lang="en-IN" sz="1800" dirty="0">
                <a:ea typeface="Verdana" panose="020B0604030504040204" pitchFamily="34" charset="0"/>
              </a:rPr>
              <a:t>Segmented Univariate Analysis</a:t>
            </a:r>
            <a:endParaRPr lang="en-IN" dirty="0"/>
          </a:p>
        </p:txBody>
      </p:sp>
      <p:pic>
        <p:nvPicPr>
          <p:cNvPr id="10" name="Picture 9">
            <a:extLst>
              <a:ext uri="{FF2B5EF4-FFF2-40B4-BE49-F238E27FC236}">
                <a16:creationId xmlns:a16="http://schemas.microsoft.com/office/drawing/2014/main" id="{7E1647EC-C7AE-D24A-1FD0-CA1B335CDD3B}"/>
              </a:ext>
            </a:extLst>
          </p:cNvPr>
          <p:cNvPicPr>
            <a:picLocks noChangeAspect="1"/>
          </p:cNvPicPr>
          <p:nvPr/>
        </p:nvPicPr>
        <p:blipFill>
          <a:blip r:embed="rId2"/>
          <a:stretch>
            <a:fillRect/>
          </a:stretch>
        </p:blipFill>
        <p:spPr>
          <a:xfrm>
            <a:off x="514816" y="1265808"/>
            <a:ext cx="4179848" cy="2483703"/>
          </a:xfrm>
          <a:prstGeom prst="rect">
            <a:avLst/>
          </a:prstGeom>
        </p:spPr>
      </p:pic>
      <p:pic>
        <p:nvPicPr>
          <p:cNvPr id="5" name="Picture 4">
            <a:extLst>
              <a:ext uri="{FF2B5EF4-FFF2-40B4-BE49-F238E27FC236}">
                <a16:creationId xmlns:a16="http://schemas.microsoft.com/office/drawing/2014/main" id="{8A2D0C1B-5FB1-AD73-64A6-7B4C6E4E1DBC}"/>
              </a:ext>
            </a:extLst>
          </p:cNvPr>
          <p:cNvPicPr>
            <a:picLocks noChangeAspect="1"/>
          </p:cNvPicPr>
          <p:nvPr/>
        </p:nvPicPr>
        <p:blipFill>
          <a:blip r:embed="rId3"/>
          <a:stretch>
            <a:fillRect/>
          </a:stretch>
        </p:blipFill>
        <p:spPr>
          <a:xfrm>
            <a:off x="6437717" y="1265808"/>
            <a:ext cx="4319748" cy="2163192"/>
          </a:xfrm>
          <a:prstGeom prst="rect">
            <a:avLst/>
          </a:prstGeom>
        </p:spPr>
      </p:pic>
      <p:sp>
        <p:nvSpPr>
          <p:cNvPr id="7" name="TextBox 6">
            <a:extLst>
              <a:ext uri="{FF2B5EF4-FFF2-40B4-BE49-F238E27FC236}">
                <a16:creationId xmlns:a16="http://schemas.microsoft.com/office/drawing/2014/main" id="{94C6C25D-22E5-08BF-A13B-B8E4AEFBFB25}"/>
              </a:ext>
            </a:extLst>
          </p:cNvPr>
          <p:cNvSpPr txBox="1"/>
          <p:nvPr/>
        </p:nvSpPr>
        <p:spPr>
          <a:xfrm>
            <a:off x="4699519" y="1367459"/>
            <a:ext cx="1554245" cy="1785104"/>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t>
            </a:r>
          </a:p>
          <a:p>
            <a:r>
              <a:rPr lang="en-IN" sz="1100" dirty="0">
                <a:solidFill>
                  <a:schemeClr val="bg2">
                    <a:lumMod val="50000"/>
                  </a:schemeClr>
                </a:solidFill>
              </a:rPr>
              <a:t>People who are tagged to lower LC grade got their loans approved. However this should not be the case, as their likelihood to repay loan would be less and would lead to more defaulters.</a:t>
            </a:r>
          </a:p>
        </p:txBody>
      </p:sp>
      <p:sp>
        <p:nvSpPr>
          <p:cNvPr id="9" name="TextBox 8">
            <a:extLst>
              <a:ext uri="{FF2B5EF4-FFF2-40B4-BE49-F238E27FC236}">
                <a16:creationId xmlns:a16="http://schemas.microsoft.com/office/drawing/2014/main" id="{EE706D61-D6CC-0FF3-B442-209DEFB17720}"/>
              </a:ext>
            </a:extLst>
          </p:cNvPr>
          <p:cNvSpPr txBox="1"/>
          <p:nvPr/>
        </p:nvSpPr>
        <p:spPr>
          <a:xfrm>
            <a:off x="10694017" y="1199264"/>
            <a:ext cx="1501816" cy="1446550"/>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t>
            </a:r>
          </a:p>
          <a:p>
            <a:r>
              <a:rPr lang="en-US" sz="1100" dirty="0">
                <a:solidFill>
                  <a:schemeClr val="bg2">
                    <a:lumMod val="50000"/>
                  </a:schemeClr>
                </a:solidFill>
              </a:rPr>
              <a:t>Loans are approved for customers who were on mortgage followed by no home ownership status known.</a:t>
            </a:r>
          </a:p>
          <a:p>
            <a:r>
              <a:rPr lang="en-US" sz="1100" dirty="0">
                <a:solidFill>
                  <a:schemeClr val="bg2">
                    <a:lumMod val="50000"/>
                  </a:schemeClr>
                </a:solidFill>
              </a:rPr>
              <a:t>Leading to more defaulter cases</a:t>
            </a:r>
            <a:endParaRPr lang="en-IN" sz="1100" dirty="0">
              <a:solidFill>
                <a:schemeClr val="bg2">
                  <a:lumMod val="50000"/>
                </a:schemeClr>
              </a:solidFill>
            </a:endParaRPr>
          </a:p>
        </p:txBody>
      </p:sp>
      <p:pic>
        <p:nvPicPr>
          <p:cNvPr id="13" name="Picture 12">
            <a:extLst>
              <a:ext uri="{FF2B5EF4-FFF2-40B4-BE49-F238E27FC236}">
                <a16:creationId xmlns:a16="http://schemas.microsoft.com/office/drawing/2014/main" id="{3301F985-EA9F-DFDF-EF0F-EF78BE7C63E8}"/>
              </a:ext>
            </a:extLst>
          </p:cNvPr>
          <p:cNvPicPr>
            <a:picLocks noChangeAspect="1"/>
          </p:cNvPicPr>
          <p:nvPr/>
        </p:nvPicPr>
        <p:blipFill>
          <a:blip r:embed="rId4"/>
          <a:stretch>
            <a:fillRect/>
          </a:stretch>
        </p:blipFill>
        <p:spPr>
          <a:xfrm>
            <a:off x="529428" y="4340719"/>
            <a:ext cx="9044235" cy="2438740"/>
          </a:xfrm>
          <a:prstGeom prst="rect">
            <a:avLst/>
          </a:prstGeom>
        </p:spPr>
      </p:pic>
      <p:cxnSp>
        <p:nvCxnSpPr>
          <p:cNvPr id="15" name="Straight Connector 14">
            <a:extLst>
              <a:ext uri="{FF2B5EF4-FFF2-40B4-BE49-F238E27FC236}">
                <a16:creationId xmlns:a16="http://schemas.microsoft.com/office/drawing/2014/main" id="{12893420-0361-1600-B9F0-E8FB7653518E}"/>
              </a:ext>
            </a:extLst>
          </p:cNvPr>
          <p:cNvCxnSpPr/>
          <p:nvPr/>
        </p:nvCxnSpPr>
        <p:spPr>
          <a:xfrm>
            <a:off x="6253721" y="1243868"/>
            <a:ext cx="0" cy="2514122"/>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0D907A-4D88-AFA1-04B3-B12A165466A3}"/>
              </a:ext>
            </a:extLst>
          </p:cNvPr>
          <p:cNvSpPr txBox="1"/>
          <p:nvPr/>
        </p:nvSpPr>
        <p:spPr>
          <a:xfrm>
            <a:off x="9862534" y="4341727"/>
            <a:ext cx="2080422" cy="1785104"/>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t>
            </a:r>
          </a:p>
          <a:p>
            <a:pPr marL="171450" indent="-171450">
              <a:buFont typeface="Arial" panose="020B0604020202020204" pitchFamily="34" charset="0"/>
              <a:buChar char="•"/>
            </a:pPr>
            <a:r>
              <a:rPr lang="en-US" sz="1100" dirty="0">
                <a:solidFill>
                  <a:schemeClr val="bg2">
                    <a:lumMod val="50000"/>
                  </a:schemeClr>
                </a:solidFill>
              </a:rPr>
              <a:t>Chart of </a:t>
            </a:r>
            <a:r>
              <a:rPr lang="en-US" sz="1100" dirty="0" err="1">
                <a:solidFill>
                  <a:schemeClr val="bg2">
                    <a:lumMod val="50000"/>
                  </a:schemeClr>
                </a:solidFill>
              </a:rPr>
              <a:t>loan_amnt</a:t>
            </a:r>
            <a:r>
              <a:rPr lang="en-US" sz="1100" dirty="0">
                <a:solidFill>
                  <a:schemeClr val="bg2">
                    <a:lumMod val="50000"/>
                  </a:schemeClr>
                </a:solidFill>
              </a:rPr>
              <a:t> vs </a:t>
            </a:r>
            <a:r>
              <a:rPr lang="en-US" sz="1100" dirty="0" err="1">
                <a:solidFill>
                  <a:schemeClr val="bg2">
                    <a:lumMod val="50000"/>
                  </a:schemeClr>
                </a:solidFill>
              </a:rPr>
              <a:t>sub_grade</a:t>
            </a:r>
            <a:r>
              <a:rPr lang="en-US" sz="1100" dirty="0">
                <a:solidFill>
                  <a:schemeClr val="bg2">
                    <a:lumMod val="50000"/>
                  </a:schemeClr>
                </a:solidFill>
              </a:rPr>
              <a:t> shows more loan amount is approved for people whose grades are D,E,F,G and </a:t>
            </a:r>
            <a:r>
              <a:rPr lang="en-US" sz="1100" dirty="0" err="1">
                <a:solidFill>
                  <a:schemeClr val="bg2">
                    <a:lumMod val="50000"/>
                  </a:schemeClr>
                </a:solidFill>
              </a:rPr>
              <a:t>sub_grades</a:t>
            </a:r>
            <a:r>
              <a:rPr lang="en-US" sz="1100" dirty="0">
                <a:solidFill>
                  <a:schemeClr val="bg2">
                    <a:lumMod val="50000"/>
                  </a:schemeClr>
                </a:solidFill>
              </a:rPr>
              <a:t> such as G4,G3,G5,G2,G1,F5 i.e. where likelihood to repay loan is less</a:t>
            </a:r>
          </a:p>
          <a:p>
            <a:pPr marL="171450" indent="-171450">
              <a:buFont typeface="Arial" panose="020B0604020202020204" pitchFamily="34" charset="0"/>
              <a:buChar char="•"/>
            </a:pPr>
            <a:r>
              <a:rPr lang="en-US" sz="1100" dirty="0">
                <a:solidFill>
                  <a:schemeClr val="bg2">
                    <a:lumMod val="50000"/>
                  </a:schemeClr>
                </a:solidFill>
              </a:rPr>
              <a:t>More likely to be defaulters.</a:t>
            </a:r>
            <a:endParaRPr lang="en-IN" sz="1100" dirty="0">
              <a:solidFill>
                <a:schemeClr val="bg2">
                  <a:lumMod val="50000"/>
                </a:schemeClr>
              </a:solidFill>
            </a:endParaRPr>
          </a:p>
        </p:txBody>
      </p:sp>
    </p:spTree>
    <p:extLst>
      <p:ext uri="{BB962C8B-B14F-4D97-AF65-F5344CB8AC3E}">
        <p14:creationId xmlns:p14="http://schemas.microsoft.com/office/powerpoint/2010/main" val="251881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BAFF-7F60-88DA-0674-E439E2689344}"/>
              </a:ext>
            </a:extLst>
          </p:cNvPr>
          <p:cNvSpPr>
            <a:spLocks noGrp="1"/>
          </p:cNvSpPr>
          <p:nvPr>
            <p:ph type="title"/>
          </p:nvPr>
        </p:nvSpPr>
        <p:spPr>
          <a:xfrm>
            <a:off x="514815" y="264764"/>
            <a:ext cx="10515600" cy="582729"/>
          </a:xfrm>
        </p:spPr>
        <p:txBody>
          <a:bodyPr>
            <a:normAutofit fontScale="90000"/>
          </a:bodyPr>
          <a:lstStyle/>
          <a:p>
            <a:r>
              <a:rPr lang="en-IN" sz="2400" dirty="0">
                <a:latin typeface="Verdana" panose="020B0604030504040204" pitchFamily="34" charset="0"/>
                <a:ea typeface="Verdana" panose="020B0604030504040204" pitchFamily="34" charset="0"/>
              </a:rPr>
              <a:t>Term, salary verification, LC grade, LC subgrade and home ownership amongst important factors deriving defaulter and non-defaulter cases.</a:t>
            </a:r>
          </a:p>
        </p:txBody>
      </p:sp>
      <p:sp>
        <p:nvSpPr>
          <p:cNvPr id="4" name="TextBox 3">
            <a:extLst>
              <a:ext uri="{FF2B5EF4-FFF2-40B4-BE49-F238E27FC236}">
                <a16:creationId xmlns:a16="http://schemas.microsoft.com/office/drawing/2014/main" id="{EE12FD7B-38AA-AEC8-BC7D-44B946990DF6}"/>
              </a:ext>
            </a:extLst>
          </p:cNvPr>
          <p:cNvSpPr txBox="1"/>
          <p:nvPr/>
        </p:nvSpPr>
        <p:spPr>
          <a:xfrm>
            <a:off x="604024" y="847493"/>
            <a:ext cx="6601522" cy="369332"/>
          </a:xfrm>
          <a:prstGeom prst="rect">
            <a:avLst/>
          </a:prstGeom>
          <a:noFill/>
        </p:spPr>
        <p:txBody>
          <a:bodyPr wrap="square" rtlCol="0">
            <a:spAutoFit/>
          </a:bodyPr>
          <a:lstStyle/>
          <a:p>
            <a:r>
              <a:rPr lang="en-IN" sz="1800" dirty="0">
                <a:ea typeface="Verdana" panose="020B0604030504040204" pitchFamily="34" charset="0"/>
              </a:rPr>
              <a:t>Segmented Univariate Analysis</a:t>
            </a:r>
            <a:endParaRPr lang="en-IN" dirty="0"/>
          </a:p>
        </p:txBody>
      </p:sp>
      <p:sp>
        <p:nvSpPr>
          <p:cNvPr id="7" name="TextBox 6">
            <a:extLst>
              <a:ext uri="{FF2B5EF4-FFF2-40B4-BE49-F238E27FC236}">
                <a16:creationId xmlns:a16="http://schemas.microsoft.com/office/drawing/2014/main" id="{94C6C25D-22E5-08BF-A13B-B8E4AEFBFB25}"/>
              </a:ext>
            </a:extLst>
          </p:cNvPr>
          <p:cNvSpPr txBox="1"/>
          <p:nvPr/>
        </p:nvSpPr>
        <p:spPr>
          <a:xfrm>
            <a:off x="10049732" y="2474785"/>
            <a:ext cx="1554245" cy="769441"/>
          </a:xfrm>
          <a:prstGeom prst="rect">
            <a:avLst/>
          </a:prstGeom>
          <a:noFill/>
        </p:spPr>
        <p:txBody>
          <a:bodyPr wrap="square">
            <a:spAutoFit/>
          </a:bodyPr>
          <a:lstStyle/>
          <a:p>
            <a:r>
              <a:rPr lang="en-IN" sz="1100" b="1" dirty="0">
                <a:solidFill>
                  <a:schemeClr val="bg2">
                    <a:lumMod val="50000"/>
                  </a:schemeClr>
                </a:solidFill>
              </a:rPr>
              <a:t>Interpretations:</a:t>
            </a:r>
            <a:r>
              <a:rPr lang="en-IN" sz="1100" dirty="0">
                <a:solidFill>
                  <a:schemeClr val="bg2">
                    <a:lumMod val="50000"/>
                  </a:schemeClr>
                </a:solidFill>
              </a:rPr>
              <a:t> </a:t>
            </a:r>
          </a:p>
          <a:p>
            <a:r>
              <a:rPr lang="en-IN" sz="1100" dirty="0">
                <a:solidFill>
                  <a:schemeClr val="bg2">
                    <a:lumMod val="50000"/>
                  </a:schemeClr>
                </a:solidFill>
              </a:rPr>
              <a:t>People who had higher income had their loans approved</a:t>
            </a:r>
          </a:p>
        </p:txBody>
      </p:sp>
      <p:pic>
        <p:nvPicPr>
          <p:cNvPr id="6" name="Picture 5">
            <a:extLst>
              <a:ext uri="{FF2B5EF4-FFF2-40B4-BE49-F238E27FC236}">
                <a16:creationId xmlns:a16="http://schemas.microsoft.com/office/drawing/2014/main" id="{6D8B9BE8-4BE5-E1CE-A7F8-A4F13F43BDFB}"/>
              </a:ext>
            </a:extLst>
          </p:cNvPr>
          <p:cNvPicPr>
            <a:picLocks noChangeAspect="1"/>
          </p:cNvPicPr>
          <p:nvPr/>
        </p:nvPicPr>
        <p:blipFill>
          <a:blip r:embed="rId2"/>
          <a:stretch>
            <a:fillRect/>
          </a:stretch>
        </p:blipFill>
        <p:spPr>
          <a:xfrm>
            <a:off x="687921" y="2387236"/>
            <a:ext cx="9045724" cy="2453853"/>
          </a:xfrm>
          <a:prstGeom prst="rect">
            <a:avLst/>
          </a:prstGeom>
        </p:spPr>
      </p:pic>
    </p:spTree>
    <p:extLst>
      <p:ext uri="{BB962C8B-B14F-4D97-AF65-F5344CB8AC3E}">
        <p14:creationId xmlns:p14="http://schemas.microsoft.com/office/powerpoint/2010/main" val="1007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FCE7-F489-8E06-F595-F3AAD7298985}"/>
              </a:ext>
            </a:extLst>
          </p:cNvPr>
          <p:cNvSpPr>
            <a:spLocks noGrp="1"/>
          </p:cNvSpPr>
          <p:nvPr>
            <p:ph type="title"/>
          </p:nvPr>
        </p:nvSpPr>
        <p:spPr>
          <a:xfrm>
            <a:off x="392152" y="209008"/>
            <a:ext cx="10515600" cy="493519"/>
          </a:xfrm>
        </p:spPr>
        <p:txBody>
          <a:bodyPr>
            <a:normAutofit fontScale="90000"/>
          </a:bodyPr>
          <a:lstStyle/>
          <a:p>
            <a:r>
              <a:rPr lang="en-IN" sz="2400" dirty="0">
                <a:latin typeface="Verdana" panose="020B0604030504040204" pitchFamily="34" charset="0"/>
                <a:ea typeface="Verdana" panose="020B0604030504040204" pitchFamily="34" charset="0"/>
              </a:rPr>
              <a:t>Loan term, grade, annual income, loan month and loan year variables </a:t>
            </a:r>
            <a:r>
              <a:rPr lang="en-IN" sz="2400">
                <a:latin typeface="Verdana" panose="020B0604030504040204" pitchFamily="34" charset="0"/>
                <a:ea typeface="Verdana" panose="020B0604030504040204" pitchFamily="34" charset="0"/>
              </a:rPr>
              <a:t>shows strong </a:t>
            </a:r>
            <a:r>
              <a:rPr lang="en-IN" sz="2400" dirty="0">
                <a:latin typeface="Verdana" panose="020B0604030504040204" pitchFamily="34" charset="0"/>
                <a:ea typeface="Verdana" panose="020B0604030504040204" pitchFamily="34" charset="0"/>
              </a:rPr>
              <a:t>correlation with loan amount</a:t>
            </a:r>
          </a:p>
        </p:txBody>
      </p:sp>
      <p:pic>
        <p:nvPicPr>
          <p:cNvPr id="5" name="Picture 4">
            <a:extLst>
              <a:ext uri="{FF2B5EF4-FFF2-40B4-BE49-F238E27FC236}">
                <a16:creationId xmlns:a16="http://schemas.microsoft.com/office/drawing/2014/main" id="{6A29443B-9033-8CCF-CB64-012783A77495}"/>
              </a:ext>
            </a:extLst>
          </p:cNvPr>
          <p:cNvPicPr>
            <a:picLocks noChangeAspect="1"/>
          </p:cNvPicPr>
          <p:nvPr/>
        </p:nvPicPr>
        <p:blipFill>
          <a:blip r:embed="rId2"/>
          <a:stretch>
            <a:fillRect/>
          </a:stretch>
        </p:blipFill>
        <p:spPr>
          <a:xfrm>
            <a:off x="1528125" y="1162974"/>
            <a:ext cx="9135750" cy="3372321"/>
          </a:xfrm>
          <a:prstGeom prst="rect">
            <a:avLst/>
          </a:prstGeom>
        </p:spPr>
      </p:pic>
      <p:pic>
        <p:nvPicPr>
          <p:cNvPr id="7" name="Picture 6">
            <a:extLst>
              <a:ext uri="{FF2B5EF4-FFF2-40B4-BE49-F238E27FC236}">
                <a16:creationId xmlns:a16="http://schemas.microsoft.com/office/drawing/2014/main" id="{DA99B4B5-FB1C-5BED-4405-F461B14316AC}"/>
              </a:ext>
            </a:extLst>
          </p:cNvPr>
          <p:cNvPicPr>
            <a:picLocks noChangeAspect="1"/>
          </p:cNvPicPr>
          <p:nvPr/>
        </p:nvPicPr>
        <p:blipFill>
          <a:blip r:embed="rId3"/>
          <a:stretch>
            <a:fillRect/>
          </a:stretch>
        </p:blipFill>
        <p:spPr>
          <a:xfrm>
            <a:off x="827557" y="4122765"/>
            <a:ext cx="9018970" cy="2381582"/>
          </a:xfrm>
          <a:prstGeom prst="rect">
            <a:avLst/>
          </a:prstGeom>
        </p:spPr>
      </p:pic>
      <p:sp>
        <p:nvSpPr>
          <p:cNvPr id="8" name="TextBox 7">
            <a:extLst>
              <a:ext uri="{FF2B5EF4-FFF2-40B4-BE49-F238E27FC236}">
                <a16:creationId xmlns:a16="http://schemas.microsoft.com/office/drawing/2014/main" id="{004C298C-466B-AE7B-81B3-5E9E46A2DAC3}"/>
              </a:ext>
            </a:extLst>
          </p:cNvPr>
          <p:cNvSpPr txBox="1"/>
          <p:nvPr/>
        </p:nvSpPr>
        <p:spPr>
          <a:xfrm>
            <a:off x="392152" y="702527"/>
            <a:ext cx="6601522" cy="369332"/>
          </a:xfrm>
          <a:prstGeom prst="rect">
            <a:avLst/>
          </a:prstGeom>
          <a:noFill/>
        </p:spPr>
        <p:txBody>
          <a:bodyPr wrap="square" rtlCol="0">
            <a:spAutoFit/>
          </a:bodyPr>
          <a:lstStyle/>
          <a:p>
            <a:r>
              <a:rPr lang="en-IN" sz="1800" dirty="0">
                <a:ea typeface="Verdana" panose="020B0604030504040204" pitchFamily="34" charset="0"/>
              </a:rPr>
              <a:t>Bivariate Analysis – Correlation Matrix</a:t>
            </a:r>
            <a:endParaRPr lang="en-IN" dirty="0"/>
          </a:p>
        </p:txBody>
      </p:sp>
    </p:spTree>
    <p:extLst>
      <p:ext uri="{BB962C8B-B14F-4D97-AF65-F5344CB8AC3E}">
        <p14:creationId xmlns:p14="http://schemas.microsoft.com/office/powerpoint/2010/main" val="312934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5000"/>
                <a:lumOff val="55000"/>
              </a:schemeClr>
            </a:gs>
            <a:gs pos="83000">
              <a:schemeClr val="accent5">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8C86-62E4-3D92-A011-C8F58817BD86}"/>
              </a:ext>
            </a:extLst>
          </p:cNvPr>
          <p:cNvSpPr>
            <a:spLocks noGrp="1"/>
          </p:cNvSpPr>
          <p:nvPr>
            <p:ph type="title"/>
          </p:nvPr>
        </p:nvSpPr>
        <p:spPr>
          <a:xfrm>
            <a:off x="427383" y="2766218"/>
            <a:ext cx="10515600" cy="1325563"/>
          </a:xfrm>
        </p:spPr>
        <p:txBody>
          <a:bodyPr/>
          <a:lstStyle/>
          <a:p>
            <a:r>
              <a:rPr lang="en-IN" dirty="0">
                <a:latin typeface="Verdana" panose="020B0604030504040204" pitchFamily="34" charset="0"/>
                <a:ea typeface="Verdana" panose="020B0604030504040204" pitchFamily="34" charset="0"/>
              </a:rPr>
              <a:t>Key Driving Factors</a:t>
            </a:r>
          </a:p>
        </p:txBody>
      </p:sp>
    </p:spTree>
    <p:extLst>
      <p:ext uri="{BB962C8B-B14F-4D97-AF65-F5344CB8AC3E}">
        <p14:creationId xmlns:p14="http://schemas.microsoft.com/office/powerpoint/2010/main" val="27183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915216-D7BF-7197-BFE6-5E5CEEE00866}"/>
              </a:ext>
            </a:extLst>
          </p:cNvPr>
          <p:cNvPicPr>
            <a:picLocks noChangeAspect="1"/>
          </p:cNvPicPr>
          <p:nvPr/>
        </p:nvPicPr>
        <p:blipFill>
          <a:blip r:embed="rId2"/>
          <a:stretch>
            <a:fillRect/>
          </a:stretch>
        </p:blipFill>
        <p:spPr>
          <a:xfrm>
            <a:off x="2875722" y="2305624"/>
            <a:ext cx="8775201" cy="2518168"/>
          </a:xfrm>
          <a:prstGeom prst="rect">
            <a:avLst/>
          </a:prstGeom>
        </p:spPr>
      </p:pic>
      <p:sp>
        <p:nvSpPr>
          <p:cNvPr id="2" name="Title 1">
            <a:extLst>
              <a:ext uri="{FF2B5EF4-FFF2-40B4-BE49-F238E27FC236}">
                <a16:creationId xmlns:a16="http://schemas.microsoft.com/office/drawing/2014/main" id="{240FE066-6E89-903B-11DC-AD996E88ECB7}"/>
              </a:ext>
            </a:extLst>
          </p:cNvPr>
          <p:cNvSpPr>
            <a:spLocks noGrp="1"/>
          </p:cNvSpPr>
          <p:nvPr>
            <p:ph type="title"/>
          </p:nvPr>
        </p:nvSpPr>
        <p:spPr>
          <a:xfrm>
            <a:off x="838200" y="180460"/>
            <a:ext cx="10515600" cy="593880"/>
          </a:xfrm>
        </p:spPr>
        <p:txBody>
          <a:bodyPr>
            <a:normAutofit/>
          </a:bodyPr>
          <a:lstStyle/>
          <a:p>
            <a:r>
              <a:rPr lang="en-IN" sz="2400" dirty="0">
                <a:latin typeface="Verdana" panose="020B0604030504040204" pitchFamily="34" charset="0"/>
                <a:ea typeface="Verdana" panose="020B0604030504040204" pitchFamily="34" charset="0"/>
              </a:rPr>
              <a:t>Key driving factors</a:t>
            </a:r>
          </a:p>
        </p:txBody>
      </p:sp>
      <p:sp>
        <p:nvSpPr>
          <p:cNvPr id="4" name="TextBox 3">
            <a:extLst>
              <a:ext uri="{FF2B5EF4-FFF2-40B4-BE49-F238E27FC236}">
                <a16:creationId xmlns:a16="http://schemas.microsoft.com/office/drawing/2014/main" id="{1ABAB8AA-982C-7E24-D03D-1AD4930CA25F}"/>
              </a:ext>
            </a:extLst>
          </p:cNvPr>
          <p:cNvSpPr txBox="1"/>
          <p:nvPr/>
        </p:nvSpPr>
        <p:spPr>
          <a:xfrm>
            <a:off x="838200" y="774340"/>
            <a:ext cx="6601522" cy="369332"/>
          </a:xfrm>
          <a:prstGeom prst="rect">
            <a:avLst/>
          </a:prstGeom>
          <a:noFill/>
        </p:spPr>
        <p:txBody>
          <a:bodyPr wrap="square" rtlCol="0">
            <a:spAutoFit/>
          </a:bodyPr>
          <a:lstStyle/>
          <a:p>
            <a:r>
              <a:rPr lang="en-IN" sz="1800" dirty="0">
                <a:ea typeface="Verdana" panose="020B0604030504040204" pitchFamily="34" charset="0"/>
              </a:rPr>
              <a:t>term</a:t>
            </a:r>
            <a:endParaRPr lang="en-IN" dirty="0"/>
          </a:p>
        </p:txBody>
      </p:sp>
      <p:pic>
        <p:nvPicPr>
          <p:cNvPr id="6" name="Picture 5">
            <a:extLst>
              <a:ext uri="{FF2B5EF4-FFF2-40B4-BE49-F238E27FC236}">
                <a16:creationId xmlns:a16="http://schemas.microsoft.com/office/drawing/2014/main" id="{14B140B5-A897-1590-05E7-438B0B960E37}"/>
              </a:ext>
            </a:extLst>
          </p:cNvPr>
          <p:cNvPicPr>
            <a:picLocks noChangeAspect="1"/>
          </p:cNvPicPr>
          <p:nvPr/>
        </p:nvPicPr>
        <p:blipFill>
          <a:blip r:embed="rId3"/>
          <a:stretch>
            <a:fillRect/>
          </a:stretch>
        </p:blipFill>
        <p:spPr>
          <a:xfrm>
            <a:off x="776224" y="4552378"/>
            <a:ext cx="4324815" cy="2105590"/>
          </a:xfrm>
          <a:prstGeom prst="rect">
            <a:avLst/>
          </a:prstGeom>
        </p:spPr>
      </p:pic>
      <p:sp>
        <p:nvSpPr>
          <p:cNvPr id="8" name="TextBox 7">
            <a:extLst>
              <a:ext uri="{FF2B5EF4-FFF2-40B4-BE49-F238E27FC236}">
                <a16:creationId xmlns:a16="http://schemas.microsoft.com/office/drawing/2014/main" id="{D4FD26FB-BC7C-DA9E-07EF-EC6A1D86E2B2}"/>
              </a:ext>
            </a:extLst>
          </p:cNvPr>
          <p:cNvSpPr txBox="1"/>
          <p:nvPr/>
        </p:nvSpPr>
        <p:spPr>
          <a:xfrm>
            <a:off x="838199" y="1474626"/>
            <a:ext cx="9209049" cy="938719"/>
          </a:xfrm>
          <a:prstGeom prst="rect">
            <a:avLst/>
          </a:prstGeom>
          <a:noFill/>
        </p:spPr>
        <p:txBody>
          <a:bodyPr wrap="square">
            <a:spAutoFit/>
          </a:bodyPr>
          <a:lstStyle/>
          <a:p>
            <a:pPr marL="285750" indent="-285750">
              <a:buFont typeface="Arial" panose="020B0604020202020204" pitchFamily="34" charset="0"/>
              <a:buChar char="•"/>
            </a:pPr>
            <a:r>
              <a:rPr lang="en-IN" sz="1100" dirty="0"/>
              <a:t>Data trend shows, shorter loan term has less defaulters than fully paid customers.</a:t>
            </a:r>
          </a:p>
          <a:p>
            <a:pPr marL="285750" indent="-285750">
              <a:buFont typeface="Arial" panose="020B0604020202020204" pitchFamily="34" charset="0"/>
              <a:buChar char="•"/>
            </a:pPr>
            <a:r>
              <a:rPr lang="en-IN" sz="1100" dirty="0"/>
              <a:t>These are the small loans and constitutes customers who are sincere to repay the loan.</a:t>
            </a:r>
          </a:p>
          <a:p>
            <a:pPr marL="285750" indent="-285750">
              <a:buFont typeface="Arial" panose="020B0604020202020204" pitchFamily="34" charset="0"/>
              <a:buChar char="•"/>
            </a:pPr>
            <a:r>
              <a:rPr lang="en-IN" sz="1100" dirty="0"/>
              <a:t>Larger term loans are the loans that are of larger amount and might be taken by business people where risk of repayment is more if business is not performing well.</a:t>
            </a:r>
          </a:p>
          <a:p>
            <a:pPr marL="285750" indent="-285750">
              <a:buFont typeface="Arial" panose="020B0604020202020204" pitchFamily="34" charset="0"/>
              <a:buChar char="•"/>
            </a:pPr>
            <a:r>
              <a:rPr lang="en-IN" sz="1100" dirty="0"/>
              <a:t>Strong correlation of 44% between </a:t>
            </a:r>
            <a:r>
              <a:rPr lang="en-IN" sz="1100" dirty="0" err="1"/>
              <a:t>loan_amount</a:t>
            </a:r>
            <a:r>
              <a:rPr lang="en-IN" sz="1100" dirty="0"/>
              <a:t> and term as per correlation matrix.</a:t>
            </a:r>
          </a:p>
        </p:txBody>
      </p:sp>
      <p:sp>
        <p:nvSpPr>
          <p:cNvPr id="10" name="Rectangle 9">
            <a:extLst>
              <a:ext uri="{FF2B5EF4-FFF2-40B4-BE49-F238E27FC236}">
                <a16:creationId xmlns:a16="http://schemas.microsoft.com/office/drawing/2014/main" id="{283DD218-5341-F8AC-F140-DE734F7FB425}"/>
              </a:ext>
            </a:extLst>
          </p:cNvPr>
          <p:cNvSpPr/>
          <p:nvPr/>
        </p:nvSpPr>
        <p:spPr>
          <a:xfrm>
            <a:off x="9316278" y="2038903"/>
            <a:ext cx="501805" cy="2639113"/>
          </a:xfrm>
          <a:prstGeom prst="rect">
            <a:avLst/>
          </a:prstGeom>
          <a:solidFill>
            <a:schemeClr val="accent6">
              <a:lumMod val="20000"/>
              <a:lumOff val="8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514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0D5D0-3AFF-86E2-C5DF-58181E926AB9}"/>
              </a:ext>
            </a:extLst>
          </p:cNvPr>
          <p:cNvPicPr>
            <a:picLocks noChangeAspect="1"/>
          </p:cNvPicPr>
          <p:nvPr/>
        </p:nvPicPr>
        <p:blipFill>
          <a:blip r:embed="rId2"/>
          <a:stretch>
            <a:fillRect/>
          </a:stretch>
        </p:blipFill>
        <p:spPr>
          <a:xfrm>
            <a:off x="625175" y="4238800"/>
            <a:ext cx="9192908" cy="2438740"/>
          </a:xfrm>
          <a:prstGeom prst="rect">
            <a:avLst/>
          </a:prstGeom>
        </p:spPr>
      </p:pic>
      <p:pic>
        <p:nvPicPr>
          <p:cNvPr id="9" name="Picture 8">
            <a:extLst>
              <a:ext uri="{FF2B5EF4-FFF2-40B4-BE49-F238E27FC236}">
                <a16:creationId xmlns:a16="http://schemas.microsoft.com/office/drawing/2014/main" id="{1F915216-D7BF-7197-BFE6-5E5CEEE00866}"/>
              </a:ext>
            </a:extLst>
          </p:cNvPr>
          <p:cNvPicPr>
            <a:picLocks noChangeAspect="1"/>
          </p:cNvPicPr>
          <p:nvPr/>
        </p:nvPicPr>
        <p:blipFill>
          <a:blip r:embed="rId3"/>
          <a:stretch>
            <a:fillRect/>
          </a:stretch>
        </p:blipFill>
        <p:spPr>
          <a:xfrm>
            <a:off x="2875722" y="2305624"/>
            <a:ext cx="8775201" cy="2518168"/>
          </a:xfrm>
          <a:prstGeom prst="rect">
            <a:avLst/>
          </a:prstGeom>
        </p:spPr>
      </p:pic>
      <p:sp>
        <p:nvSpPr>
          <p:cNvPr id="2" name="Title 1">
            <a:extLst>
              <a:ext uri="{FF2B5EF4-FFF2-40B4-BE49-F238E27FC236}">
                <a16:creationId xmlns:a16="http://schemas.microsoft.com/office/drawing/2014/main" id="{240FE066-6E89-903B-11DC-AD996E88ECB7}"/>
              </a:ext>
            </a:extLst>
          </p:cNvPr>
          <p:cNvSpPr>
            <a:spLocks noGrp="1"/>
          </p:cNvSpPr>
          <p:nvPr>
            <p:ph type="title"/>
          </p:nvPr>
        </p:nvSpPr>
        <p:spPr>
          <a:xfrm>
            <a:off x="838200" y="180460"/>
            <a:ext cx="10515600" cy="593880"/>
          </a:xfrm>
        </p:spPr>
        <p:txBody>
          <a:bodyPr>
            <a:normAutofit/>
          </a:bodyPr>
          <a:lstStyle/>
          <a:p>
            <a:r>
              <a:rPr lang="en-IN" sz="2400" dirty="0">
                <a:latin typeface="Verdana" panose="020B0604030504040204" pitchFamily="34" charset="0"/>
                <a:ea typeface="Verdana" panose="020B0604030504040204" pitchFamily="34" charset="0"/>
              </a:rPr>
              <a:t>Key driving factors</a:t>
            </a:r>
          </a:p>
        </p:txBody>
      </p:sp>
      <p:sp>
        <p:nvSpPr>
          <p:cNvPr id="4" name="TextBox 3">
            <a:extLst>
              <a:ext uri="{FF2B5EF4-FFF2-40B4-BE49-F238E27FC236}">
                <a16:creationId xmlns:a16="http://schemas.microsoft.com/office/drawing/2014/main" id="{1ABAB8AA-982C-7E24-D03D-1AD4930CA25F}"/>
              </a:ext>
            </a:extLst>
          </p:cNvPr>
          <p:cNvSpPr txBox="1"/>
          <p:nvPr/>
        </p:nvSpPr>
        <p:spPr>
          <a:xfrm>
            <a:off x="838200" y="774340"/>
            <a:ext cx="6601522" cy="369332"/>
          </a:xfrm>
          <a:prstGeom prst="rect">
            <a:avLst/>
          </a:prstGeom>
          <a:noFill/>
        </p:spPr>
        <p:txBody>
          <a:bodyPr wrap="square" rtlCol="0">
            <a:spAutoFit/>
          </a:bodyPr>
          <a:lstStyle/>
          <a:p>
            <a:r>
              <a:rPr lang="en-IN" sz="1800" dirty="0">
                <a:ea typeface="Verdana" panose="020B0604030504040204" pitchFamily="34" charset="0"/>
              </a:rPr>
              <a:t>grade</a:t>
            </a:r>
            <a:endParaRPr lang="en-IN" dirty="0"/>
          </a:p>
        </p:txBody>
      </p:sp>
      <p:sp>
        <p:nvSpPr>
          <p:cNvPr id="8" name="TextBox 7">
            <a:extLst>
              <a:ext uri="{FF2B5EF4-FFF2-40B4-BE49-F238E27FC236}">
                <a16:creationId xmlns:a16="http://schemas.microsoft.com/office/drawing/2014/main" id="{D4FD26FB-BC7C-DA9E-07EF-EC6A1D86E2B2}"/>
              </a:ext>
            </a:extLst>
          </p:cNvPr>
          <p:cNvSpPr txBox="1"/>
          <p:nvPr/>
        </p:nvSpPr>
        <p:spPr>
          <a:xfrm>
            <a:off x="838199" y="1474626"/>
            <a:ext cx="9209049" cy="600164"/>
          </a:xfrm>
          <a:prstGeom prst="rect">
            <a:avLst/>
          </a:prstGeom>
          <a:noFill/>
        </p:spPr>
        <p:txBody>
          <a:bodyPr wrap="square">
            <a:spAutoFit/>
          </a:bodyPr>
          <a:lstStyle/>
          <a:p>
            <a:pPr marL="285750" indent="-285750">
              <a:buFont typeface="Arial" panose="020B0604020202020204" pitchFamily="34" charset="0"/>
              <a:buChar char="•"/>
            </a:pPr>
            <a:r>
              <a:rPr lang="en-IN" sz="1100" dirty="0"/>
              <a:t>LC grades are allotted to people on the basis of their past loan repayment records.</a:t>
            </a:r>
          </a:p>
          <a:p>
            <a:pPr marL="285750" indent="-285750">
              <a:buFont typeface="Arial" panose="020B0604020202020204" pitchFamily="34" charset="0"/>
              <a:buChar char="•"/>
            </a:pPr>
            <a:r>
              <a:rPr lang="en-IN" sz="1100" dirty="0"/>
              <a:t>Data shows that people with better grades are less defaulters.</a:t>
            </a:r>
          </a:p>
          <a:p>
            <a:pPr marL="285750" indent="-285750">
              <a:buFont typeface="Arial" panose="020B0604020202020204" pitchFamily="34" charset="0"/>
              <a:buChar char="•"/>
            </a:pPr>
            <a:r>
              <a:rPr lang="en-IN" sz="1100" dirty="0"/>
              <a:t>Strong correlation of 29% between </a:t>
            </a:r>
            <a:r>
              <a:rPr lang="en-IN" sz="1100" dirty="0" err="1"/>
              <a:t>loan_amount</a:t>
            </a:r>
            <a:r>
              <a:rPr lang="en-IN" sz="1100" dirty="0"/>
              <a:t> and grades as per correlation matrix.</a:t>
            </a:r>
          </a:p>
        </p:txBody>
      </p:sp>
      <p:sp>
        <p:nvSpPr>
          <p:cNvPr id="10" name="Rectangle 9">
            <a:extLst>
              <a:ext uri="{FF2B5EF4-FFF2-40B4-BE49-F238E27FC236}">
                <a16:creationId xmlns:a16="http://schemas.microsoft.com/office/drawing/2014/main" id="{283DD218-5341-F8AC-F140-DE734F7FB425}"/>
              </a:ext>
            </a:extLst>
          </p:cNvPr>
          <p:cNvSpPr/>
          <p:nvPr/>
        </p:nvSpPr>
        <p:spPr>
          <a:xfrm>
            <a:off x="8825947" y="2109443"/>
            <a:ext cx="501805" cy="2639113"/>
          </a:xfrm>
          <a:prstGeom prst="rect">
            <a:avLst/>
          </a:prstGeom>
          <a:solidFill>
            <a:schemeClr val="accent6">
              <a:lumMod val="20000"/>
              <a:lumOff val="8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4584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915216-D7BF-7197-BFE6-5E5CEEE00866}"/>
              </a:ext>
            </a:extLst>
          </p:cNvPr>
          <p:cNvPicPr>
            <a:picLocks noChangeAspect="1"/>
          </p:cNvPicPr>
          <p:nvPr/>
        </p:nvPicPr>
        <p:blipFill>
          <a:blip r:embed="rId2"/>
          <a:stretch>
            <a:fillRect/>
          </a:stretch>
        </p:blipFill>
        <p:spPr>
          <a:xfrm>
            <a:off x="3888748" y="2305624"/>
            <a:ext cx="7762176" cy="2227466"/>
          </a:xfrm>
          <a:prstGeom prst="rect">
            <a:avLst/>
          </a:prstGeom>
        </p:spPr>
      </p:pic>
      <p:sp>
        <p:nvSpPr>
          <p:cNvPr id="2" name="Title 1">
            <a:extLst>
              <a:ext uri="{FF2B5EF4-FFF2-40B4-BE49-F238E27FC236}">
                <a16:creationId xmlns:a16="http://schemas.microsoft.com/office/drawing/2014/main" id="{240FE066-6E89-903B-11DC-AD996E88ECB7}"/>
              </a:ext>
            </a:extLst>
          </p:cNvPr>
          <p:cNvSpPr>
            <a:spLocks noGrp="1"/>
          </p:cNvSpPr>
          <p:nvPr>
            <p:ph type="title"/>
          </p:nvPr>
        </p:nvSpPr>
        <p:spPr>
          <a:xfrm>
            <a:off x="838200" y="180460"/>
            <a:ext cx="10515600" cy="593880"/>
          </a:xfrm>
        </p:spPr>
        <p:txBody>
          <a:bodyPr>
            <a:normAutofit/>
          </a:bodyPr>
          <a:lstStyle/>
          <a:p>
            <a:r>
              <a:rPr lang="en-IN" sz="2400" dirty="0">
                <a:latin typeface="Verdana" panose="020B0604030504040204" pitchFamily="34" charset="0"/>
                <a:ea typeface="Verdana" panose="020B0604030504040204" pitchFamily="34" charset="0"/>
              </a:rPr>
              <a:t>Key driving factors</a:t>
            </a:r>
          </a:p>
        </p:txBody>
      </p:sp>
      <p:sp>
        <p:nvSpPr>
          <p:cNvPr id="4" name="TextBox 3">
            <a:extLst>
              <a:ext uri="{FF2B5EF4-FFF2-40B4-BE49-F238E27FC236}">
                <a16:creationId xmlns:a16="http://schemas.microsoft.com/office/drawing/2014/main" id="{1ABAB8AA-982C-7E24-D03D-1AD4930CA25F}"/>
              </a:ext>
            </a:extLst>
          </p:cNvPr>
          <p:cNvSpPr txBox="1"/>
          <p:nvPr/>
        </p:nvSpPr>
        <p:spPr>
          <a:xfrm>
            <a:off x="838200" y="774340"/>
            <a:ext cx="6601522" cy="369332"/>
          </a:xfrm>
          <a:prstGeom prst="rect">
            <a:avLst/>
          </a:prstGeom>
          <a:noFill/>
        </p:spPr>
        <p:txBody>
          <a:bodyPr wrap="square" rtlCol="0">
            <a:spAutoFit/>
          </a:bodyPr>
          <a:lstStyle/>
          <a:p>
            <a:r>
              <a:rPr lang="en-IN" dirty="0" err="1">
                <a:ea typeface="Verdana" panose="020B0604030504040204" pitchFamily="34" charset="0"/>
              </a:rPr>
              <a:t>annual_inc</a:t>
            </a:r>
            <a:endParaRPr lang="en-IN" dirty="0"/>
          </a:p>
        </p:txBody>
      </p:sp>
      <p:sp>
        <p:nvSpPr>
          <p:cNvPr id="8" name="TextBox 7">
            <a:extLst>
              <a:ext uri="{FF2B5EF4-FFF2-40B4-BE49-F238E27FC236}">
                <a16:creationId xmlns:a16="http://schemas.microsoft.com/office/drawing/2014/main" id="{D4FD26FB-BC7C-DA9E-07EF-EC6A1D86E2B2}"/>
              </a:ext>
            </a:extLst>
          </p:cNvPr>
          <p:cNvSpPr txBox="1"/>
          <p:nvPr/>
        </p:nvSpPr>
        <p:spPr>
          <a:xfrm>
            <a:off x="838200" y="1263302"/>
            <a:ext cx="9209049" cy="938719"/>
          </a:xfrm>
          <a:prstGeom prst="rect">
            <a:avLst/>
          </a:prstGeom>
          <a:noFill/>
        </p:spPr>
        <p:txBody>
          <a:bodyPr wrap="square">
            <a:spAutoFit/>
          </a:bodyPr>
          <a:lstStyle/>
          <a:p>
            <a:pPr marL="285750" indent="-285750">
              <a:buFont typeface="Arial" panose="020B0604020202020204" pitchFamily="34" charset="0"/>
              <a:buChar char="•"/>
            </a:pPr>
            <a:r>
              <a:rPr lang="en-IN" sz="1100" dirty="0"/>
              <a:t>Data trend shows, customers that had higher annual income had maximum loan approval and were more defaulters as compared to fully paid customers.</a:t>
            </a:r>
          </a:p>
          <a:p>
            <a:pPr marL="285750" indent="-285750">
              <a:buFont typeface="Arial" panose="020B0604020202020204" pitchFamily="34" charset="0"/>
              <a:buChar char="•"/>
            </a:pPr>
            <a:r>
              <a:rPr lang="en-IN" sz="1100" dirty="0"/>
              <a:t>Rich people are likely to default more as they have money and they tend to take more loan.</a:t>
            </a:r>
          </a:p>
          <a:p>
            <a:pPr marL="285750" indent="-285750">
              <a:buFont typeface="Arial" panose="020B0604020202020204" pitchFamily="34" charset="0"/>
              <a:buChar char="•"/>
            </a:pPr>
            <a:r>
              <a:rPr lang="en-IN" sz="1100" dirty="0"/>
              <a:t>They are the ones who lead a luxurious lifestyle and tend to spend more. Also, they invest amount in stock and all as well and in case market goes down their likelihood to default would be more. </a:t>
            </a:r>
          </a:p>
          <a:p>
            <a:pPr marL="285750" indent="-285750">
              <a:buFont typeface="Arial" panose="020B0604020202020204" pitchFamily="34" charset="0"/>
              <a:buChar char="•"/>
            </a:pPr>
            <a:r>
              <a:rPr lang="en-IN" sz="1100" dirty="0"/>
              <a:t>Strong correlation of 27% between </a:t>
            </a:r>
            <a:r>
              <a:rPr lang="en-IN" sz="1100" dirty="0" err="1"/>
              <a:t>loan_amount</a:t>
            </a:r>
            <a:r>
              <a:rPr lang="en-IN" sz="1100" dirty="0"/>
              <a:t> and </a:t>
            </a:r>
            <a:r>
              <a:rPr lang="en-IN" sz="1100" dirty="0" err="1"/>
              <a:t>annual_inc</a:t>
            </a:r>
            <a:r>
              <a:rPr lang="en-IN" sz="1100" dirty="0"/>
              <a:t> as per correlation matrix.</a:t>
            </a:r>
          </a:p>
        </p:txBody>
      </p:sp>
      <p:sp>
        <p:nvSpPr>
          <p:cNvPr id="10" name="Rectangle 9">
            <a:extLst>
              <a:ext uri="{FF2B5EF4-FFF2-40B4-BE49-F238E27FC236}">
                <a16:creationId xmlns:a16="http://schemas.microsoft.com/office/drawing/2014/main" id="{283DD218-5341-F8AC-F140-DE734F7FB425}"/>
              </a:ext>
            </a:extLst>
          </p:cNvPr>
          <p:cNvSpPr/>
          <p:nvPr/>
        </p:nvSpPr>
        <p:spPr>
          <a:xfrm>
            <a:off x="6948791" y="2213929"/>
            <a:ext cx="565923" cy="1954374"/>
          </a:xfrm>
          <a:prstGeom prst="rect">
            <a:avLst/>
          </a:prstGeom>
          <a:solidFill>
            <a:schemeClr val="accent6">
              <a:lumMod val="20000"/>
              <a:lumOff val="8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3723DD4-AB98-F913-F707-BA8987F821EE}"/>
              </a:ext>
            </a:extLst>
          </p:cNvPr>
          <p:cNvPicPr>
            <a:picLocks noChangeAspect="1"/>
          </p:cNvPicPr>
          <p:nvPr/>
        </p:nvPicPr>
        <p:blipFill>
          <a:blip r:embed="rId3"/>
          <a:stretch>
            <a:fillRect/>
          </a:stretch>
        </p:blipFill>
        <p:spPr>
          <a:xfrm>
            <a:off x="310157" y="4343182"/>
            <a:ext cx="9198137" cy="2514818"/>
          </a:xfrm>
          <a:prstGeom prst="rect">
            <a:avLst/>
          </a:prstGeom>
        </p:spPr>
      </p:pic>
    </p:spTree>
    <p:extLst>
      <p:ext uri="{BB962C8B-B14F-4D97-AF65-F5344CB8AC3E}">
        <p14:creationId xmlns:p14="http://schemas.microsoft.com/office/powerpoint/2010/main" val="160536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8266-A08E-D14A-BBDB-3E8993669B01}"/>
              </a:ext>
            </a:extLst>
          </p:cNvPr>
          <p:cNvSpPr>
            <a:spLocks noGrp="1"/>
          </p:cNvSpPr>
          <p:nvPr>
            <p:ph type="title"/>
          </p:nvPr>
        </p:nvSpPr>
        <p:spPr>
          <a:xfrm>
            <a:off x="630045" y="63087"/>
            <a:ext cx="10515600" cy="689785"/>
          </a:xfrm>
        </p:spPr>
        <p:txBody>
          <a:bodyPr>
            <a:normAutofit/>
          </a:bodyPr>
          <a:lstStyle/>
          <a:p>
            <a:r>
              <a:rPr lang="en-IN" sz="2400" dirty="0">
                <a:latin typeface="Verdana" panose="020B0604030504040204" pitchFamily="34" charset="0"/>
                <a:ea typeface="Verdana" panose="020B0604030504040204" pitchFamily="34" charset="0"/>
              </a:rPr>
              <a:t>Overview: Lending Club Case Study</a:t>
            </a:r>
          </a:p>
        </p:txBody>
      </p:sp>
      <p:sp>
        <p:nvSpPr>
          <p:cNvPr id="4" name="Rectangle 3">
            <a:extLst>
              <a:ext uri="{FF2B5EF4-FFF2-40B4-BE49-F238E27FC236}">
                <a16:creationId xmlns:a16="http://schemas.microsoft.com/office/drawing/2014/main" id="{2E9BC13F-4A16-8260-93BB-4173E3A6C86F}"/>
              </a:ext>
            </a:extLst>
          </p:cNvPr>
          <p:cNvSpPr/>
          <p:nvPr/>
        </p:nvSpPr>
        <p:spPr>
          <a:xfrm>
            <a:off x="1083527" y="825193"/>
            <a:ext cx="10084418" cy="1037063"/>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100" dirty="0">
                <a:solidFill>
                  <a:schemeClr val="tx1">
                    <a:lumMod val="65000"/>
                    <a:lumOff val="35000"/>
                  </a:schemeClr>
                </a:solidFill>
              </a:rPr>
              <a:t>Lending Club company is a loan market place company that  gives loans to people through an online interface.</a:t>
            </a:r>
          </a:p>
          <a:p>
            <a:pPr marL="285750" indent="-285750">
              <a:buFont typeface="Arial" panose="020B0604020202020204" pitchFamily="34" charset="0"/>
              <a:buChar char="•"/>
            </a:pPr>
            <a:r>
              <a:rPr lang="en-IN" sz="1100" b="1" dirty="0">
                <a:solidFill>
                  <a:schemeClr val="tx1">
                    <a:lumMod val="65000"/>
                    <a:lumOff val="35000"/>
                  </a:schemeClr>
                </a:solidFill>
              </a:rPr>
              <a:t>Purpose is to identify predictors of loan defaulters so that for future loan applications those variables can be used for loan approval/rejection.</a:t>
            </a:r>
          </a:p>
          <a:p>
            <a:pPr marL="285750" indent="-285750">
              <a:buFont typeface="Arial" panose="020B0604020202020204" pitchFamily="34" charset="0"/>
              <a:buChar char="•"/>
            </a:pPr>
            <a:r>
              <a:rPr lang="en-IN" sz="1100" dirty="0">
                <a:solidFill>
                  <a:schemeClr val="tx1">
                    <a:lumMod val="65000"/>
                    <a:lumOff val="35000"/>
                  </a:schemeClr>
                </a:solidFill>
              </a:rPr>
              <a:t>Correct loan approvals/rejections would ensure two things:</a:t>
            </a:r>
          </a:p>
          <a:p>
            <a:pPr marL="742950" lvl="1" indent="-285750">
              <a:buFont typeface="Arial" panose="020B0604020202020204" pitchFamily="34" charset="0"/>
              <a:buChar char="•"/>
            </a:pPr>
            <a:r>
              <a:rPr lang="en-IN" sz="1100" dirty="0">
                <a:solidFill>
                  <a:schemeClr val="tx1">
                    <a:lumMod val="65000"/>
                    <a:lumOff val="35000"/>
                  </a:schemeClr>
                </a:solidFill>
              </a:rPr>
              <a:t>Avoid credit loss to company for the cases when loan was approved and the customer is not likely to repay.</a:t>
            </a:r>
          </a:p>
          <a:p>
            <a:pPr marL="742950" lvl="1" indent="-285750">
              <a:buFont typeface="Arial" panose="020B0604020202020204" pitchFamily="34" charset="0"/>
              <a:buChar char="•"/>
            </a:pPr>
            <a:r>
              <a:rPr lang="en-IN" sz="1100" dirty="0">
                <a:solidFill>
                  <a:schemeClr val="tx1">
                    <a:lumMod val="65000"/>
                    <a:lumOff val="35000"/>
                  </a:schemeClr>
                </a:solidFill>
              </a:rPr>
              <a:t>Loss of business for the cases where customers can repay the loan but their loan amount was not approved.</a:t>
            </a:r>
          </a:p>
        </p:txBody>
      </p:sp>
      <p:sp>
        <p:nvSpPr>
          <p:cNvPr id="6" name="Rectangle 5">
            <a:extLst>
              <a:ext uri="{FF2B5EF4-FFF2-40B4-BE49-F238E27FC236}">
                <a16:creationId xmlns:a16="http://schemas.microsoft.com/office/drawing/2014/main" id="{B4702082-A6B0-AF7C-8CEF-B4EE3C0CA383}"/>
              </a:ext>
            </a:extLst>
          </p:cNvPr>
          <p:cNvSpPr/>
          <p:nvPr/>
        </p:nvSpPr>
        <p:spPr>
          <a:xfrm rot="16200000">
            <a:off x="371710" y="1209909"/>
            <a:ext cx="1037062" cy="26762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Objective</a:t>
            </a:r>
          </a:p>
        </p:txBody>
      </p:sp>
      <p:sp>
        <p:nvSpPr>
          <p:cNvPr id="7" name="Rectangle 6">
            <a:extLst>
              <a:ext uri="{FF2B5EF4-FFF2-40B4-BE49-F238E27FC236}">
                <a16:creationId xmlns:a16="http://schemas.microsoft.com/office/drawing/2014/main" id="{4C9862F1-0F9E-C8D1-8313-EC2587D09435}"/>
              </a:ext>
            </a:extLst>
          </p:cNvPr>
          <p:cNvSpPr/>
          <p:nvPr/>
        </p:nvSpPr>
        <p:spPr>
          <a:xfrm rot="16200000">
            <a:off x="234692" y="2765993"/>
            <a:ext cx="1290673" cy="24720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a:t>
            </a:r>
          </a:p>
        </p:txBody>
      </p:sp>
      <p:sp>
        <p:nvSpPr>
          <p:cNvPr id="11" name="TextBox 10">
            <a:extLst>
              <a:ext uri="{FF2B5EF4-FFF2-40B4-BE49-F238E27FC236}">
                <a16:creationId xmlns:a16="http://schemas.microsoft.com/office/drawing/2014/main" id="{B2B38EE5-4FFC-5449-6C00-6A6774452AB9}"/>
              </a:ext>
            </a:extLst>
          </p:cNvPr>
          <p:cNvSpPr txBox="1"/>
          <p:nvPr/>
        </p:nvSpPr>
        <p:spPr>
          <a:xfrm>
            <a:off x="1371600" y="2640128"/>
            <a:ext cx="2185639" cy="600164"/>
          </a:xfrm>
          <a:prstGeom prst="rect">
            <a:avLst/>
          </a:prstGeom>
          <a:noFill/>
        </p:spPr>
        <p:txBody>
          <a:bodyPr wrap="square" rtlCol="0">
            <a:spAutoFit/>
          </a:bodyPr>
          <a:lstStyle/>
          <a:p>
            <a:r>
              <a:rPr lang="en-IN" sz="1100" dirty="0">
                <a:solidFill>
                  <a:schemeClr val="tx1">
                    <a:lumMod val="65000"/>
                    <a:lumOff val="35000"/>
                  </a:schemeClr>
                </a:solidFill>
              </a:rPr>
              <a:t>Loan Dataset is available covering past loan  details from 2007 to 2011</a:t>
            </a:r>
          </a:p>
        </p:txBody>
      </p:sp>
      <p:sp>
        <p:nvSpPr>
          <p:cNvPr id="12" name="TextBox 11">
            <a:extLst>
              <a:ext uri="{FF2B5EF4-FFF2-40B4-BE49-F238E27FC236}">
                <a16:creationId xmlns:a16="http://schemas.microsoft.com/office/drawing/2014/main" id="{9BC94C1D-F16F-6331-D91A-4D2FDF274BB1}"/>
              </a:ext>
            </a:extLst>
          </p:cNvPr>
          <p:cNvSpPr txBox="1"/>
          <p:nvPr/>
        </p:nvSpPr>
        <p:spPr>
          <a:xfrm>
            <a:off x="5062655" y="2640128"/>
            <a:ext cx="1650380" cy="600164"/>
          </a:xfrm>
          <a:prstGeom prst="rect">
            <a:avLst/>
          </a:prstGeom>
          <a:noFill/>
        </p:spPr>
        <p:txBody>
          <a:bodyPr wrap="square" rtlCol="0">
            <a:spAutoFit/>
          </a:bodyPr>
          <a:lstStyle/>
          <a:p>
            <a:r>
              <a:rPr lang="en-IN" sz="1100" dirty="0">
                <a:solidFill>
                  <a:schemeClr val="tx1">
                    <a:lumMod val="65000"/>
                    <a:lumOff val="35000"/>
                  </a:schemeClr>
                </a:solidFill>
              </a:rPr>
              <a:t>Only past accepted loan details is available in the dataset.</a:t>
            </a:r>
          </a:p>
        </p:txBody>
      </p:sp>
      <p:sp>
        <p:nvSpPr>
          <p:cNvPr id="14" name="TextBox 13">
            <a:extLst>
              <a:ext uri="{FF2B5EF4-FFF2-40B4-BE49-F238E27FC236}">
                <a16:creationId xmlns:a16="http://schemas.microsoft.com/office/drawing/2014/main" id="{969B9103-D406-03AA-4A1B-3ED367780B09}"/>
              </a:ext>
            </a:extLst>
          </p:cNvPr>
          <p:cNvSpPr txBox="1"/>
          <p:nvPr/>
        </p:nvSpPr>
        <p:spPr>
          <a:xfrm>
            <a:off x="8218451" y="2640128"/>
            <a:ext cx="2821256" cy="769441"/>
          </a:xfrm>
          <a:prstGeom prst="rect">
            <a:avLst/>
          </a:prstGeom>
          <a:noFill/>
        </p:spPr>
        <p:txBody>
          <a:bodyPr wrap="square">
            <a:spAutoFit/>
          </a:bodyPr>
          <a:lstStyle/>
          <a:p>
            <a:r>
              <a:rPr lang="en-IN" sz="1100" dirty="0">
                <a:solidFill>
                  <a:schemeClr val="tx1">
                    <a:lumMod val="65000"/>
                    <a:lumOff val="35000"/>
                  </a:schemeClr>
                </a:solidFill>
              </a:rPr>
              <a:t>Three types of loans are available:</a:t>
            </a:r>
          </a:p>
          <a:p>
            <a:pPr marL="742950" lvl="1" indent="-285750">
              <a:buFont typeface="Arial" panose="020B0604020202020204" pitchFamily="34" charset="0"/>
              <a:buChar char="•"/>
            </a:pPr>
            <a:r>
              <a:rPr lang="en-IN" sz="1100" dirty="0">
                <a:solidFill>
                  <a:schemeClr val="tx1">
                    <a:lumMod val="65000"/>
                    <a:lumOff val="35000"/>
                  </a:schemeClr>
                </a:solidFill>
              </a:rPr>
              <a:t>Fully paid loans</a:t>
            </a:r>
          </a:p>
          <a:p>
            <a:pPr marL="742950" lvl="1" indent="-285750">
              <a:buFont typeface="Arial" panose="020B0604020202020204" pitchFamily="34" charset="0"/>
              <a:buChar char="•"/>
            </a:pPr>
            <a:r>
              <a:rPr lang="en-IN" sz="1100" dirty="0">
                <a:solidFill>
                  <a:schemeClr val="tx1">
                    <a:lumMod val="65000"/>
                    <a:lumOff val="35000"/>
                  </a:schemeClr>
                </a:solidFill>
              </a:rPr>
              <a:t>Currently paying loans</a:t>
            </a:r>
          </a:p>
          <a:p>
            <a:pPr marL="742950" lvl="1" indent="-285750">
              <a:buFont typeface="Arial" panose="020B0604020202020204" pitchFamily="34" charset="0"/>
              <a:buChar char="•"/>
            </a:pPr>
            <a:r>
              <a:rPr lang="en-IN" sz="1100" dirty="0">
                <a:solidFill>
                  <a:schemeClr val="tx1">
                    <a:lumMod val="65000"/>
                    <a:lumOff val="35000"/>
                  </a:schemeClr>
                </a:solidFill>
              </a:rPr>
              <a:t>Charged-off loan (defaulters)</a:t>
            </a:r>
          </a:p>
        </p:txBody>
      </p:sp>
      <p:cxnSp>
        <p:nvCxnSpPr>
          <p:cNvPr id="16" name="Straight Connector 15">
            <a:extLst>
              <a:ext uri="{FF2B5EF4-FFF2-40B4-BE49-F238E27FC236}">
                <a16:creationId xmlns:a16="http://schemas.microsoft.com/office/drawing/2014/main" id="{924ADC6F-3507-DFE3-0322-E21E69553CC9}"/>
              </a:ext>
            </a:extLst>
          </p:cNvPr>
          <p:cNvCxnSpPr>
            <a:cxnSpLocks/>
          </p:cNvCxnSpPr>
          <p:nvPr/>
        </p:nvCxnSpPr>
        <p:spPr>
          <a:xfrm>
            <a:off x="4103649" y="2542478"/>
            <a:ext cx="0" cy="867091"/>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291C2F-E8E6-5DD5-C5FB-BC7CC96811B1}"/>
              </a:ext>
            </a:extLst>
          </p:cNvPr>
          <p:cNvCxnSpPr>
            <a:cxnSpLocks/>
          </p:cNvCxnSpPr>
          <p:nvPr/>
        </p:nvCxnSpPr>
        <p:spPr>
          <a:xfrm>
            <a:off x="7560527" y="2542478"/>
            <a:ext cx="0" cy="867091"/>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4CDF6F-382E-BD51-65B4-2A1A6D098374}"/>
              </a:ext>
            </a:extLst>
          </p:cNvPr>
          <p:cNvSpPr/>
          <p:nvPr/>
        </p:nvSpPr>
        <p:spPr>
          <a:xfrm rot="16200000">
            <a:off x="-537591" y="5177508"/>
            <a:ext cx="2855666" cy="2676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Approach</a:t>
            </a:r>
          </a:p>
        </p:txBody>
      </p:sp>
      <p:sp>
        <p:nvSpPr>
          <p:cNvPr id="19" name="Rectangle: Rounded Corners 18">
            <a:extLst>
              <a:ext uri="{FF2B5EF4-FFF2-40B4-BE49-F238E27FC236}">
                <a16:creationId xmlns:a16="http://schemas.microsoft.com/office/drawing/2014/main" id="{27DC312B-34BE-AAA3-2E79-5E3A51841105}"/>
              </a:ext>
            </a:extLst>
          </p:cNvPr>
          <p:cNvSpPr/>
          <p:nvPr/>
        </p:nvSpPr>
        <p:spPr>
          <a:xfrm>
            <a:off x="1371601" y="3925228"/>
            <a:ext cx="1260088" cy="5129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100" b="1" dirty="0">
                <a:solidFill>
                  <a:schemeClr val="tx1">
                    <a:lumMod val="85000"/>
                    <a:lumOff val="15000"/>
                  </a:schemeClr>
                </a:solidFill>
              </a:rPr>
              <a:t>Checking facts of data</a:t>
            </a:r>
          </a:p>
        </p:txBody>
      </p:sp>
      <p:sp>
        <p:nvSpPr>
          <p:cNvPr id="20" name="Rectangle: Rounded Corners 19">
            <a:extLst>
              <a:ext uri="{FF2B5EF4-FFF2-40B4-BE49-F238E27FC236}">
                <a16:creationId xmlns:a16="http://schemas.microsoft.com/office/drawing/2014/main" id="{8CD60166-C42E-4A6F-5C26-90C195F8578E}"/>
              </a:ext>
            </a:extLst>
          </p:cNvPr>
          <p:cNvSpPr/>
          <p:nvPr/>
        </p:nvSpPr>
        <p:spPr>
          <a:xfrm>
            <a:off x="3047257" y="3925228"/>
            <a:ext cx="1260088" cy="5129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100" b="1" dirty="0">
                <a:solidFill>
                  <a:schemeClr val="tx1">
                    <a:lumMod val="85000"/>
                    <a:lumOff val="15000"/>
                  </a:schemeClr>
                </a:solidFill>
              </a:rPr>
              <a:t>Data treatment</a:t>
            </a:r>
          </a:p>
        </p:txBody>
      </p:sp>
      <p:sp>
        <p:nvSpPr>
          <p:cNvPr id="21" name="Rectangle: Rounded Corners 20">
            <a:extLst>
              <a:ext uri="{FF2B5EF4-FFF2-40B4-BE49-F238E27FC236}">
                <a16:creationId xmlns:a16="http://schemas.microsoft.com/office/drawing/2014/main" id="{ABC259F9-9BC0-02A3-9AF0-1CB7DE4B43FD}"/>
              </a:ext>
            </a:extLst>
          </p:cNvPr>
          <p:cNvSpPr/>
          <p:nvPr/>
        </p:nvSpPr>
        <p:spPr>
          <a:xfrm>
            <a:off x="4722912" y="3925228"/>
            <a:ext cx="1661530" cy="5129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100" b="1" dirty="0">
                <a:solidFill>
                  <a:schemeClr val="tx1">
                    <a:lumMod val="85000"/>
                    <a:lumOff val="15000"/>
                  </a:schemeClr>
                </a:solidFill>
              </a:rPr>
              <a:t>Treating missing records</a:t>
            </a:r>
          </a:p>
        </p:txBody>
      </p:sp>
      <p:sp>
        <p:nvSpPr>
          <p:cNvPr id="22" name="Rectangle: Rounded Corners 21">
            <a:extLst>
              <a:ext uri="{FF2B5EF4-FFF2-40B4-BE49-F238E27FC236}">
                <a16:creationId xmlns:a16="http://schemas.microsoft.com/office/drawing/2014/main" id="{C10C8197-5DE2-597F-7A0C-43172F0DDE0D}"/>
              </a:ext>
            </a:extLst>
          </p:cNvPr>
          <p:cNvSpPr/>
          <p:nvPr/>
        </p:nvSpPr>
        <p:spPr>
          <a:xfrm>
            <a:off x="6800010" y="3925228"/>
            <a:ext cx="1260088" cy="5129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100" b="1" dirty="0">
                <a:solidFill>
                  <a:schemeClr val="tx1">
                    <a:lumMod val="85000"/>
                    <a:lumOff val="15000"/>
                  </a:schemeClr>
                </a:solidFill>
              </a:rPr>
              <a:t>Descriptive analysis</a:t>
            </a:r>
          </a:p>
        </p:txBody>
      </p:sp>
      <p:sp>
        <p:nvSpPr>
          <p:cNvPr id="23" name="Rectangle: Rounded Corners 22">
            <a:extLst>
              <a:ext uri="{FF2B5EF4-FFF2-40B4-BE49-F238E27FC236}">
                <a16:creationId xmlns:a16="http://schemas.microsoft.com/office/drawing/2014/main" id="{1A45518A-8D40-ECFE-0FDC-44B6C5C6D3F9}"/>
              </a:ext>
            </a:extLst>
          </p:cNvPr>
          <p:cNvSpPr/>
          <p:nvPr/>
        </p:nvSpPr>
        <p:spPr>
          <a:xfrm>
            <a:off x="8475666" y="3925228"/>
            <a:ext cx="1260088" cy="5129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100" b="1" dirty="0">
                <a:solidFill>
                  <a:schemeClr val="tx1">
                    <a:lumMod val="85000"/>
                    <a:lumOff val="15000"/>
                  </a:schemeClr>
                </a:solidFill>
              </a:rPr>
              <a:t>Univariate analysis</a:t>
            </a:r>
          </a:p>
        </p:txBody>
      </p:sp>
      <p:sp>
        <p:nvSpPr>
          <p:cNvPr id="24" name="Rectangle: Rounded Corners 23">
            <a:extLst>
              <a:ext uri="{FF2B5EF4-FFF2-40B4-BE49-F238E27FC236}">
                <a16:creationId xmlns:a16="http://schemas.microsoft.com/office/drawing/2014/main" id="{52FBDE0C-CC4D-8273-5F8C-BF6D539106E2}"/>
              </a:ext>
            </a:extLst>
          </p:cNvPr>
          <p:cNvSpPr/>
          <p:nvPr/>
        </p:nvSpPr>
        <p:spPr>
          <a:xfrm>
            <a:off x="10151322" y="3925228"/>
            <a:ext cx="1260088" cy="5129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100" b="1" dirty="0">
                <a:solidFill>
                  <a:schemeClr val="tx1">
                    <a:lumMod val="85000"/>
                    <a:lumOff val="15000"/>
                  </a:schemeClr>
                </a:solidFill>
              </a:rPr>
              <a:t>Bivariate analysis</a:t>
            </a:r>
          </a:p>
        </p:txBody>
      </p:sp>
      <p:sp>
        <p:nvSpPr>
          <p:cNvPr id="27" name="Arrow: Right 26">
            <a:extLst>
              <a:ext uri="{FF2B5EF4-FFF2-40B4-BE49-F238E27FC236}">
                <a16:creationId xmlns:a16="http://schemas.microsoft.com/office/drawing/2014/main" id="{5ED280CD-B20F-F52D-CB3C-3819AF29909A}"/>
              </a:ext>
            </a:extLst>
          </p:cNvPr>
          <p:cNvSpPr/>
          <p:nvPr/>
        </p:nvSpPr>
        <p:spPr>
          <a:xfrm>
            <a:off x="2743200" y="4070194"/>
            <a:ext cx="236033"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5953797C-25E5-EF98-5A3B-970609144753}"/>
              </a:ext>
            </a:extLst>
          </p:cNvPr>
          <p:cNvSpPr/>
          <p:nvPr/>
        </p:nvSpPr>
        <p:spPr>
          <a:xfrm>
            <a:off x="4431124" y="4070194"/>
            <a:ext cx="236033"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D02A3118-9FFE-E50F-03FF-3F221B9C5111}"/>
              </a:ext>
            </a:extLst>
          </p:cNvPr>
          <p:cNvSpPr/>
          <p:nvPr/>
        </p:nvSpPr>
        <p:spPr>
          <a:xfrm>
            <a:off x="6451906" y="4070194"/>
            <a:ext cx="236033"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30B8F2BA-E3E6-273A-934A-BEF10E4A3FB4}"/>
              </a:ext>
            </a:extLst>
          </p:cNvPr>
          <p:cNvSpPr/>
          <p:nvPr/>
        </p:nvSpPr>
        <p:spPr>
          <a:xfrm>
            <a:off x="8149865" y="4059042"/>
            <a:ext cx="236033"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DB84A5F0-ACF6-2C68-3E70-DE4EC54FD40B}"/>
              </a:ext>
            </a:extLst>
          </p:cNvPr>
          <p:cNvSpPr/>
          <p:nvPr/>
        </p:nvSpPr>
        <p:spPr>
          <a:xfrm>
            <a:off x="9841502" y="4070193"/>
            <a:ext cx="236033"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E1B248F3-E2FD-8EB7-A9DD-80CA23BBF004}"/>
              </a:ext>
            </a:extLst>
          </p:cNvPr>
          <p:cNvCxnSpPr>
            <a:cxnSpLocks/>
          </p:cNvCxnSpPr>
          <p:nvPr/>
        </p:nvCxnSpPr>
        <p:spPr>
          <a:xfrm>
            <a:off x="2827763" y="4595732"/>
            <a:ext cx="0" cy="1739593"/>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3BAB65-DFB3-39CD-1B3B-4BF2A3CAC433}"/>
              </a:ext>
            </a:extLst>
          </p:cNvPr>
          <p:cNvCxnSpPr>
            <a:cxnSpLocks/>
          </p:cNvCxnSpPr>
          <p:nvPr/>
        </p:nvCxnSpPr>
        <p:spPr>
          <a:xfrm>
            <a:off x="4466436" y="4595732"/>
            <a:ext cx="0" cy="1739593"/>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69B578-30EB-D483-C294-29FEF0693591}"/>
              </a:ext>
            </a:extLst>
          </p:cNvPr>
          <p:cNvCxnSpPr>
            <a:cxnSpLocks/>
          </p:cNvCxnSpPr>
          <p:nvPr/>
        </p:nvCxnSpPr>
        <p:spPr>
          <a:xfrm>
            <a:off x="6651135" y="4595732"/>
            <a:ext cx="0" cy="1739593"/>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CCE7C7D-D101-8E78-69F4-5D27A4C564AC}"/>
              </a:ext>
            </a:extLst>
          </p:cNvPr>
          <p:cNvCxnSpPr>
            <a:cxnSpLocks/>
          </p:cNvCxnSpPr>
          <p:nvPr/>
        </p:nvCxnSpPr>
        <p:spPr>
          <a:xfrm>
            <a:off x="8297991" y="4595732"/>
            <a:ext cx="0" cy="1739593"/>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DC4C3A-5B6F-BE22-DA41-594E9E0170C5}"/>
              </a:ext>
            </a:extLst>
          </p:cNvPr>
          <p:cNvCxnSpPr>
            <a:cxnSpLocks/>
          </p:cNvCxnSpPr>
          <p:nvPr/>
        </p:nvCxnSpPr>
        <p:spPr>
          <a:xfrm>
            <a:off x="9937217" y="4595732"/>
            <a:ext cx="0" cy="1739593"/>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BF3E3B6-015E-1CF8-ECEB-5DF489704A2B}"/>
              </a:ext>
            </a:extLst>
          </p:cNvPr>
          <p:cNvSpPr txBox="1"/>
          <p:nvPr/>
        </p:nvSpPr>
        <p:spPr>
          <a:xfrm>
            <a:off x="1263525" y="4614161"/>
            <a:ext cx="1423912" cy="1323439"/>
          </a:xfrm>
          <a:prstGeom prst="rect">
            <a:avLst/>
          </a:prstGeom>
          <a:noFill/>
        </p:spPr>
        <p:txBody>
          <a:bodyPr wrap="square" rtlCol="0">
            <a:spAutoFit/>
          </a:bodyPr>
          <a:lstStyle/>
          <a:p>
            <a:pPr marL="285750" indent="-285750">
              <a:buFont typeface="Arial" panose="020B0604020202020204" pitchFamily="34" charset="0"/>
              <a:buChar char="•"/>
            </a:pPr>
            <a:r>
              <a:rPr lang="en-IN" sz="1000" dirty="0">
                <a:solidFill>
                  <a:schemeClr val="tx1">
                    <a:lumMod val="65000"/>
                    <a:lumOff val="35000"/>
                  </a:schemeClr>
                </a:solidFill>
              </a:rPr>
              <a:t>Total number of rows and columns</a:t>
            </a:r>
          </a:p>
          <a:p>
            <a:pPr marL="285750" indent="-285750">
              <a:buFont typeface="Arial" panose="020B0604020202020204" pitchFamily="34" charset="0"/>
              <a:buChar char="•"/>
            </a:pPr>
            <a:r>
              <a:rPr lang="en-IN" sz="1000" dirty="0">
                <a:solidFill>
                  <a:schemeClr val="tx1">
                    <a:lumMod val="65000"/>
                    <a:lumOff val="35000"/>
                  </a:schemeClr>
                </a:solidFill>
              </a:rPr>
              <a:t>% of missing records</a:t>
            </a:r>
          </a:p>
          <a:p>
            <a:pPr marL="285750" indent="-285750">
              <a:buFont typeface="Arial" panose="020B0604020202020204" pitchFamily="34" charset="0"/>
              <a:buChar char="•"/>
            </a:pPr>
            <a:r>
              <a:rPr lang="en-IN" sz="1000" dirty="0">
                <a:solidFill>
                  <a:schemeClr val="tx1">
                    <a:lumMod val="65000"/>
                    <a:lumOff val="35000"/>
                  </a:schemeClr>
                </a:solidFill>
              </a:rPr>
              <a:t>Identify Extra columns and drop them</a:t>
            </a:r>
          </a:p>
          <a:p>
            <a:pPr marL="285750" indent="-285750">
              <a:buFont typeface="Arial" panose="020B0604020202020204" pitchFamily="34" charset="0"/>
              <a:buChar char="•"/>
            </a:pPr>
            <a:endParaRPr lang="en-IN" sz="1000" dirty="0">
              <a:solidFill>
                <a:schemeClr val="tx1">
                  <a:lumMod val="65000"/>
                  <a:lumOff val="35000"/>
                </a:schemeClr>
              </a:solidFill>
            </a:endParaRPr>
          </a:p>
        </p:txBody>
      </p:sp>
      <p:sp>
        <p:nvSpPr>
          <p:cNvPr id="42" name="TextBox 41">
            <a:extLst>
              <a:ext uri="{FF2B5EF4-FFF2-40B4-BE49-F238E27FC236}">
                <a16:creationId xmlns:a16="http://schemas.microsoft.com/office/drawing/2014/main" id="{2DF6674F-01F2-8E5E-4201-C9A120D72DC9}"/>
              </a:ext>
            </a:extLst>
          </p:cNvPr>
          <p:cNvSpPr txBox="1"/>
          <p:nvPr/>
        </p:nvSpPr>
        <p:spPr>
          <a:xfrm>
            <a:off x="2851829" y="4614161"/>
            <a:ext cx="1612287" cy="1938992"/>
          </a:xfrm>
          <a:prstGeom prst="rect">
            <a:avLst/>
          </a:prstGeom>
          <a:noFill/>
        </p:spPr>
        <p:txBody>
          <a:bodyPr wrap="square" rtlCol="0">
            <a:spAutoFit/>
          </a:bodyPr>
          <a:lstStyle/>
          <a:p>
            <a:pPr marL="285750" indent="-285750">
              <a:buFont typeface="Arial" panose="020B0604020202020204" pitchFamily="34" charset="0"/>
              <a:buChar char="•"/>
            </a:pPr>
            <a:r>
              <a:rPr lang="en-IN" sz="1000" dirty="0">
                <a:solidFill>
                  <a:schemeClr val="tx1">
                    <a:lumMod val="65000"/>
                    <a:lumOff val="35000"/>
                  </a:schemeClr>
                </a:solidFill>
              </a:rPr>
              <a:t>Keeping only Fully paid and Charge-off customers data</a:t>
            </a:r>
          </a:p>
          <a:p>
            <a:pPr marL="285750" indent="-285750">
              <a:buFont typeface="Arial" panose="020B0604020202020204" pitchFamily="34" charset="0"/>
              <a:buChar char="•"/>
            </a:pPr>
            <a:r>
              <a:rPr lang="en-IN" sz="1000" dirty="0">
                <a:solidFill>
                  <a:schemeClr val="tx1">
                    <a:lumMod val="65000"/>
                    <a:lumOff val="35000"/>
                  </a:schemeClr>
                </a:solidFill>
              </a:rPr>
              <a:t>Aligning data types of columns</a:t>
            </a:r>
          </a:p>
          <a:p>
            <a:pPr marL="285750" indent="-285750">
              <a:buFont typeface="Arial" panose="020B0604020202020204" pitchFamily="34" charset="0"/>
              <a:buChar char="•"/>
            </a:pPr>
            <a:r>
              <a:rPr lang="en-IN" sz="1000" dirty="0">
                <a:solidFill>
                  <a:schemeClr val="tx1">
                    <a:lumMod val="65000"/>
                    <a:lumOff val="35000"/>
                  </a:schemeClr>
                </a:solidFill>
              </a:rPr>
              <a:t>Treating invalid data like leading trailing spaces, invalid characters</a:t>
            </a:r>
          </a:p>
          <a:p>
            <a:pPr marL="285750" indent="-285750">
              <a:buFont typeface="Arial" panose="020B0604020202020204" pitchFamily="34" charset="0"/>
              <a:buChar char="•"/>
            </a:pPr>
            <a:r>
              <a:rPr lang="en-IN" sz="1000" dirty="0">
                <a:solidFill>
                  <a:schemeClr val="tx1">
                    <a:lumMod val="65000"/>
                    <a:lumOff val="35000"/>
                  </a:schemeClr>
                </a:solidFill>
              </a:rPr>
              <a:t>Processing data columns</a:t>
            </a:r>
          </a:p>
          <a:p>
            <a:pPr marL="285750" indent="-285750">
              <a:buFont typeface="Arial" panose="020B0604020202020204" pitchFamily="34" charset="0"/>
              <a:buChar char="•"/>
            </a:pPr>
            <a:endParaRPr lang="en-IN" sz="1000" dirty="0">
              <a:solidFill>
                <a:schemeClr val="tx1">
                  <a:lumMod val="65000"/>
                  <a:lumOff val="35000"/>
                </a:schemeClr>
              </a:solidFill>
            </a:endParaRPr>
          </a:p>
        </p:txBody>
      </p:sp>
      <p:sp>
        <p:nvSpPr>
          <p:cNvPr id="43" name="TextBox 42">
            <a:extLst>
              <a:ext uri="{FF2B5EF4-FFF2-40B4-BE49-F238E27FC236}">
                <a16:creationId xmlns:a16="http://schemas.microsoft.com/office/drawing/2014/main" id="{B3FACA43-A836-FBE7-071D-59DB64F7ED3A}"/>
              </a:ext>
            </a:extLst>
          </p:cNvPr>
          <p:cNvSpPr txBox="1"/>
          <p:nvPr/>
        </p:nvSpPr>
        <p:spPr>
          <a:xfrm>
            <a:off x="4488182" y="4614161"/>
            <a:ext cx="2133036" cy="2400657"/>
          </a:xfrm>
          <a:prstGeom prst="rect">
            <a:avLst/>
          </a:prstGeom>
          <a:noFill/>
        </p:spPr>
        <p:txBody>
          <a:bodyPr wrap="square" rtlCol="0">
            <a:spAutoFit/>
          </a:bodyPr>
          <a:lstStyle/>
          <a:p>
            <a:pPr marL="285750" indent="-285750">
              <a:buFont typeface="Arial" panose="020B0604020202020204" pitchFamily="34" charset="0"/>
              <a:buChar char="•"/>
            </a:pPr>
            <a:r>
              <a:rPr lang="en-IN" sz="1000" dirty="0">
                <a:solidFill>
                  <a:schemeClr val="tx1">
                    <a:lumMod val="65000"/>
                    <a:lumOff val="35000"/>
                  </a:schemeClr>
                </a:solidFill>
              </a:rPr>
              <a:t>Finding % of missing data for all columns</a:t>
            </a:r>
          </a:p>
          <a:p>
            <a:pPr marL="285750" indent="-285750">
              <a:buFont typeface="Arial" panose="020B0604020202020204" pitchFamily="34" charset="0"/>
              <a:buChar char="•"/>
            </a:pPr>
            <a:r>
              <a:rPr lang="en-IN" sz="1000" b="1" dirty="0">
                <a:solidFill>
                  <a:schemeClr val="tx1">
                    <a:lumMod val="65000"/>
                    <a:lumOff val="35000"/>
                  </a:schemeClr>
                </a:solidFill>
              </a:rPr>
              <a:t>Recommendation (categorical variables): </a:t>
            </a:r>
            <a:r>
              <a:rPr lang="en-IN" sz="1000" dirty="0">
                <a:solidFill>
                  <a:schemeClr val="tx1">
                    <a:lumMod val="65000"/>
                    <a:lumOff val="35000"/>
                  </a:schemeClr>
                </a:solidFill>
              </a:rPr>
              <a:t>Replace with mode.</a:t>
            </a:r>
          </a:p>
          <a:p>
            <a:pPr marL="285750" indent="-285750">
              <a:buFont typeface="Arial" panose="020B0604020202020204" pitchFamily="34" charset="0"/>
              <a:buChar char="•"/>
            </a:pPr>
            <a:r>
              <a:rPr lang="en-IN" sz="1000" b="1" dirty="0">
                <a:solidFill>
                  <a:schemeClr val="tx1">
                    <a:lumMod val="65000"/>
                    <a:lumOff val="35000"/>
                  </a:schemeClr>
                </a:solidFill>
              </a:rPr>
              <a:t>Recommendation (Numerical)</a:t>
            </a:r>
            <a:r>
              <a:rPr lang="en-IN" sz="1000" dirty="0">
                <a:solidFill>
                  <a:schemeClr val="tx1">
                    <a:lumMod val="65000"/>
                    <a:lumOff val="35000"/>
                  </a:schemeClr>
                </a:solidFill>
              </a:rPr>
              <a:t>, checked whether outliers are present or not, if yes then replace with median otherwise with mean.</a:t>
            </a:r>
          </a:p>
          <a:p>
            <a:pPr marL="285750" indent="-285750">
              <a:buFont typeface="Arial" panose="020B0604020202020204" pitchFamily="34" charset="0"/>
              <a:buChar char="•"/>
            </a:pPr>
            <a:r>
              <a:rPr lang="en-IN" sz="1000" dirty="0">
                <a:solidFill>
                  <a:schemeClr val="tx1">
                    <a:lumMod val="65000"/>
                    <a:lumOff val="35000"/>
                  </a:schemeClr>
                </a:solidFill>
              </a:rPr>
              <a:t>If replacing with mean/median distorts original data distribution then forward and backward filling is recommended.</a:t>
            </a:r>
          </a:p>
          <a:p>
            <a:pPr marL="285750" indent="-285750">
              <a:buFont typeface="Arial" panose="020B0604020202020204" pitchFamily="34" charset="0"/>
              <a:buChar char="•"/>
            </a:pPr>
            <a:endParaRPr lang="en-IN" sz="1000" dirty="0">
              <a:solidFill>
                <a:schemeClr val="tx1">
                  <a:lumMod val="65000"/>
                  <a:lumOff val="35000"/>
                </a:schemeClr>
              </a:solidFill>
            </a:endParaRPr>
          </a:p>
        </p:txBody>
      </p:sp>
      <p:sp>
        <p:nvSpPr>
          <p:cNvPr id="44" name="TextBox 43">
            <a:extLst>
              <a:ext uri="{FF2B5EF4-FFF2-40B4-BE49-F238E27FC236}">
                <a16:creationId xmlns:a16="http://schemas.microsoft.com/office/drawing/2014/main" id="{F5EF995D-702A-2AE6-2A1F-5FB99D90B53B}"/>
              </a:ext>
            </a:extLst>
          </p:cNvPr>
          <p:cNvSpPr txBox="1"/>
          <p:nvPr/>
        </p:nvSpPr>
        <p:spPr>
          <a:xfrm>
            <a:off x="6590725" y="4614161"/>
            <a:ext cx="1612287" cy="1169551"/>
          </a:xfrm>
          <a:prstGeom prst="rect">
            <a:avLst/>
          </a:prstGeom>
          <a:noFill/>
        </p:spPr>
        <p:txBody>
          <a:bodyPr wrap="square" rtlCol="0">
            <a:spAutoFit/>
          </a:bodyPr>
          <a:lstStyle/>
          <a:p>
            <a:pPr marL="285750" indent="-285750">
              <a:buFont typeface="Arial" panose="020B0604020202020204" pitchFamily="34" charset="0"/>
              <a:buChar char="•"/>
            </a:pPr>
            <a:r>
              <a:rPr lang="en-IN" sz="1000" dirty="0">
                <a:solidFill>
                  <a:schemeClr val="tx1">
                    <a:lumMod val="65000"/>
                    <a:lumOff val="35000"/>
                  </a:schemeClr>
                </a:solidFill>
              </a:rPr>
              <a:t>Mean for most of the numerical variables was greater than median.</a:t>
            </a:r>
          </a:p>
          <a:p>
            <a:pPr marL="285750" indent="-285750">
              <a:buFont typeface="Arial" panose="020B0604020202020204" pitchFamily="34" charset="0"/>
              <a:buChar char="•"/>
            </a:pPr>
            <a:r>
              <a:rPr lang="en-IN" sz="1000" dirty="0">
                <a:solidFill>
                  <a:schemeClr val="tx1">
                    <a:lumMod val="65000"/>
                    <a:lumOff val="35000"/>
                  </a:schemeClr>
                </a:solidFill>
              </a:rPr>
              <a:t>This signifies data is right skewed</a:t>
            </a:r>
          </a:p>
          <a:p>
            <a:pPr marL="285750" indent="-285750">
              <a:buFont typeface="Arial" panose="020B0604020202020204" pitchFamily="34" charset="0"/>
              <a:buChar char="•"/>
            </a:pPr>
            <a:endParaRPr lang="en-IN" sz="1000" dirty="0">
              <a:solidFill>
                <a:schemeClr val="tx1">
                  <a:lumMod val="65000"/>
                  <a:lumOff val="35000"/>
                </a:schemeClr>
              </a:solidFill>
            </a:endParaRPr>
          </a:p>
        </p:txBody>
      </p:sp>
      <p:sp>
        <p:nvSpPr>
          <p:cNvPr id="45" name="TextBox 44">
            <a:extLst>
              <a:ext uri="{FF2B5EF4-FFF2-40B4-BE49-F238E27FC236}">
                <a16:creationId xmlns:a16="http://schemas.microsoft.com/office/drawing/2014/main" id="{4283A56A-DF7C-13B3-0190-C4CAA727C800}"/>
              </a:ext>
            </a:extLst>
          </p:cNvPr>
          <p:cNvSpPr txBox="1"/>
          <p:nvPr/>
        </p:nvSpPr>
        <p:spPr>
          <a:xfrm>
            <a:off x="8332560" y="4614161"/>
            <a:ext cx="1612287" cy="2092881"/>
          </a:xfrm>
          <a:prstGeom prst="rect">
            <a:avLst/>
          </a:prstGeom>
          <a:noFill/>
        </p:spPr>
        <p:txBody>
          <a:bodyPr wrap="square" rtlCol="0">
            <a:spAutoFit/>
          </a:bodyPr>
          <a:lstStyle/>
          <a:p>
            <a:pPr marL="285750" indent="-285750">
              <a:buFont typeface="Arial" panose="020B0604020202020204" pitchFamily="34" charset="0"/>
              <a:buChar char="•"/>
            </a:pPr>
            <a:r>
              <a:rPr lang="en-IN" sz="1000" b="1" dirty="0" err="1">
                <a:solidFill>
                  <a:schemeClr val="tx1">
                    <a:lumMod val="65000"/>
                    <a:lumOff val="35000"/>
                  </a:schemeClr>
                </a:solidFill>
              </a:rPr>
              <a:t>Countplot</a:t>
            </a:r>
            <a:r>
              <a:rPr lang="en-IN" sz="1000" b="1" dirty="0">
                <a:solidFill>
                  <a:schemeClr val="tx1">
                    <a:lumMod val="65000"/>
                    <a:lumOff val="35000"/>
                  </a:schemeClr>
                </a:solidFill>
              </a:rPr>
              <a:t>: </a:t>
            </a:r>
            <a:r>
              <a:rPr lang="en-IN" sz="1000" dirty="0">
                <a:solidFill>
                  <a:schemeClr val="tx1">
                    <a:lumMod val="65000"/>
                    <a:lumOff val="35000"/>
                  </a:schemeClr>
                </a:solidFill>
              </a:rPr>
              <a:t>Analysis of single variable at a time is done for categorical variables</a:t>
            </a:r>
          </a:p>
          <a:p>
            <a:pPr marL="285750" indent="-285750">
              <a:buFont typeface="Arial" panose="020B0604020202020204" pitchFamily="34" charset="0"/>
              <a:buChar char="•"/>
            </a:pPr>
            <a:r>
              <a:rPr lang="en-IN" sz="1000" dirty="0" err="1">
                <a:solidFill>
                  <a:schemeClr val="tx1">
                    <a:lumMod val="65000"/>
                    <a:lumOff val="35000"/>
                  </a:schemeClr>
                </a:solidFill>
              </a:rPr>
              <a:t>Barplot</a:t>
            </a:r>
            <a:r>
              <a:rPr lang="en-IN" sz="1000" dirty="0">
                <a:solidFill>
                  <a:schemeClr val="tx1">
                    <a:lumMod val="65000"/>
                    <a:lumOff val="35000"/>
                  </a:schemeClr>
                </a:solidFill>
              </a:rPr>
              <a:t>: Segmented univariate analysis is done for categorical and numerical KPIs</a:t>
            </a:r>
          </a:p>
          <a:p>
            <a:pPr marL="285750" indent="-285750">
              <a:buFont typeface="Arial" panose="020B0604020202020204" pitchFamily="34" charset="0"/>
              <a:buChar char="•"/>
            </a:pPr>
            <a:r>
              <a:rPr lang="en-IN" sz="1000" dirty="0">
                <a:solidFill>
                  <a:schemeClr val="tx1">
                    <a:lumMod val="65000"/>
                    <a:lumOff val="35000"/>
                  </a:schemeClr>
                </a:solidFill>
              </a:rPr>
              <a:t>Variables that has impact on customers being defaulted or not are concluded</a:t>
            </a:r>
          </a:p>
          <a:p>
            <a:pPr marL="285750" indent="-285750">
              <a:buFont typeface="Arial" panose="020B0604020202020204" pitchFamily="34" charset="0"/>
              <a:buChar char="•"/>
            </a:pPr>
            <a:endParaRPr lang="en-IN" sz="1000" dirty="0">
              <a:solidFill>
                <a:schemeClr val="tx1">
                  <a:lumMod val="65000"/>
                  <a:lumOff val="35000"/>
                </a:schemeClr>
              </a:solidFill>
            </a:endParaRPr>
          </a:p>
        </p:txBody>
      </p:sp>
      <p:sp>
        <p:nvSpPr>
          <p:cNvPr id="46" name="TextBox 45">
            <a:extLst>
              <a:ext uri="{FF2B5EF4-FFF2-40B4-BE49-F238E27FC236}">
                <a16:creationId xmlns:a16="http://schemas.microsoft.com/office/drawing/2014/main" id="{9CE1ECEA-DA8B-D800-96D6-85B37817D4A3}"/>
              </a:ext>
            </a:extLst>
          </p:cNvPr>
          <p:cNvSpPr txBox="1"/>
          <p:nvPr/>
        </p:nvSpPr>
        <p:spPr>
          <a:xfrm>
            <a:off x="10151322" y="4614161"/>
            <a:ext cx="1612287" cy="1015663"/>
          </a:xfrm>
          <a:prstGeom prst="rect">
            <a:avLst/>
          </a:prstGeom>
          <a:noFill/>
        </p:spPr>
        <p:txBody>
          <a:bodyPr wrap="square" rtlCol="0">
            <a:spAutoFit/>
          </a:bodyPr>
          <a:lstStyle/>
          <a:p>
            <a:pPr marL="285750" indent="-285750">
              <a:buFont typeface="Arial" panose="020B0604020202020204" pitchFamily="34" charset="0"/>
              <a:buChar char="•"/>
            </a:pPr>
            <a:r>
              <a:rPr lang="en-IN" sz="1000" b="1" dirty="0">
                <a:solidFill>
                  <a:schemeClr val="tx1">
                    <a:lumMod val="65000"/>
                    <a:lumOff val="35000"/>
                  </a:schemeClr>
                </a:solidFill>
              </a:rPr>
              <a:t>Heatmap: </a:t>
            </a:r>
            <a:r>
              <a:rPr lang="en-IN" sz="1000" dirty="0">
                <a:solidFill>
                  <a:schemeClr val="tx1">
                    <a:lumMod val="65000"/>
                    <a:lumOff val="35000"/>
                  </a:schemeClr>
                </a:solidFill>
              </a:rPr>
              <a:t>Correlation matrix is created to study association between different variables</a:t>
            </a:r>
          </a:p>
          <a:p>
            <a:pPr marL="285750" indent="-285750">
              <a:buFont typeface="Arial" panose="020B0604020202020204" pitchFamily="34" charset="0"/>
              <a:buChar char="•"/>
            </a:pPr>
            <a:endParaRPr lang="en-IN" sz="1000" dirty="0">
              <a:solidFill>
                <a:schemeClr val="tx1">
                  <a:lumMod val="65000"/>
                  <a:lumOff val="35000"/>
                </a:schemeClr>
              </a:solidFill>
            </a:endParaRPr>
          </a:p>
        </p:txBody>
      </p:sp>
    </p:spTree>
    <p:extLst>
      <p:ext uri="{BB962C8B-B14F-4D97-AF65-F5344CB8AC3E}">
        <p14:creationId xmlns:p14="http://schemas.microsoft.com/office/powerpoint/2010/main" val="5312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66-6E89-903B-11DC-AD996E88ECB7}"/>
              </a:ext>
            </a:extLst>
          </p:cNvPr>
          <p:cNvSpPr>
            <a:spLocks noGrp="1"/>
          </p:cNvSpPr>
          <p:nvPr>
            <p:ph type="title"/>
          </p:nvPr>
        </p:nvSpPr>
        <p:spPr>
          <a:xfrm>
            <a:off x="838200" y="180460"/>
            <a:ext cx="10515600" cy="593880"/>
          </a:xfrm>
        </p:spPr>
        <p:txBody>
          <a:bodyPr>
            <a:normAutofit/>
          </a:bodyPr>
          <a:lstStyle/>
          <a:p>
            <a:r>
              <a:rPr lang="en-IN" sz="2400" dirty="0">
                <a:latin typeface="Verdana" panose="020B0604030504040204" pitchFamily="34" charset="0"/>
                <a:ea typeface="Verdana" panose="020B0604030504040204" pitchFamily="34" charset="0"/>
              </a:rPr>
              <a:t>Key driving factors</a:t>
            </a:r>
          </a:p>
        </p:txBody>
      </p:sp>
      <p:sp>
        <p:nvSpPr>
          <p:cNvPr id="4" name="TextBox 3">
            <a:extLst>
              <a:ext uri="{FF2B5EF4-FFF2-40B4-BE49-F238E27FC236}">
                <a16:creationId xmlns:a16="http://schemas.microsoft.com/office/drawing/2014/main" id="{1ABAB8AA-982C-7E24-D03D-1AD4930CA25F}"/>
              </a:ext>
            </a:extLst>
          </p:cNvPr>
          <p:cNvSpPr txBox="1"/>
          <p:nvPr/>
        </p:nvSpPr>
        <p:spPr>
          <a:xfrm>
            <a:off x="838200" y="774340"/>
            <a:ext cx="6601522" cy="369332"/>
          </a:xfrm>
          <a:prstGeom prst="rect">
            <a:avLst/>
          </a:prstGeom>
          <a:noFill/>
        </p:spPr>
        <p:txBody>
          <a:bodyPr wrap="square" rtlCol="0">
            <a:spAutoFit/>
          </a:bodyPr>
          <a:lstStyle/>
          <a:p>
            <a:r>
              <a:rPr lang="en-IN" dirty="0">
                <a:ea typeface="Verdana" panose="020B0604030504040204" pitchFamily="34" charset="0"/>
              </a:rPr>
              <a:t>purpose</a:t>
            </a:r>
            <a:endParaRPr lang="en-IN" dirty="0"/>
          </a:p>
        </p:txBody>
      </p:sp>
      <p:sp>
        <p:nvSpPr>
          <p:cNvPr id="8" name="TextBox 7">
            <a:extLst>
              <a:ext uri="{FF2B5EF4-FFF2-40B4-BE49-F238E27FC236}">
                <a16:creationId xmlns:a16="http://schemas.microsoft.com/office/drawing/2014/main" id="{D4FD26FB-BC7C-DA9E-07EF-EC6A1D86E2B2}"/>
              </a:ext>
            </a:extLst>
          </p:cNvPr>
          <p:cNvSpPr txBox="1"/>
          <p:nvPr/>
        </p:nvSpPr>
        <p:spPr>
          <a:xfrm>
            <a:off x="838199" y="1474626"/>
            <a:ext cx="11049001" cy="769441"/>
          </a:xfrm>
          <a:prstGeom prst="rect">
            <a:avLst/>
          </a:prstGeom>
          <a:noFill/>
        </p:spPr>
        <p:txBody>
          <a:bodyPr wrap="square">
            <a:spAutoFit/>
          </a:bodyPr>
          <a:lstStyle/>
          <a:p>
            <a:pPr marL="285750" indent="-285750">
              <a:buFont typeface="Arial" panose="020B0604020202020204" pitchFamily="34" charset="0"/>
              <a:buChar char="•"/>
            </a:pPr>
            <a:r>
              <a:rPr lang="en-US" sz="1100" dirty="0"/>
              <a:t>Loan defaulters and non-defaulters varies with the purpose for which the loan was taken.</a:t>
            </a:r>
          </a:p>
          <a:p>
            <a:pPr marL="285750" indent="-285750">
              <a:buFont typeface="Arial" panose="020B0604020202020204" pitchFamily="34" charset="0"/>
              <a:buChar char="•"/>
            </a:pPr>
            <a:r>
              <a:rPr lang="en-US" sz="1100" dirty="0"/>
              <a:t>For small business defaulters are more as they are the people who are not very rich and just entering in the business. For those, there are chances that they are not able to repay loan in case their business did not flourish.</a:t>
            </a:r>
          </a:p>
          <a:p>
            <a:pPr marL="285750" indent="-285750">
              <a:buFont typeface="Arial" panose="020B0604020202020204" pitchFamily="34" charset="0"/>
              <a:buChar char="•"/>
            </a:pPr>
            <a:r>
              <a:rPr lang="en-US" sz="1100" dirty="0"/>
              <a:t>For deb consolidation customers, since they are already in debt repaying another loan amount can be challenging and its quite likely for them to default.</a:t>
            </a:r>
            <a:endParaRPr lang="en-IN" sz="1100" dirty="0"/>
          </a:p>
        </p:txBody>
      </p:sp>
      <p:pic>
        <p:nvPicPr>
          <p:cNvPr id="7" name="Picture 6">
            <a:extLst>
              <a:ext uri="{FF2B5EF4-FFF2-40B4-BE49-F238E27FC236}">
                <a16:creationId xmlns:a16="http://schemas.microsoft.com/office/drawing/2014/main" id="{E411C60C-D828-2787-3D9A-87D4F5F45CF4}"/>
              </a:ext>
            </a:extLst>
          </p:cNvPr>
          <p:cNvPicPr>
            <a:picLocks noChangeAspect="1"/>
          </p:cNvPicPr>
          <p:nvPr/>
        </p:nvPicPr>
        <p:blipFill>
          <a:blip r:embed="rId2"/>
          <a:stretch>
            <a:fillRect/>
          </a:stretch>
        </p:blipFill>
        <p:spPr>
          <a:xfrm>
            <a:off x="466658" y="3169503"/>
            <a:ext cx="11507769" cy="2647638"/>
          </a:xfrm>
          <a:prstGeom prst="rect">
            <a:avLst/>
          </a:prstGeom>
        </p:spPr>
      </p:pic>
    </p:spTree>
    <p:extLst>
      <p:ext uri="{BB962C8B-B14F-4D97-AF65-F5344CB8AC3E}">
        <p14:creationId xmlns:p14="http://schemas.microsoft.com/office/powerpoint/2010/main" val="826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66-6E89-903B-11DC-AD996E88ECB7}"/>
              </a:ext>
            </a:extLst>
          </p:cNvPr>
          <p:cNvSpPr>
            <a:spLocks noGrp="1"/>
          </p:cNvSpPr>
          <p:nvPr>
            <p:ph type="title"/>
          </p:nvPr>
        </p:nvSpPr>
        <p:spPr>
          <a:xfrm>
            <a:off x="838200" y="180460"/>
            <a:ext cx="10515600" cy="593880"/>
          </a:xfrm>
        </p:spPr>
        <p:txBody>
          <a:bodyPr>
            <a:normAutofit/>
          </a:bodyPr>
          <a:lstStyle/>
          <a:p>
            <a:r>
              <a:rPr lang="en-IN" sz="2400" dirty="0">
                <a:latin typeface="Verdana" panose="020B0604030504040204" pitchFamily="34" charset="0"/>
                <a:ea typeface="Verdana" panose="020B0604030504040204" pitchFamily="34" charset="0"/>
              </a:rPr>
              <a:t>Key driving factors</a:t>
            </a:r>
          </a:p>
        </p:txBody>
      </p:sp>
      <p:sp>
        <p:nvSpPr>
          <p:cNvPr id="4" name="TextBox 3">
            <a:extLst>
              <a:ext uri="{FF2B5EF4-FFF2-40B4-BE49-F238E27FC236}">
                <a16:creationId xmlns:a16="http://schemas.microsoft.com/office/drawing/2014/main" id="{1ABAB8AA-982C-7E24-D03D-1AD4930CA25F}"/>
              </a:ext>
            </a:extLst>
          </p:cNvPr>
          <p:cNvSpPr txBox="1"/>
          <p:nvPr/>
        </p:nvSpPr>
        <p:spPr>
          <a:xfrm>
            <a:off x="838200" y="774340"/>
            <a:ext cx="6601522" cy="369332"/>
          </a:xfrm>
          <a:prstGeom prst="rect">
            <a:avLst/>
          </a:prstGeom>
          <a:noFill/>
        </p:spPr>
        <p:txBody>
          <a:bodyPr wrap="square" rtlCol="0">
            <a:spAutoFit/>
          </a:bodyPr>
          <a:lstStyle/>
          <a:p>
            <a:r>
              <a:rPr lang="en-IN" dirty="0" err="1">
                <a:ea typeface="Verdana" panose="020B0604030504040204" pitchFamily="34" charset="0"/>
              </a:rPr>
              <a:t>Loan_date</a:t>
            </a:r>
            <a:r>
              <a:rPr lang="en-IN" dirty="0">
                <a:ea typeface="Verdana" panose="020B0604030504040204" pitchFamily="34" charset="0"/>
              </a:rPr>
              <a:t> (1/2)</a:t>
            </a:r>
            <a:endParaRPr lang="en-IN" dirty="0"/>
          </a:p>
        </p:txBody>
      </p:sp>
      <p:sp>
        <p:nvSpPr>
          <p:cNvPr id="8" name="TextBox 7">
            <a:extLst>
              <a:ext uri="{FF2B5EF4-FFF2-40B4-BE49-F238E27FC236}">
                <a16:creationId xmlns:a16="http://schemas.microsoft.com/office/drawing/2014/main" id="{D4FD26FB-BC7C-DA9E-07EF-EC6A1D86E2B2}"/>
              </a:ext>
            </a:extLst>
          </p:cNvPr>
          <p:cNvSpPr txBox="1"/>
          <p:nvPr/>
        </p:nvSpPr>
        <p:spPr>
          <a:xfrm>
            <a:off x="838199" y="1474626"/>
            <a:ext cx="9209049" cy="938719"/>
          </a:xfrm>
          <a:prstGeom prst="rect">
            <a:avLst/>
          </a:prstGeom>
          <a:noFill/>
        </p:spPr>
        <p:txBody>
          <a:bodyPr wrap="square">
            <a:spAutoFit/>
          </a:bodyPr>
          <a:lstStyle/>
          <a:p>
            <a:pPr marL="285750" indent="-285750">
              <a:buFont typeface="Arial" panose="020B0604020202020204" pitchFamily="34" charset="0"/>
              <a:buChar char="•"/>
            </a:pPr>
            <a:r>
              <a:rPr lang="en-US" sz="1100" dirty="0"/>
              <a:t>Data shows, year end months such as November and December has higher chances of people being defaulters.</a:t>
            </a:r>
          </a:p>
          <a:p>
            <a:pPr marL="285750" indent="-285750">
              <a:buFont typeface="Arial" panose="020B0604020202020204" pitchFamily="34" charset="0"/>
              <a:buChar char="•"/>
            </a:pPr>
            <a:r>
              <a:rPr lang="en-US" sz="1100" dirty="0"/>
              <a:t>Likelihood to repay loan is less as this is the festival time and people might not have sufficient funds to repay or they don’t prioritize repaying over spending time holidaying with family and celebrating.</a:t>
            </a:r>
          </a:p>
          <a:p>
            <a:pPr marL="285750" indent="-285750">
              <a:buFont typeface="Arial" panose="020B0604020202020204" pitchFamily="34" charset="0"/>
              <a:buChar char="•"/>
            </a:pPr>
            <a:r>
              <a:rPr lang="en-US" sz="1100" dirty="0"/>
              <a:t>Year 2007, 2008 and 2011 shows larger incidences of people getting defaulted which means year is making significant role for customers being defaulters.</a:t>
            </a:r>
          </a:p>
          <a:p>
            <a:pPr marL="285750" indent="-285750">
              <a:buFont typeface="Arial" panose="020B0604020202020204" pitchFamily="34" charset="0"/>
              <a:buChar char="•"/>
            </a:pPr>
            <a:r>
              <a:rPr lang="en-US" sz="1100" dirty="0"/>
              <a:t>Loan date has strong correlation of 22-25% with loan amount.</a:t>
            </a:r>
            <a:endParaRPr lang="en-IN" sz="1100" dirty="0"/>
          </a:p>
        </p:txBody>
      </p:sp>
      <p:pic>
        <p:nvPicPr>
          <p:cNvPr id="3" name="Picture 2">
            <a:extLst>
              <a:ext uri="{FF2B5EF4-FFF2-40B4-BE49-F238E27FC236}">
                <a16:creationId xmlns:a16="http://schemas.microsoft.com/office/drawing/2014/main" id="{C8C34F54-D1DB-F031-E7FE-7599CE9BEB59}"/>
              </a:ext>
            </a:extLst>
          </p:cNvPr>
          <p:cNvPicPr>
            <a:picLocks noChangeAspect="1"/>
          </p:cNvPicPr>
          <p:nvPr/>
        </p:nvPicPr>
        <p:blipFill>
          <a:blip r:embed="rId2"/>
          <a:stretch>
            <a:fillRect/>
          </a:stretch>
        </p:blipFill>
        <p:spPr>
          <a:xfrm>
            <a:off x="1143811" y="2390355"/>
            <a:ext cx="10515600" cy="3881671"/>
          </a:xfrm>
          <a:prstGeom prst="rect">
            <a:avLst/>
          </a:prstGeom>
        </p:spPr>
      </p:pic>
      <p:sp>
        <p:nvSpPr>
          <p:cNvPr id="6" name="Rectangle 5">
            <a:extLst>
              <a:ext uri="{FF2B5EF4-FFF2-40B4-BE49-F238E27FC236}">
                <a16:creationId xmlns:a16="http://schemas.microsoft.com/office/drawing/2014/main" id="{ED611AD5-5750-6C91-4D3E-E1848EDF77D6}"/>
              </a:ext>
            </a:extLst>
          </p:cNvPr>
          <p:cNvSpPr/>
          <p:nvPr/>
        </p:nvSpPr>
        <p:spPr>
          <a:xfrm>
            <a:off x="9382539" y="2191701"/>
            <a:ext cx="1391478" cy="4080325"/>
          </a:xfrm>
          <a:prstGeom prst="rect">
            <a:avLst/>
          </a:prstGeom>
          <a:solidFill>
            <a:schemeClr val="accent6">
              <a:lumMod val="20000"/>
              <a:lumOff val="8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4297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66-6E89-903B-11DC-AD996E88ECB7}"/>
              </a:ext>
            </a:extLst>
          </p:cNvPr>
          <p:cNvSpPr>
            <a:spLocks noGrp="1"/>
          </p:cNvSpPr>
          <p:nvPr>
            <p:ph type="title"/>
          </p:nvPr>
        </p:nvSpPr>
        <p:spPr>
          <a:xfrm>
            <a:off x="838200" y="180460"/>
            <a:ext cx="10515600" cy="593880"/>
          </a:xfrm>
        </p:spPr>
        <p:txBody>
          <a:bodyPr>
            <a:normAutofit/>
          </a:bodyPr>
          <a:lstStyle/>
          <a:p>
            <a:r>
              <a:rPr lang="en-IN" sz="2400" dirty="0">
                <a:latin typeface="Verdana" panose="020B0604030504040204" pitchFamily="34" charset="0"/>
                <a:ea typeface="Verdana" panose="020B0604030504040204" pitchFamily="34" charset="0"/>
              </a:rPr>
              <a:t>Key driving factors</a:t>
            </a:r>
          </a:p>
        </p:txBody>
      </p:sp>
      <p:sp>
        <p:nvSpPr>
          <p:cNvPr id="4" name="TextBox 3">
            <a:extLst>
              <a:ext uri="{FF2B5EF4-FFF2-40B4-BE49-F238E27FC236}">
                <a16:creationId xmlns:a16="http://schemas.microsoft.com/office/drawing/2014/main" id="{1ABAB8AA-982C-7E24-D03D-1AD4930CA25F}"/>
              </a:ext>
            </a:extLst>
          </p:cNvPr>
          <p:cNvSpPr txBox="1"/>
          <p:nvPr/>
        </p:nvSpPr>
        <p:spPr>
          <a:xfrm>
            <a:off x="838200" y="774340"/>
            <a:ext cx="6601522" cy="369332"/>
          </a:xfrm>
          <a:prstGeom prst="rect">
            <a:avLst/>
          </a:prstGeom>
          <a:noFill/>
        </p:spPr>
        <p:txBody>
          <a:bodyPr wrap="square" rtlCol="0">
            <a:spAutoFit/>
          </a:bodyPr>
          <a:lstStyle/>
          <a:p>
            <a:r>
              <a:rPr lang="en-IN" dirty="0" err="1">
                <a:ea typeface="Verdana" panose="020B0604030504040204" pitchFamily="34" charset="0"/>
              </a:rPr>
              <a:t>Loan_date</a:t>
            </a:r>
            <a:r>
              <a:rPr lang="en-IN">
                <a:ea typeface="Verdana" panose="020B0604030504040204" pitchFamily="34" charset="0"/>
              </a:rPr>
              <a:t> (2/2</a:t>
            </a:r>
            <a:r>
              <a:rPr lang="en-IN" dirty="0">
                <a:ea typeface="Verdana" panose="020B0604030504040204" pitchFamily="34" charset="0"/>
              </a:rPr>
              <a:t>)</a:t>
            </a:r>
            <a:endParaRPr lang="en-IN" dirty="0"/>
          </a:p>
        </p:txBody>
      </p:sp>
      <p:pic>
        <p:nvPicPr>
          <p:cNvPr id="7" name="Picture 6">
            <a:extLst>
              <a:ext uri="{FF2B5EF4-FFF2-40B4-BE49-F238E27FC236}">
                <a16:creationId xmlns:a16="http://schemas.microsoft.com/office/drawing/2014/main" id="{12691952-ED02-6A6C-4ED3-28058702E02E}"/>
              </a:ext>
            </a:extLst>
          </p:cNvPr>
          <p:cNvPicPr>
            <a:picLocks noChangeAspect="1"/>
          </p:cNvPicPr>
          <p:nvPr/>
        </p:nvPicPr>
        <p:blipFill>
          <a:blip r:embed="rId2"/>
          <a:stretch>
            <a:fillRect/>
          </a:stretch>
        </p:blipFill>
        <p:spPr>
          <a:xfrm>
            <a:off x="681826" y="1555608"/>
            <a:ext cx="9388654" cy="2034716"/>
          </a:xfrm>
          <a:prstGeom prst="rect">
            <a:avLst/>
          </a:prstGeom>
        </p:spPr>
      </p:pic>
      <p:pic>
        <p:nvPicPr>
          <p:cNvPr id="10" name="Picture 9">
            <a:extLst>
              <a:ext uri="{FF2B5EF4-FFF2-40B4-BE49-F238E27FC236}">
                <a16:creationId xmlns:a16="http://schemas.microsoft.com/office/drawing/2014/main" id="{B63BB7E6-88AB-9B3B-21CA-B3904DBE2C06}"/>
              </a:ext>
            </a:extLst>
          </p:cNvPr>
          <p:cNvPicPr>
            <a:picLocks noChangeAspect="1"/>
          </p:cNvPicPr>
          <p:nvPr/>
        </p:nvPicPr>
        <p:blipFill>
          <a:blip r:embed="rId3"/>
          <a:stretch>
            <a:fillRect/>
          </a:stretch>
        </p:blipFill>
        <p:spPr>
          <a:xfrm>
            <a:off x="872343" y="4371592"/>
            <a:ext cx="9198137" cy="1996613"/>
          </a:xfrm>
          <a:prstGeom prst="rect">
            <a:avLst/>
          </a:prstGeom>
        </p:spPr>
      </p:pic>
      <p:sp>
        <p:nvSpPr>
          <p:cNvPr id="12" name="Rectangle 11">
            <a:extLst>
              <a:ext uri="{FF2B5EF4-FFF2-40B4-BE49-F238E27FC236}">
                <a16:creationId xmlns:a16="http://schemas.microsoft.com/office/drawing/2014/main" id="{F3B0F610-3311-3EEB-6FA1-57AC69FA69F4}"/>
              </a:ext>
            </a:extLst>
          </p:cNvPr>
          <p:cNvSpPr/>
          <p:nvPr/>
        </p:nvSpPr>
        <p:spPr>
          <a:xfrm>
            <a:off x="1196502" y="1439694"/>
            <a:ext cx="1750979" cy="242218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84781A7-F93A-3DF0-36C7-28CA8AF6A43E}"/>
              </a:ext>
            </a:extLst>
          </p:cNvPr>
          <p:cNvSpPr/>
          <p:nvPr/>
        </p:nvSpPr>
        <p:spPr>
          <a:xfrm>
            <a:off x="8225912" y="1459150"/>
            <a:ext cx="1750979" cy="242218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EC3F91A-DF79-C706-64C6-8108E93E1D1A}"/>
              </a:ext>
            </a:extLst>
          </p:cNvPr>
          <p:cNvSpPr/>
          <p:nvPr/>
        </p:nvSpPr>
        <p:spPr>
          <a:xfrm>
            <a:off x="1358184" y="4167631"/>
            <a:ext cx="1482293" cy="242218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7D5782A7-7F95-1AC1-969C-A0905D1EE83F}"/>
              </a:ext>
            </a:extLst>
          </p:cNvPr>
          <p:cNvSpPr/>
          <p:nvPr/>
        </p:nvSpPr>
        <p:spPr>
          <a:xfrm>
            <a:off x="7136414" y="4293273"/>
            <a:ext cx="1482293" cy="2422187"/>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42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AE9-95BC-5E73-77AC-DDD154738888}"/>
              </a:ext>
            </a:extLst>
          </p:cNvPr>
          <p:cNvSpPr>
            <a:spLocks noGrp="1"/>
          </p:cNvSpPr>
          <p:nvPr>
            <p:ph type="title"/>
          </p:nvPr>
        </p:nvSpPr>
        <p:spPr>
          <a:xfrm>
            <a:off x="838200" y="365125"/>
            <a:ext cx="10515600" cy="605031"/>
          </a:xfrm>
        </p:spPr>
        <p:txBody>
          <a:bodyPr>
            <a:normAutofit/>
          </a:bodyPr>
          <a:lstStyle/>
          <a:p>
            <a:r>
              <a:rPr lang="en-IN" sz="2400" dirty="0">
                <a:latin typeface="Verdana" panose="020B0604030504040204" pitchFamily="34" charset="0"/>
                <a:ea typeface="Verdana" panose="020B0604030504040204" pitchFamily="34" charset="0"/>
              </a:rPr>
              <a:t>Assumptions</a:t>
            </a:r>
          </a:p>
        </p:txBody>
      </p:sp>
      <p:sp>
        <p:nvSpPr>
          <p:cNvPr id="9" name="Oval 8">
            <a:extLst>
              <a:ext uri="{FF2B5EF4-FFF2-40B4-BE49-F238E27FC236}">
                <a16:creationId xmlns:a16="http://schemas.microsoft.com/office/drawing/2014/main" id="{C2A0AA03-E717-512D-D120-05352D677F18}"/>
              </a:ext>
            </a:extLst>
          </p:cNvPr>
          <p:cNvSpPr/>
          <p:nvPr/>
        </p:nvSpPr>
        <p:spPr>
          <a:xfrm>
            <a:off x="1940310" y="1706600"/>
            <a:ext cx="1583473" cy="152771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8A7E2D2D-32C2-B6C8-CAD9-3D9E51EA5E62}"/>
              </a:ext>
            </a:extLst>
          </p:cNvPr>
          <p:cNvSpPr/>
          <p:nvPr/>
        </p:nvSpPr>
        <p:spPr>
          <a:xfrm>
            <a:off x="5096105" y="1706600"/>
            <a:ext cx="1583473" cy="1527717"/>
          </a:xfrm>
          <a:prstGeom prst="ellipse">
            <a:avLst/>
          </a:prstGeom>
          <a:solidFill>
            <a:srgbClr val="4DD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6F69671-6D44-98AB-0A40-C85252D63B72}"/>
              </a:ext>
            </a:extLst>
          </p:cNvPr>
          <p:cNvSpPr/>
          <p:nvPr/>
        </p:nvSpPr>
        <p:spPr>
          <a:xfrm>
            <a:off x="8251900" y="1706600"/>
            <a:ext cx="1583473" cy="15277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71279971-F4DD-5625-00A1-B9891AC46CC8}"/>
              </a:ext>
            </a:extLst>
          </p:cNvPr>
          <p:cNvSpPr/>
          <p:nvPr/>
        </p:nvSpPr>
        <p:spPr>
          <a:xfrm>
            <a:off x="1739589" y="1527258"/>
            <a:ext cx="1980000" cy="18864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8AAB4984-C9FD-5411-F505-D74B00754A1B}"/>
              </a:ext>
            </a:extLst>
          </p:cNvPr>
          <p:cNvSpPr/>
          <p:nvPr/>
        </p:nvSpPr>
        <p:spPr>
          <a:xfrm>
            <a:off x="4897841" y="1527258"/>
            <a:ext cx="1980000" cy="1886400"/>
          </a:xfrm>
          <a:prstGeom prst="ellipse">
            <a:avLst/>
          </a:prstGeom>
          <a:noFill/>
          <a:ln>
            <a:solidFill>
              <a:srgbClr val="4DD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1EC95E9E-4C91-AF90-E622-A9C7A9D1362C}"/>
              </a:ext>
            </a:extLst>
          </p:cNvPr>
          <p:cNvSpPr/>
          <p:nvPr/>
        </p:nvSpPr>
        <p:spPr>
          <a:xfrm>
            <a:off x="8053636" y="1527258"/>
            <a:ext cx="1980000" cy="1886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Return Customer icon PNG and SVG Vector Free Download">
            <a:extLst>
              <a:ext uri="{FF2B5EF4-FFF2-40B4-BE49-F238E27FC236}">
                <a16:creationId xmlns:a16="http://schemas.microsoft.com/office/drawing/2014/main" id="{43E2B0CC-3715-0CF3-DD0D-2DB3D3D68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081" y="2198037"/>
            <a:ext cx="591015" cy="544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an icon PNG and SVG Vector Free Download">
            <a:extLst>
              <a:ext uri="{FF2B5EF4-FFF2-40B4-BE49-F238E27FC236}">
                <a16:creationId xmlns:a16="http://schemas.microsoft.com/office/drawing/2014/main" id="{A1148B84-CF48-5A4F-63D8-7509CAF2E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535" y="2183971"/>
            <a:ext cx="576611" cy="558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ssing Data Icon - Download in Line Style">
            <a:extLst>
              <a:ext uri="{FF2B5EF4-FFF2-40B4-BE49-F238E27FC236}">
                <a16:creationId xmlns:a16="http://schemas.microsoft.com/office/drawing/2014/main" id="{14E6BE01-6C7F-FA19-0987-D5D4E9504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1400" y="2218407"/>
            <a:ext cx="524472" cy="5244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A3CD598-1A55-ABE2-A011-935B874EACA3}"/>
              </a:ext>
            </a:extLst>
          </p:cNvPr>
          <p:cNvSpPr txBox="1"/>
          <p:nvPr/>
        </p:nvSpPr>
        <p:spPr>
          <a:xfrm>
            <a:off x="1620041" y="3902006"/>
            <a:ext cx="2219093" cy="369332"/>
          </a:xfrm>
          <a:prstGeom prst="rect">
            <a:avLst/>
          </a:prstGeom>
          <a:noFill/>
        </p:spPr>
        <p:txBody>
          <a:bodyPr wrap="square" rtlCol="0">
            <a:spAutoFit/>
          </a:bodyPr>
          <a:lstStyle/>
          <a:p>
            <a:pPr algn="ctr"/>
            <a:r>
              <a:rPr lang="en-IN" b="1" dirty="0">
                <a:solidFill>
                  <a:srgbClr val="92D050"/>
                </a:solidFill>
              </a:rPr>
              <a:t>Customer Variables</a:t>
            </a:r>
          </a:p>
        </p:txBody>
      </p:sp>
      <p:sp>
        <p:nvSpPr>
          <p:cNvPr id="16" name="TextBox 15">
            <a:extLst>
              <a:ext uri="{FF2B5EF4-FFF2-40B4-BE49-F238E27FC236}">
                <a16:creationId xmlns:a16="http://schemas.microsoft.com/office/drawing/2014/main" id="{703049C0-331D-C65D-6695-4D7DBE96233A}"/>
              </a:ext>
            </a:extLst>
          </p:cNvPr>
          <p:cNvSpPr txBox="1"/>
          <p:nvPr/>
        </p:nvSpPr>
        <p:spPr>
          <a:xfrm>
            <a:off x="4820110" y="3902006"/>
            <a:ext cx="2219093" cy="369332"/>
          </a:xfrm>
          <a:prstGeom prst="rect">
            <a:avLst/>
          </a:prstGeom>
          <a:noFill/>
        </p:spPr>
        <p:txBody>
          <a:bodyPr wrap="square" rtlCol="0">
            <a:spAutoFit/>
          </a:bodyPr>
          <a:lstStyle/>
          <a:p>
            <a:pPr algn="ctr"/>
            <a:r>
              <a:rPr lang="en-IN" b="1" dirty="0">
                <a:solidFill>
                  <a:srgbClr val="92D050"/>
                </a:solidFill>
              </a:rPr>
              <a:t>Loan Status</a:t>
            </a:r>
          </a:p>
        </p:txBody>
      </p:sp>
      <p:sp>
        <p:nvSpPr>
          <p:cNvPr id="17" name="TextBox 16">
            <a:extLst>
              <a:ext uri="{FF2B5EF4-FFF2-40B4-BE49-F238E27FC236}">
                <a16:creationId xmlns:a16="http://schemas.microsoft.com/office/drawing/2014/main" id="{A8ABB176-2BE6-6D1E-B420-667408CA9C96}"/>
              </a:ext>
            </a:extLst>
          </p:cNvPr>
          <p:cNvSpPr txBox="1"/>
          <p:nvPr/>
        </p:nvSpPr>
        <p:spPr>
          <a:xfrm>
            <a:off x="8020180" y="3902006"/>
            <a:ext cx="2219093" cy="369332"/>
          </a:xfrm>
          <a:prstGeom prst="rect">
            <a:avLst/>
          </a:prstGeom>
          <a:noFill/>
        </p:spPr>
        <p:txBody>
          <a:bodyPr wrap="square" rtlCol="0">
            <a:spAutoFit/>
          </a:bodyPr>
          <a:lstStyle/>
          <a:p>
            <a:pPr algn="ctr"/>
            <a:r>
              <a:rPr lang="en-IN" b="1" dirty="0">
                <a:solidFill>
                  <a:srgbClr val="92D050"/>
                </a:solidFill>
              </a:rPr>
              <a:t>Missing Data</a:t>
            </a:r>
          </a:p>
        </p:txBody>
      </p:sp>
      <p:sp>
        <p:nvSpPr>
          <p:cNvPr id="18" name="TextBox 17">
            <a:extLst>
              <a:ext uri="{FF2B5EF4-FFF2-40B4-BE49-F238E27FC236}">
                <a16:creationId xmlns:a16="http://schemas.microsoft.com/office/drawing/2014/main" id="{2351A8B7-F268-BC1A-FBCE-5C400553669E}"/>
              </a:ext>
            </a:extLst>
          </p:cNvPr>
          <p:cNvSpPr txBox="1"/>
          <p:nvPr/>
        </p:nvSpPr>
        <p:spPr>
          <a:xfrm>
            <a:off x="1620041" y="4458007"/>
            <a:ext cx="2606271" cy="600164"/>
          </a:xfrm>
          <a:prstGeom prst="rect">
            <a:avLst/>
          </a:prstGeom>
          <a:noFill/>
        </p:spPr>
        <p:txBody>
          <a:bodyPr wrap="square" rtlCol="0">
            <a:spAutoFit/>
          </a:bodyPr>
          <a:lstStyle/>
          <a:p>
            <a:pPr marL="171450" indent="-171450">
              <a:buFont typeface="Arial" panose="020B0604020202020204" pitchFamily="34" charset="0"/>
              <a:buChar char="•"/>
            </a:pPr>
            <a:r>
              <a:rPr lang="en-IN" sz="1100" dirty="0"/>
              <a:t>Customer behaviour variables are removed as they will not be available at the time of loan application.</a:t>
            </a:r>
          </a:p>
        </p:txBody>
      </p:sp>
      <p:sp>
        <p:nvSpPr>
          <p:cNvPr id="19" name="TextBox 18">
            <a:extLst>
              <a:ext uri="{FF2B5EF4-FFF2-40B4-BE49-F238E27FC236}">
                <a16:creationId xmlns:a16="http://schemas.microsoft.com/office/drawing/2014/main" id="{F94FE855-3C18-96A1-75FA-773DE74973E0}"/>
              </a:ext>
            </a:extLst>
          </p:cNvPr>
          <p:cNvSpPr txBox="1"/>
          <p:nvPr/>
        </p:nvSpPr>
        <p:spPr>
          <a:xfrm>
            <a:off x="5096105" y="4458007"/>
            <a:ext cx="2606271" cy="600164"/>
          </a:xfrm>
          <a:prstGeom prst="rect">
            <a:avLst/>
          </a:prstGeom>
          <a:noFill/>
        </p:spPr>
        <p:txBody>
          <a:bodyPr wrap="square" rtlCol="0">
            <a:spAutoFit/>
          </a:bodyPr>
          <a:lstStyle/>
          <a:p>
            <a:pPr marL="171450" indent="-171450">
              <a:buFont typeface="Arial" panose="020B0604020202020204" pitchFamily="34" charset="0"/>
              <a:buChar char="•"/>
            </a:pPr>
            <a:r>
              <a:rPr lang="en-IN" sz="1100" dirty="0"/>
              <a:t>Only customers whose loan status is Fully paid or Charged-off are considered analysis.</a:t>
            </a:r>
          </a:p>
        </p:txBody>
      </p:sp>
      <p:sp>
        <p:nvSpPr>
          <p:cNvPr id="20" name="TextBox 19">
            <a:extLst>
              <a:ext uri="{FF2B5EF4-FFF2-40B4-BE49-F238E27FC236}">
                <a16:creationId xmlns:a16="http://schemas.microsoft.com/office/drawing/2014/main" id="{9E860184-079C-E393-18F7-01C2213E4C03}"/>
              </a:ext>
            </a:extLst>
          </p:cNvPr>
          <p:cNvSpPr txBox="1"/>
          <p:nvPr/>
        </p:nvSpPr>
        <p:spPr>
          <a:xfrm>
            <a:off x="8251900" y="4458007"/>
            <a:ext cx="2606271" cy="430887"/>
          </a:xfrm>
          <a:prstGeom prst="rect">
            <a:avLst/>
          </a:prstGeom>
          <a:noFill/>
        </p:spPr>
        <p:txBody>
          <a:bodyPr wrap="square" rtlCol="0">
            <a:spAutoFit/>
          </a:bodyPr>
          <a:lstStyle/>
          <a:p>
            <a:pPr marL="171450" indent="-171450">
              <a:buFont typeface="Arial" panose="020B0604020202020204" pitchFamily="34" charset="0"/>
              <a:buChar char="•"/>
            </a:pPr>
            <a:r>
              <a:rPr lang="en-IN" sz="1100" dirty="0"/>
              <a:t>As per instructions in live class, no data treatment is done for missing records.</a:t>
            </a:r>
          </a:p>
        </p:txBody>
      </p:sp>
    </p:spTree>
    <p:extLst>
      <p:ext uri="{BB962C8B-B14F-4D97-AF65-F5344CB8AC3E}">
        <p14:creationId xmlns:p14="http://schemas.microsoft.com/office/powerpoint/2010/main" val="152223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9651-1271-E625-EF87-1C04BDFFE735}"/>
              </a:ext>
            </a:extLst>
          </p:cNvPr>
          <p:cNvSpPr>
            <a:spLocks noGrp="1"/>
          </p:cNvSpPr>
          <p:nvPr>
            <p:ph type="title"/>
          </p:nvPr>
        </p:nvSpPr>
        <p:spPr>
          <a:xfrm>
            <a:off x="286215" y="50576"/>
            <a:ext cx="10515600" cy="694241"/>
          </a:xfrm>
        </p:spPr>
        <p:txBody>
          <a:bodyPr>
            <a:normAutofit/>
          </a:bodyPr>
          <a:lstStyle/>
          <a:p>
            <a:r>
              <a:rPr lang="en-IN" sz="2400" dirty="0">
                <a:latin typeface="Verdana" panose="020B0604030504040204" pitchFamily="34" charset="0"/>
                <a:ea typeface="Verdana" panose="020B0604030504040204" pitchFamily="34" charset="0"/>
              </a:rPr>
              <a:t>General Facts on Loan Dataset that is used for analysis</a:t>
            </a:r>
          </a:p>
        </p:txBody>
      </p:sp>
      <p:sp>
        <p:nvSpPr>
          <p:cNvPr id="9" name="TextBox 8">
            <a:extLst>
              <a:ext uri="{FF2B5EF4-FFF2-40B4-BE49-F238E27FC236}">
                <a16:creationId xmlns:a16="http://schemas.microsoft.com/office/drawing/2014/main" id="{63AE68CB-B3D5-E5A6-B035-42A09DCF2E17}"/>
              </a:ext>
            </a:extLst>
          </p:cNvPr>
          <p:cNvSpPr txBox="1"/>
          <p:nvPr/>
        </p:nvSpPr>
        <p:spPr>
          <a:xfrm>
            <a:off x="773152" y="1016107"/>
            <a:ext cx="877227" cy="307777"/>
          </a:xfrm>
          <a:prstGeom prst="rect">
            <a:avLst/>
          </a:prstGeom>
          <a:noFill/>
        </p:spPr>
        <p:txBody>
          <a:bodyPr wrap="square" rtlCol="0">
            <a:spAutoFit/>
          </a:bodyPr>
          <a:lstStyle/>
          <a:p>
            <a:r>
              <a:rPr lang="en-IN" sz="1400" b="1" dirty="0"/>
              <a:t>Rows:</a:t>
            </a:r>
          </a:p>
        </p:txBody>
      </p:sp>
      <p:sp>
        <p:nvSpPr>
          <p:cNvPr id="10" name="TextBox 9">
            <a:extLst>
              <a:ext uri="{FF2B5EF4-FFF2-40B4-BE49-F238E27FC236}">
                <a16:creationId xmlns:a16="http://schemas.microsoft.com/office/drawing/2014/main" id="{581A211A-2E2D-BF5E-642D-02198FF59C22}"/>
              </a:ext>
            </a:extLst>
          </p:cNvPr>
          <p:cNvSpPr txBox="1"/>
          <p:nvPr/>
        </p:nvSpPr>
        <p:spPr>
          <a:xfrm>
            <a:off x="1566745" y="1032612"/>
            <a:ext cx="877226" cy="307777"/>
          </a:xfrm>
          <a:prstGeom prst="rect">
            <a:avLst/>
          </a:prstGeom>
          <a:noFill/>
        </p:spPr>
        <p:txBody>
          <a:bodyPr wrap="square" rtlCol="0">
            <a:spAutoFit/>
          </a:bodyPr>
          <a:lstStyle/>
          <a:p>
            <a:r>
              <a:rPr lang="en-IN" sz="1400" dirty="0"/>
              <a:t>38, 577</a:t>
            </a:r>
          </a:p>
        </p:txBody>
      </p:sp>
      <p:sp>
        <p:nvSpPr>
          <p:cNvPr id="12" name="TextBox 11">
            <a:extLst>
              <a:ext uri="{FF2B5EF4-FFF2-40B4-BE49-F238E27FC236}">
                <a16:creationId xmlns:a16="http://schemas.microsoft.com/office/drawing/2014/main" id="{2FB87844-7D1C-D062-F369-2E43DF193C49}"/>
              </a:ext>
            </a:extLst>
          </p:cNvPr>
          <p:cNvSpPr txBox="1"/>
          <p:nvPr/>
        </p:nvSpPr>
        <p:spPr>
          <a:xfrm>
            <a:off x="3438293" y="1016107"/>
            <a:ext cx="574288" cy="307777"/>
          </a:xfrm>
          <a:prstGeom prst="rect">
            <a:avLst/>
          </a:prstGeom>
          <a:noFill/>
        </p:spPr>
        <p:txBody>
          <a:bodyPr wrap="square" rtlCol="0">
            <a:spAutoFit/>
          </a:bodyPr>
          <a:lstStyle/>
          <a:p>
            <a:r>
              <a:rPr lang="en-IN" sz="1400" dirty="0"/>
              <a:t>31</a:t>
            </a:r>
          </a:p>
        </p:txBody>
      </p:sp>
      <p:sp>
        <p:nvSpPr>
          <p:cNvPr id="13" name="TextBox 12">
            <a:extLst>
              <a:ext uri="{FF2B5EF4-FFF2-40B4-BE49-F238E27FC236}">
                <a16:creationId xmlns:a16="http://schemas.microsoft.com/office/drawing/2014/main" id="{DB6FD390-78DC-2A7B-03B9-26E8D5F2FBFF}"/>
              </a:ext>
            </a:extLst>
          </p:cNvPr>
          <p:cNvSpPr txBox="1"/>
          <p:nvPr/>
        </p:nvSpPr>
        <p:spPr>
          <a:xfrm>
            <a:off x="2601951" y="1016107"/>
            <a:ext cx="882805" cy="307777"/>
          </a:xfrm>
          <a:prstGeom prst="rect">
            <a:avLst/>
          </a:prstGeom>
          <a:noFill/>
        </p:spPr>
        <p:txBody>
          <a:bodyPr wrap="square" rtlCol="0">
            <a:spAutoFit/>
          </a:bodyPr>
          <a:lstStyle/>
          <a:p>
            <a:r>
              <a:rPr lang="en-IN" sz="1400" b="1" dirty="0"/>
              <a:t>Columns:</a:t>
            </a:r>
          </a:p>
        </p:txBody>
      </p:sp>
      <p:sp>
        <p:nvSpPr>
          <p:cNvPr id="14" name="TextBox 13">
            <a:extLst>
              <a:ext uri="{FF2B5EF4-FFF2-40B4-BE49-F238E27FC236}">
                <a16:creationId xmlns:a16="http://schemas.microsoft.com/office/drawing/2014/main" id="{D3209FAB-F56B-23C1-D727-2E04A815E04E}"/>
              </a:ext>
            </a:extLst>
          </p:cNvPr>
          <p:cNvSpPr txBox="1"/>
          <p:nvPr/>
        </p:nvSpPr>
        <p:spPr>
          <a:xfrm>
            <a:off x="525965" y="1738044"/>
            <a:ext cx="1572322" cy="261610"/>
          </a:xfrm>
          <a:prstGeom prst="rect">
            <a:avLst/>
          </a:prstGeom>
          <a:noFill/>
        </p:spPr>
        <p:txBody>
          <a:bodyPr wrap="square" rtlCol="0">
            <a:spAutoFit/>
          </a:bodyPr>
          <a:lstStyle/>
          <a:p>
            <a:r>
              <a:rPr lang="en-IN" sz="1100" b="1" dirty="0"/>
              <a:t>Missing Data:</a:t>
            </a:r>
          </a:p>
        </p:txBody>
      </p:sp>
      <p:pic>
        <p:nvPicPr>
          <p:cNvPr id="16" name="Picture 15">
            <a:extLst>
              <a:ext uri="{FF2B5EF4-FFF2-40B4-BE49-F238E27FC236}">
                <a16:creationId xmlns:a16="http://schemas.microsoft.com/office/drawing/2014/main" id="{CB04206D-F5A9-0C1D-73E6-94E4D1CA4C04}"/>
              </a:ext>
            </a:extLst>
          </p:cNvPr>
          <p:cNvPicPr>
            <a:picLocks noChangeAspect="1"/>
          </p:cNvPicPr>
          <p:nvPr/>
        </p:nvPicPr>
        <p:blipFill>
          <a:blip r:embed="rId2"/>
          <a:stretch>
            <a:fillRect/>
          </a:stretch>
        </p:blipFill>
        <p:spPr>
          <a:xfrm>
            <a:off x="578006" y="1999654"/>
            <a:ext cx="3559097" cy="2123719"/>
          </a:xfrm>
          <a:prstGeom prst="rect">
            <a:avLst/>
          </a:prstGeom>
        </p:spPr>
      </p:pic>
      <p:sp>
        <p:nvSpPr>
          <p:cNvPr id="17" name="TextBox 16">
            <a:extLst>
              <a:ext uri="{FF2B5EF4-FFF2-40B4-BE49-F238E27FC236}">
                <a16:creationId xmlns:a16="http://schemas.microsoft.com/office/drawing/2014/main" id="{6C930F83-40D8-F297-99F9-82284F07DD1C}"/>
              </a:ext>
            </a:extLst>
          </p:cNvPr>
          <p:cNvSpPr txBox="1"/>
          <p:nvPr/>
        </p:nvSpPr>
        <p:spPr>
          <a:xfrm>
            <a:off x="5887845" y="1123164"/>
            <a:ext cx="5010615" cy="430887"/>
          </a:xfrm>
          <a:prstGeom prst="rect">
            <a:avLst/>
          </a:prstGeom>
          <a:noFill/>
        </p:spPr>
        <p:txBody>
          <a:bodyPr wrap="square" rtlCol="0">
            <a:spAutoFit/>
          </a:bodyPr>
          <a:lstStyle/>
          <a:p>
            <a:r>
              <a:rPr lang="en-IN" sz="1100" b="1" dirty="0"/>
              <a:t>Dropping Columns: </a:t>
            </a:r>
            <a:r>
              <a:rPr lang="en-IN" sz="1100" dirty="0"/>
              <a:t>Customer behaviour and ones that have all rows as Null or 0.</a:t>
            </a:r>
          </a:p>
          <a:p>
            <a:r>
              <a:rPr lang="en-IN" sz="1100" dirty="0"/>
              <a:t>**All dropped column list can be found in the python code.</a:t>
            </a:r>
          </a:p>
        </p:txBody>
      </p:sp>
      <p:pic>
        <p:nvPicPr>
          <p:cNvPr id="19" name="Picture 18">
            <a:extLst>
              <a:ext uri="{FF2B5EF4-FFF2-40B4-BE49-F238E27FC236}">
                <a16:creationId xmlns:a16="http://schemas.microsoft.com/office/drawing/2014/main" id="{80E5D2FE-2B45-0040-3A63-EE43FC2FB04D}"/>
              </a:ext>
            </a:extLst>
          </p:cNvPr>
          <p:cNvPicPr>
            <a:picLocks noChangeAspect="1"/>
          </p:cNvPicPr>
          <p:nvPr/>
        </p:nvPicPr>
        <p:blipFill>
          <a:blip r:embed="rId3"/>
          <a:stretch>
            <a:fillRect/>
          </a:stretch>
        </p:blipFill>
        <p:spPr>
          <a:xfrm>
            <a:off x="5781907" y="1514358"/>
            <a:ext cx="5832087" cy="4844703"/>
          </a:xfrm>
          <a:prstGeom prst="rect">
            <a:avLst/>
          </a:prstGeom>
        </p:spPr>
      </p:pic>
      <p:sp>
        <p:nvSpPr>
          <p:cNvPr id="20" name="TextBox 19">
            <a:extLst>
              <a:ext uri="{FF2B5EF4-FFF2-40B4-BE49-F238E27FC236}">
                <a16:creationId xmlns:a16="http://schemas.microsoft.com/office/drawing/2014/main" id="{5E16AF33-C724-E5E7-1FC1-455B8D02DE04}"/>
              </a:ext>
            </a:extLst>
          </p:cNvPr>
          <p:cNvSpPr txBox="1"/>
          <p:nvPr/>
        </p:nvSpPr>
        <p:spPr>
          <a:xfrm>
            <a:off x="573358" y="4254178"/>
            <a:ext cx="4221666" cy="430887"/>
          </a:xfrm>
          <a:prstGeom prst="rect">
            <a:avLst/>
          </a:prstGeom>
          <a:noFill/>
        </p:spPr>
        <p:txBody>
          <a:bodyPr wrap="square" rtlCol="0">
            <a:spAutoFit/>
          </a:bodyPr>
          <a:lstStyle/>
          <a:p>
            <a:r>
              <a:rPr lang="en-IN" sz="1100" b="1" dirty="0"/>
              <a:t>Business Consideration:</a:t>
            </a:r>
          </a:p>
          <a:p>
            <a:r>
              <a:rPr lang="en-IN" sz="1100" dirty="0"/>
              <a:t>Keeping only Fully paid and Charge- off customers</a:t>
            </a:r>
          </a:p>
        </p:txBody>
      </p:sp>
      <p:pic>
        <p:nvPicPr>
          <p:cNvPr id="22" name="Picture 21">
            <a:extLst>
              <a:ext uri="{FF2B5EF4-FFF2-40B4-BE49-F238E27FC236}">
                <a16:creationId xmlns:a16="http://schemas.microsoft.com/office/drawing/2014/main" id="{42A75A3D-E8A2-885F-D916-B986CAC527CC}"/>
              </a:ext>
            </a:extLst>
          </p:cNvPr>
          <p:cNvPicPr>
            <a:picLocks noChangeAspect="1"/>
          </p:cNvPicPr>
          <p:nvPr/>
        </p:nvPicPr>
        <p:blipFill>
          <a:blip r:embed="rId4"/>
          <a:stretch>
            <a:fillRect/>
          </a:stretch>
        </p:blipFill>
        <p:spPr>
          <a:xfrm>
            <a:off x="573358" y="4914957"/>
            <a:ext cx="4924193" cy="428685"/>
          </a:xfrm>
          <a:prstGeom prst="rect">
            <a:avLst/>
          </a:prstGeom>
        </p:spPr>
      </p:pic>
      <p:cxnSp>
        <p:nvCxnSpPr>
          <p:cNvPr id="24" name="Straight Connector 23">
            <a:extLst>
              <a:ext uri="{FF2B5EF4-FFF2-40B4-BE49-F238E27FC236}">
                <a16:creationId xmlns:a16="http://schemas.microsoft.com/office/drawing/2014/main" id="{3D1BF0C1-6342-6966-153D-8C2A587051A2}"/>
              </a:ext>
            </a:extLst>
          </p:cNvPr>
          <p:cNvCxnSpPr/>
          <p:nvPr/>
        </p:nvCxnSpPr>
        <p:spPr>
          <a:xfrm>
            <a:off x="5692697" y="1260088"/>
            <a:ext cx="0" cy="5098973"/>
          </a:xfrm>
          <a:prstGeom prst="line">
            <a:avLst/>
          </a:prstGeom>
          <a:l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2B4F06D-2C62-1150-E614-4304130FBF77}"/>
              </a:ext>
            </a:extLst>
          </p:cNvPr>
          <p:cNvSpPr/>
          <p:nvPr/>
        </p:nvSpPr>
        <p:spPr>
          <a:xfrm>
            <a:off x="5544015" y="3428999"/>
            <a:ext cx="284356" cy="2844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&gt;</a:t>
            </a:r>
          </a:p>
        </p:txBody>
      </p:sp>
      <p:cxnSp>
        <p:nvCxnSpPr>
          <p:cNvPr id="27" name="Straight Connector 26">
            <a:extLst>
              <a:ext uri="{FF2B5EF4-FFF2-40B4-BE49-F238E27FC236}">
                <a16:creationId xmlns:a16="http://schemas.microsoft.com/office/drawing/2014/main" id="{22195EB5-C02D-B35A-A231-8C46AC84E358}"/>
              </a:ext>
            </a:extLst>
          </p:cNvPr>
          <p:cNvCxnSpPr/>
          <p:nvPr/>
        </p:nvCxnSpPr>
        <p:spPr>
          <a:xfrm>
            <a:off x="2453268" y="880630"/>
            <a:ext cx="0" cy="54672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0CB242-3260-3E3A-71CF-A7C8B0C09CBD}"/>
              </a:ext>
            </a:extLst>
          </p:cNvPr>
          <p:cNvSpPr txBox="1"/>
          <p:nvPr/>
        </p:nvSpPr>
        <p:spPr>
          <a:xfrm>
            <a:off x="630973" y="5411006"/>
            <a:ext cx="4221666" cy="430887"/>
          </a:xfrm>
          <a:prstGeom prst="rect">
            <a:avLst/>
          </a:prstGeom>
          <a:noFill/>
        </p:spPr>
        <p:txBody>
          <a:bodyPr wrap="square" rtlCol="0">
            <a:spAutoFit/>
          </a:bodyPr>
          <a:lstStyle/>
          <a:p>
            <a:r>
              <a:rPr lang="en-IN" sz="1100" b="1" dirty="0"/>
              <a:t>Checked for duplicates in data:</a:t>
            </a:r>
          </a:p>
          <a:p>
            <a:r>
              <a:rPr lang="en-IN" sz="1100" dirty="0"/>
              <a:t>No duplicates found</a:t>
            </a:r>
          </a:p>
        </p:txBody>
      </p:sp>
      <p:pic>
        <p:nvPicPr>
          <p:cNvPr id="30" name="Picture 29">
            <a:extLst>
              <a:ext uri="{FF2B5EF4-FFF2-40B4-BE49-F238E27FC236}">
                <a16:creationId xmlns:a16="http://schemas.microsoft.com/office/drawing/2014/main" id="{0C6FBBFC-8D61-B0FC-B518-7A3E2C082A5A}"/>
              </a:ext>
            </a:extLst>
          </p:cNvPr>
          <p:cNvPicPr>
            <a:picLocks noChangeAspect="1"/>
          </p:cNvPicPr>
          <p:nvPr/>
        </p:nvPicPr>
        <p:blipFill>
          <a:blip r:embed="rId5"/>
          <a:stretch>
            <a:fillRect/>
          </a:stretch>
        </p:blipFill>
        <p:spPr>
          <a:xfrm>
            <a:off x="573359" y="5886221"/>
            <a:ext cx="4924192" cy="864034"/>
          </a:xfrm>
          <a:prstGeom prst="rect">
            <a:avLst/>
          </a:prstGeom>
        </p:spPr>
      </p:pic>
      <p:sp>
        <p:nvSpPr>
          <p:cNvPr id="31" name="TextBox 30">
            <a:extLst>
              <a:ext uri="{FF2B5EF4-FFF2-40B4-BE49-F238E27FC236}">
                <a16:creationId xmlns:a16="http://schemas.microsoft.com/office/drawing/2014/main" id="{B1D5FAFA-D436-3E5C-FC4C-C8C6E9A39E6B}"/>
              </a:ext>
            </a:extLst>
          </p:cNvPr>
          <p:cNvSpPr txBox="1"/>
          <p:nvPr/>
        </p:nvSpPr>
        <p:spPr>
          <a:xfrm>
            <a:off x="286215" y="518314"/>
            <a:ext cx="6601522" cy="369332"/>
          </a:xfrm>
          <a:prstGeom prst="rect">
            <a:avLst/>
          </a:prstGeom>
          <a:noFill/>
        </p:spPr>
        <p:txBody>
          <a:bodyPr wrap="square" rtlCol="0">
            <a:spAutoFit/>
          </a:bodyPr>
          <a:lstStyle/>
          <a:p>
            <a:r>
              <a:rPr lang="en-IN" dirty="0"/>
              <a:t>Considered only charge-off and fully paid customers</a:t>
            </a:r>
          </a:p>
        </p:txBody>
      </p:sp>
    </p:spTree>
    <p:extLst>
      <p:ext uri="{BB962C8B-B14F-4D97-AF65-F5344CB8AC3E}">
        <p14:creationId xmlns:p14="http://schemas.microsoft.com/office/powerpoint/2010/main" val="136958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C5D4-749B-930A-5C72-9A5F6C559B7C}"/>
              </a:ext>
            </a:extLst>
          </p:cNvPr>
          <p:cNvSpPr>
            <a:spLocks noGrp="1"/>
          </p:cNvSpPr>
          <p:nvPr>
            <p:ph type="title"/>
          </p:nvPr>
        </p:nvSpPr>
        <p:spPr>
          <a:xfrm>
            <a:off x="739078" y="420882"/>
            <a:ext cx="10515600" cy="504670"/>
          </a:xfrm>
        </p:spPr>
        <p:txBody>
          <a:bodyPr>
            <a:normAutofit/>
          </a:bodyPr>
          <a:lstStyle/>
          <a:p>
            <a:r>
              <a:rPr lang="en-IN" sz="2400" dirty="0">
                <a:latin typeface="Verdana" panose="020B0604030504040204" pitchFamily="34" charset="0"/>
                <a:ea typeface="Verdana" panose="020B0604030504040204" pitchFamily="34" charset="0"/>
              </a:rPr>
              <a:t>Data cleaning</a:t>
            </a:r>
          </a:p>
        </p:txBody>
      </p:sp>
      <p:graphicFrame>
        <p:nvGraphicFramePr>
          <p:cNvPr id="4" name="Table 4">
            <a:extLst>
              <a:ext uri="{FF2B5EF4-FFF2-40B4-BE49-F238E27FC236}">
                <a16:creationId xmlns:a16="http://schemas.microsoft.com/office/drawing/2014/main" id="{60817EB1-2331-A9DB-D8A5-916B4A316019}"/>
              </a:ext>
            </a:extLst>
          </p:cNvPr>
          <p:cNvGraphicFramePr>
            <a:graphicFrameLocks noGrp="1"/>
          </p:cNvGraphicFramePr>
          <p:nvPr>
            <p:extLst>
              <p:ext uri="{D42A27DB-BD31-4B8C-83A1-F6EECF244321}">
                <p14:modId xmlns:p14="http://schemas.microsoft.com/office/powerpoint/2010/main" val="1374144520"/>
              </p:ext>
            </p:extLst>
          </p:nvPr>
        </p:nvGraphicFramePr>
        <p:xfrm>
          <a:off x="739078" y="1020749"/>
          <a:ext cx="10515600" cy="3291840"/>
        </p:xfrm>
        <a:graphic>
          <a:graphicData uri="http://schemas.openxmlformats.org/drawingml/2006/table">
            <a:tbl>
              <a:tblPr firstRow="1" bandRow="1">
                <a:tableStyleId>{69012ECD-51FC-41F1-AA8D-1B2483CD663E}</a:tableStyleId>
              </a:tblPr>
              <a:tblGrid>
                <a:gridCol w="620818">
                  <a:extLst>
                    <a:ext uri="{9D8B030D-6E8A-4147-A177-3AD203B41FA5}">
                      <a16:colId xmlns:a16="http://schemas.microsoft.com/office/drawing/2014/main" val="336891904"/>
                    </a:ext>
                  </a:extLst>
                </a:gridCol>
                <a:gridCol w="2342205">
                  <a:extLst>
                    <a:ext uri="{9D8B030D-6E8A-4147-A177-3AD203B41FA5}">
                      <a16:colId xmlns:a16="http://schemas.microsoft.com/office/drawing/2014/main" val="3810054358"/>
                    </a:ext>
                  </a:extLst>
                </a:gridCol>
                <a:gridCol w="2342205">
                  <a:extLst>
                    <a:ext uri="{9D8B030D-6E8A-4147-A177-3AD203B41FA5}">
                      <a16:colId xmlns:a16="http://schemas.microsoft.com/office/drawing/2014/main" val="2025270223"/>
                    </a:ext>
                  </a:extLst>
                </a:gridCol>
                <a:gridCol w="5210372">
                  <a:extLst>
                    <a:ext uri="{9D8B030D-6E8A-4147-A177-3AD203B41FA5}">
                      <a16:colId xmlns:a16="http://schemas.microsoft.com/office/drawing/2014/main" val="1190020087"/>
                    </a:ext>
                  </a:extLst>
                </a:gridCol>
              </a:tblGrid>
              <a:tr h="229960">
                <a:tc>
                  <a:txBody>
                    <a:bodyPr/>
                    <a:lstStyle/>
                    <a:p>
                      <a:pPr algn="ctr"/>
                      <a:r>
                        <a:rPr lang="en-IN" sz="1200" dirty="0" err="1"/>
                        <a:t>S.No</a:t>
                      </a:r>
                      <a:r>
                        <a:rPr lang="en-IN" sz="1200" dirty="0"/>
                        <a:t>.</a:t>
                      </a:r>
                    </a:p>
                  </a:txBody>
                  <a:tcPr>
                    <a:solidFill>
                      <a:schemeClr val="accent1">
                        <a:lumMod val="50000"/>
                      </a:schemeClr>
                    </a:solidFill>
                  </a:tcPr>
                </a:tc>
                <a:tc>
                  <a:txBody>
                    <a:bodyPr/>
                    <a:lstStyle/>
                    <a:p>
                      <a:pPr algn="ctr"/>
                      <a:r>
                        <a:rPr lang="en-IN" sz="1200" dirty="0"/>
                        <a:t>Data Treatment</a:t>
                      </a:r>
                    </a:p>
                  </a:txBody>
                  <a:tcPr>
                    <a:solidFill>
                      <a:schemeClr val="accent1">
                        <a:lumMod val="50000"/>
                      </a:schemeClr>
                    </a:solidFill>
                  </a:tcPr>
                </a:tc>
                <a:tc>
                  <a:txBody>
                    <a:bodyPr/>
                    <a:lstStyle/>
                    <a:p>
                      <a:pPr algn="ctr"/>
                      <a:r>
                        <a:rPr lang="en-IN" sz="1200" dirty="0"/>
                        <a:t>Columns</a:t>
                      </a:r>
                    </a:p>
                  </a:txBody>
                  <a:tcPr>
                    <a:solidFill>
                      <a:schemeClr val="accent1">
                        <a:lumMod val="50000"/>
                      </a:schemeClr>
                    </a:solidFill>
                  </a:tcPr>
                </a:tc>
                <a:tc>
                  <a:txBody>
                    <a:bodyPr/>
                    <a:lstStyle/>
                    <a:p>
                      <a:pPr algn="ctr"/>
                      <a:r>
                        <a:rPr lang="en-IN" sz="1200" dirty="0"/>
                        <a:t>Description</a:t>
                      </a:r>
                    </a:p>
                  </a:txBody>
                  <a:tcPr>
                    <a:solidFill>
                      <a:schemeClr val="accent1">
                        <a:lumMod val="50000"/>
                      </a:schemeClr>
                    </a:solidFill>
                  </a:tcPr>
                </a:tc>
                <a:extLst>
                  <a:ext uri="{0D108BD9-81ED-4DB2-BD59-A6C34878D82A}">
                    <a16:rowId xmlns:a16="http://schemas.microsoft.com/office/drawing/2014/main" val="630708285"/>
                  </a:ext>
                </a:extLst>
              </a:tr>
              <a:tr h="383266">
                <a:tc>
                  <a:txBody>
                    <a:bodyPr/>
                    <a:lstStyle/>
                    <a:p>
                      <a:r>
                        <a:rPr lang="en-IN" sz="1200" dirty="0"/>
                        <a:t>1.</a:t>
                      </a:r>
                    </a:p>
                  </a:txBody>
                  <a:tcPr/>
                </a:tc>
                <a:tc>
                  <a:txBody>
                    <a:bodyPr/>
                    <a:lstStyle/>
                    <a:p>
                      <a:r>
                        <a:rPr lang="en-IN" sz="1200" dirty="0"/>
                        <a:t>Changing Datatype</a:t>
                      </a:r>
                    </a:p>
                  </a:txBody>
                  <a:tcPr/>
                </a:tc>
                <a:tc>
                  <a:txBody>
                    <a:bodyPr/>
                    <a:lstStyle/>
                    <a:p>
                      <a:r>
                        <a:rPr lang="en-IN" sz="1200" dirty="0"/>
                        <a:t>String: id, </a:t>
                      </a:r>
                      <a:r>
                        <a:rPr lang="en-IN" sz="1200" dirty="0" err="1"/>
                        <a:t>member_id</a:t>
                      </a:r>
                      <a:r>
                        <a:rPr lang="en-IN" sz="1200" dirty="0"/>
                        <a:t>, </a:t>
                      </a:r>
                      <a:r>
                        <a:rPr lang="en-IN" sz="1200" dirty="0" err="1"/>
                        <a:t>policy_code</a:t>
                      </a:r>
                      <a:r>
                        <a:rPr lang="en-IN" sz="1200" dirty="0"/>
                        <a:t>, </a:t>
                      </a:r>
                      <a:r>
                        <a:rPr lang="en-IN" sz="1200" dirty="0" err="1"/>
                        <a:t>int_rate</a:t>
                      </a:r>
                      <a:endParaRPr lang="en-IN" sz="1200" dirty="0"/>
                    </a:p>
                  </a:txBody>
                  <a:tcPr/>
                </a:tc>
                <a:tc>
                  <a:txBody>
                    <a:bodyPr/>
                    <a:lstStyle/>
                    <a:p>
                      <a:r>
                        <a:rPr lang="en-IN" sz="1200" dirty="0"/>
                        <a:t>Column datatype changed to string</a:t>
                      </a:r>
                    </a:p>
                  </a:txBody>
                  <a:tcPr/>
                </a:tc>
                <a:extLst>
                  <a:ext uri="{0D108BD9-81ED-4DB2-BD59-A6C34878D82A}">
                    <a16:rowId xmlns:a16="http://schemas.microsoft.com/office/drawing/2014/main" val="1871724994"/>
                  </a:ext>
                </a:extLst>
              </a:tr>
              <a:tr h="229960">
                <a:tc>
                  <a:txBody>
                    <a:bodyPr/>
                    <a:lstStyle/>
                    <a:p>
                      <a:r>
                        <a:rPr lang="en-IN" sz="1200" dirty="0"/>
                        <a:t>2. </a:t>
                      </a:r>
                    </a:p>
                  </a:txBody>
                  <a:tcPr/>
                </a:tc>
                <a:tc>
                  <a:txBody>
                    <a:bodyPr/>
                    <a:lstStyle/>
                    <a:p>
                      <a:r>
                        <a:rPr lang="en-IN" sz="1200" dirty="0"/>
                        <a:t>Removing leading spaces</a:t>
                      </a:r>
                    </a:p>
                  </a:txBody>
                  <a:tcPr/>
                </a:tc>
                <a:tc>
                  <a:txBody>
                    <a:bodyPr/>
                    <a:lstStyle/>
                    <a:p>
                      <a:r>
                        <a:rPr lang="en-IN" sz="1200" dirty="0"/>
                        <a:t>term, </a:t>
                      </a:r>
                      <a:r>
                        <a:rPr lang="en-IN" sz="1200" dirty="0" err="1"/>
                        <a:t>emp_title</a:t>
                      </a:r>
                      <a:endParaRPr lang="en-IN" sz="1200" dirty="0"/>
                    </a:p>
                  </a:txBody>
                  <a:tcPr/>
                </a:tc>
                <a:tc>
                  <a:txBody>
                    <a:bodyPr/>
                    <a:lstStyle/>
                    <a:p>
                      <a:r>
                        <a:rPr lang="en-IN" sz="1200" dirty="0"/>
                        <a:t>Some records existed in these column with leading spaces. Removed that.</a:t>
                      </a:r>
                    </a:p>
                  </a:txBody>
                  <a:tcPr/>
                </a:tc>
                <a:extLst>
                  <a:ext uri="{0D108BD9-81ED-4DB2-BD59-A6C34878D82A}">
                    <a16:rowId xmlns:a16="http://schemas.microsoft.com/office/drawing/2014/main" val="1824148455"/>
                  </a:ext>
                </a:extLst>
              </a:tr>
              <a:tr h="383266">
                <a:tc>
                  <a:txBody>
                    <a:bodyPr/>
                    <a:lstStyle/>
                    <a:p>
                      <a:r>
                        <a:rPr lang="en-IN" sz="1200" dirty="0"/>
                        <a:t>3.</a:t>
                      </a:r>
                    </a:p>
                  </a:txBody>
                  <a:tcPr/>
                </a:tc>
                <a:tc>
                  <a:txBody>
                    <a:bodyPr/>
                    <a:lstStyle/>
                    <a:p>
                      <a:r>
                        <a:rPr lang="en-IN" sz="1200" dirty="0"/>
                        <a:t>Round to two decimal places</a:t>
                      </a:r>
                    </a:p>
                  </a:txBody>
                  <a:tcPr/>
                </a:tc>
                <a:tc>
                  <a:txBody>
                    <a:bodyPr/>
                    <a:lstStyle/>
                    <a:p>
                      <a:r>
                        <a:rPr lang="en-IN" sz="1200" dirty="0" err="1"/>
                        <a:t>Funded_amnt_inv</a:t>
                      </a:r>
                      <a:endParaRPr lang="en-IN" sz="1200" dirty="0"/>
                    </a:p>
                  </a:txBody>
                  <a:tcPr/>
                </a:tc>
                <a:tc>
                  <a:txBody>
                    <a:bodyPr/>
                    <a:lstStyle/>
                    <a:p>
                      <a:r>
                        <a:rPr lang="en-IN" sz="1200" dirty="0"/>
                        <a:t>Values were rounded off to two decimal place to make it consistent with other float type numerical columns</a:t>
                      </a:r>
                    </a:p>
                  </a:txBody>
                  <a:tcPr/>
                </a:tc>
                <a:extLst>
                  <a:ext uri="{0D108BD9-81ED-4DB2-BD59-A6C34878D82A}">
                    <a16:rowId xmlns:a16="http://schemas.microsoft.com/office/drawing/2014/main" val="609007210"/>
                  </a:ext>
                </a:extLst>
              </a:tr>
              <a:tr h="996491">
                <a:tc>
                  <a:txBody>
                    <a:bodyPr/>
                    <a:lstStyle/>
                    <a:p>
                      <a:r>
                        <a:rPr lang="en-IN" sz="1200" dirty="0"/>
                        <a:t>4. </a:t>
                      </a:r>
                    </a:p>
                  </a:txBody>
                  <a:tcPr/>
                </a:tc>
                <a:tc>
                  <a:txBody>
                    <a:bodyPr/>
                    <a:lstStyle/>
                    <a:p>
                      <a:r>
                        <a:rPr lang="en-IN" sz="1200" dirty="0"/>
                        <a:t>Replacing invalid row data to blank</a:t>
                      </a:r>
                    </a:p>
                  </a:txBody>
                  <a:tcPr/>
                </a:tc>
                <a:tc>
                  <a:txBody>
                    <a:bodyPr/>
                    <a:lstStyle/>
                    <a:p>
                      <a:r>
                        <a:rPr lang="en-IN" sz="1200" dirty="0" err="1"/>
                        <a:t>Emp_title</a:t>
                      </a:r>
                      <a:endParaRPr lang="en-IN" sz="1200" dirty="0"/>
                    </a:p>
                  </a:txBody>
                  <a:tcPr/>
                </a:tc>
                <a:tc>
                  <a:txBody>
                    <a:bodyPr/>
                    <a:lstStyle/>
                    <a:p>
                      <a:r>
                        <a:rPr lang="en-IN" sz="1200" dirty="0"/>
                        <a:t>1. There were records </a:t>
                      </a:r>
                      <a:r>
                        <a:rPr lang="en-IN" sz="1200" b="1" dirty="0"/>
                        <a:t>in </a:t>
                      </a:r>
                      <a:r>
                        <a:rPr lang="en-IN" sz="1200" b="1" dirty="0" err="1"/>
                        <a:t>emp_title</a:t>
                      </a:r>
                      <a:r>
                        <a:rPr lang="en-IN" sz="1200" b="1" dirty="0"/>
                        <a:t> column </a:t>
                      </a:r>
                      <a:r>
                        <a:rPr lang="en-IN" sz="1200" dirty="0"/>
                        <a:t>where invalid or incomplete data existed. </a:t>
                      </a:r>
                    </a:p>
                    <a:p>
                      <a:r>
                        <a:rPr lang="en-IN" sz="1200" dirty="0"/>
                        <a:t>Ex of Invalid Data that existed: 15,1400 , 36,000, 553742017</a:t>
                      </a:r>
                    </a:p>
                    <a:p>
                      <a:r>
                        <a:rPr lang="en-IN" sz="1200" dirty="0"/>
                        <a:t>2. </a:t>
                      </a:r>
                      <a:r>
                        <a:rPr lang="en-IN" sz="1200" b="1" dirty="0" err="1"/>
                        <a:t>home_ownership</a:t>
                      </a:r>
                      <a:r>
                        <a:rPr lang="en-IN" sz="1200" b="1" dirty="0"/>
                        <a:t>: </a:t>
                      </a:r>
                      <a:r>
                        <a:rPr lang="en-IN" sz="1200" b="0" dirty="0"/>
                        <a:t>NONE replaced with blank</a:t>
                      </a:r>
                    </a:p>
                    <a:p>
                      <a:r>
                        <a:rPr lang="en-IN" sz="1200" b="0" dirty="0"/>
                        <a:t>3. </a:t>
                      </a:r>
                      <a:r>
                        <a:rPr lang="en-IN" sz="1200" b="1" dirty="0"/>
                        <a:t>title: </a:t>
                      </a:r>
                      <a:r>
                        <a:rPr lang="en-IN" sz="1200" b="0" dirty="0"/>
                        <a:t>“$</a:t>
                      </a:r>
                      <a:r>
                        <a:rPr lang="en-IN" sz="1200" b="1" dirty="0"/>
                        <a:t>” </a:t>
                      </a:r>
                      <a:r>
                        <a:rPr lang="en-IN" sz="1200" b="0" dirty="0"/>
                        <a:t>is replaced with blank</a:t>
                      </a:r>
                    </a:p>
                    <a:p>
                      <a:r>
                        <a:rPr lang="en-IN" sz="1200" b="0" dirty="0"/>
                        <a:t>4. </a:t>
                      </a:r>
                      <a:r>
                        <a:rPr lang="en-IN" sz="1200" b="1" dirty="0" err="1"/>
                        <a:t>int_rate</a:t>
                      </a:r>
                      <a:r>
                        <a:rPr lang="en-IN" sz="1200" b="1" dirty="0"/>
                        <a:t>: </a:t>
                      </a:r>
                      <a:r>
                        <a:rPr lang="en-IN" sz="1200" b="0" dirty="0"/>
                        <a:t>“%” replaced with blank</a:t>
                      </a:r>
                    </a:p>
                  </a:txBody>
                  <a:tcPr/>
                </a:tc>
                <a:extLst>
                  <a:ext uri="{0D108BD9-81ED-4DB2-BD59-A6C34878D82A}">
                    <a16:rowId xmlns:a16="http://schemas.microsoft.com/office/drawing/2014/main" val="2959587431"/>
                  </a:ext>
                </a:extLst>
              </a:tr>
              <a:tr h="536572">
                <a:tc>
                  <a:txBody>
                    <a:bodyPr/>
                    <a:lstStyle/>
                    <a:p>
                      <a:r>
                        <a:rPr lang="en-IN" sz="1200" dirty="0"/>
                        <a:t>5.</a:t>
                      </a:r>
                    </a:p>
                  </a:txBody>
                  <a:tcPr/>
                </a:tc>
                <a:tc>
                  <a:txBody>
                    <a:bodyPr/>
                    <a:lstStyle/>
                    <a:p>
                      <a:r>
                        <a:rPr lang="en-IN" sz="1200" dirty="0"/>
                        <a:t>Processing loan date column</a:t>
                      </a:r>
                    </a:p>
                  </a:txBody>
                  <a:tcPr/>
                </a:tc>
                <a:tc>
                  <a:txBody>
                    <a:bodyPr/>
                    <a:lstStyle/>
                    <a:p>
                      <a:r>
                        <a:rPr lang="en-IN" sz="1200" dirty="0" err="1"/>
                        <a:t>Issue_d</a:t>
                      </a:r>
                      <a:endParaRPr lang="en-IN" sz="1200" dirty="0"/>
                    </a:p>
                  </a:txBody>
                  <a:tcPr/>
                </a:tc>
                <a:tc>
                  <a:txBody>
                    <a:bodyPr/>
                    <a:lstStyle/>
                    <a:p>
                      <a:r>
                        <a:rPr lang="en-IN" sz="1200" dirty="0"/>
                        <a:t>Two new columns were created:</a:t>
                      </a:r>
                    </a:p>
                    <a:p>
                      <a:pPr marL="171450" indent="-171450">
                        <a:buFont typeface="Arial" panose="020B0604020202020204" pitchFamily="34" charset="0"/>
                        <a:buChar char="•"/>
                      </a:pPr>
                      <a:r>
                        <a:rPr lang="en-IN" sz="1200" dirty="0" err="1"/>
                        <a:t>issue_d_month</a:t>
                      </a:r>
                      <a:r>
                        <a:rPr lang="en-IN" sz="1200" dirty="0"/>
                        <a:t>: Capturing only loan month</a:t>
                      </a:r>
                    </a:p>
                    <a:p>
                      <a:pPr marL="171450" indent="-171450">
                        <a:buFont typeface="Arial" panose="020B0604020202020204" pitchFamily="34" charset="0"/>
                        <a:buChar char="•"/>
                      </a:pPr>
                      <a:r>
                        <a:rPr lang="en-IN" sz="1200" dirty="0" err="1"/>
                        <a:t>issue_d_year</a:t>
                      </a:r>
                      <a:r>
                        <a:rPr lang="en-IN" sz="1200" dirty="0"/>
                        <a:t>: Capturing only loan year</a:t>
                      </a:r>
                    </a:p>
                  </a:txBody>
                  <a:tcPr/>
                </a:tc>
                <a:extLst>
                  <a:ext uri="{0D108BD9-81ED-4DB2-BD59-A6C34878D82A}">
                    <a16:rowId xmlns:a16="http://schemas.microsoft.com/office/drawing/2014/main" val="964077013"/>
                  </a:ext>
                </a:extLst>
              </a:tr>
            </a:tbl>
          </a:graphicData>
        </a:graphic>
      </p:graphicFrame>
      <p:sp>
        <p:nvSpPr>
          <p:cNvPr id="5" name="TextBox 4">
            <a:extLst>
              <a:ext uri="{FF2B5EF4-FFF2-40B4-BE49-F238E27FC236}">
                <a16:creationId xmlns:a16="http://schemas.microsoft.com/office/drawing/2014/main" id="{460C46F0-2FB8-855E-D5B4-5E702F9900F8}"/>
              </a:ext>
            </a:extLst>
          </p:cNvPr>
          <p:cNvSpPr txBox="1"/>
          <p:nvPr/>
        </p:nvSpPr>
        <p:spPr>
          <a:xfrm>
            <a:off x="638719" y="4412598"/>
            <a:ext cx="5356922" cy="338554"/>
          </a:xfrm>
          <a:prstGeom prst="rect">
            <a:avLst/>
          </a:prstGeom>
          <a:noFill/>
        </p:spPr>
        <p:txBody>
          <a:bodyPr wrap="square" rtlCol="0">
            <a:spAutoFit/>
          </a:bodyPr>
          <a:lstStyle/>
          <a:p>
            <a:r>
              <a:rPr lang="en-IN" sz="1600" b="1" dirty="0"/>
              <a:t>Recommendation for missing data treatment:</a:t>
            </a:r>
          </a:p>
        </p:txBody>
      </p:sp>
      <p:pic>
        <p:nvPicPr>
          <p:cNvPr id="7" name="Picture 6">
            <a:extLst>
              <a:ext uri="{FF2B5EF4-FFF2-40B4-BE49-F238E27FC236}">
                <a16:creationId xmlns:a16="http://schemas.microsoft.com/office/drawing/2014/main" id="{877B9107-2ACE-537B-9F75-E66019A67375}"/>
              </a:ext>
            </a:extLst>
          </p:cNvPr>
          <p:cNvPicPr>
            <a:picLocks noChangeAspect="1"/>
          </p:cNvPicPr>
          <p:nvPr/>
        </p:nvPicPr>
        <p:blipFill>
          <a:blip r:embed="rId2"/>
          <a:stretch>
            <a:fillRect/>
          </a:stretch>
        </p:blipFill>
        <p:spPr>
          <a:xfrm>
            <a:off x="739078" y="5408274"/>
            <a:ext cx="4758473" cy="1028844"/>
          </a:xfrm>
          <a:prstGeom prst="rect">
            <a:avLst/>
          </a:prstGeom>
        </p:spPr>
      </p:pic>
      <p:sp>
        <p:nvSpPr>
          <p:cNvPr id="10" name="TextBox 9">
            <a:extLst>
              <a:ext uri="{FF2B5EF4-FFF2-40B4-BE49-F238E27FC236}">
                <a16:creationId xmlns:a16="http://schemas.microsoft.com/office/drawing/2014/main" id="{BB559D1A-5DF9-9600-728C-2A5270FAFC03}"/>
              </a:ext>
            </a:extLst>
          </p:cNvPr>
          <p:cNvSpPr txBox="1"/>
          <p:nvPr/>
        </p:nvSpPr>
        <p:spPr>
          <a:xfrm>
            <a:off x="1271239" y="4820384"/>
            <a:ext cx="3345366" cy="307777"/>
          </a:xfrm>
          <a:prstGeom prst="rect">
            <a:avLst/>
          </a:prstGeom>
          <a:noFill/>
        </p:spPr>
        <p:txBody>
          <a:bodyPr wrap="square" rtlCol="0">
            <a:spAutoFit/>
          </a:bodyPr>
          <a:lstStyle/>
          <a:p>
            <a:pPr algn="ctr"/>
            <a:r>
              <a:rPr lang="en-IN" sz="1400" b="1" dirty="0"/>
              <a:t>Categorical Variables</a:t>
            </a:r>
          </a:p>
        </p:txBody>
      </p:sp>
      <p:sp>
        <p:nvSpPr>
          <p:cNvPr id="11" name="TextBox 10">
            <a:extLst>
              <a:ext uri="{FF2B5EF4-FFF2-40B4-BE49-F238E27FC236}">
                <a16:creationId xmlns:a16="http://schemas.microsoft.com/office/drawing/2014/main" id="{3D6FF664-5A0D-3C92-A245-63120A5C1302}"/>
              </a:ext>
            </a:extLst>
          </p:cNvPr>
          <p:cNvSpPr txBox="1"/>
          <p:nvPr/>
        </p:nvSpPr>
        <p:spPr>
          <a:xfrm>
            <a:off x="7036419" y="4820383"/>
            <a:ext cx="3345366" cy="307777"/>
          </a:xfrm>
          <a:prstGeom prst="rect">
            <a:avLst/>
          </a:prstGeom>
          <a:noFill/>
        </p:spPr>
        <p:txBody>
          <a:bodyPr wrap="square" rtlCol="0">
            <a:spAutoFit/>
          </a:bodyPr>
          <a:lstStyle/>
          <a:p>
            <a:pPr algn="ctr"/>
            <a:r>
              <a:rPr lang="en-IN" sz="1400" b="1" dirty="0"/>
              <a:t>Numerical Variables</a:t>
            </a:r>
          </a:p>
        </p:txBody>
      </p:sp>
      <p:sp>
        <p:nvSpPr>
          <p:cNvPr id="13" name="TextBox 12">
            <a:extLst>
              <a:ext uri="{FF2B5EF4-FFF2-40B4-BE49-F238E27FC236}">
                <a16:creationId xmlns:a16="http://schemas.microsoft.com/office/drawing/2014/main" id="{1856C521-7905-C501-535D-7062E61AFEBF}"/>
              </a:ext>
            </a:extLst>
          </p:cNvPr>
          <p:cNvSpPr txBox="1"/>
          <p:nvPr/>
        </p:nvSpPr>
        <p:spPr>
          <a:xfrm>
            <a:off x="6408236" y="5050929"/>
            <a:ext cx="5356922" cy="1754326"/>
          </a:xfrm>
          <a:prstGeom prst="rect">
            <a:avLst/>
          </a:prstGeom>
          <a:noFill/>
        </p:spPr>
        <p:txBody>
          <a:bodyPr wrap="square">
            <a:spAutoFit/>
          </a:bodyPr>
          <a:lstStyle/>
          <a:p>
            <a:pPr marL="171450" indent="-171450">
              <a:buFont typeface="Arial" panose="020B0604020202020204" pitchFamily="34" charset="0"/>
              <a:buChar char="•"/>
            </a:pPr>
            <a:r>
              <a:rPr lang="en-IN" sz="1200" dirty="0"/>
              <a:t>Columns such as </a:t>
            </a:r>
            <a:r>
              <a:rPr lang="en-IN" sz="1200" b="1" dirty="0" err="1"/>
              <a:t>dti</a:t>
            </a:r>
            <a:r>
              <a:rPr lang="en-IN" sz="1200" b="1" dirty="0"/>
              <a:t>, </a:t>
            </a:r>
            <a:r>
              <a:rPr lang="en-IN" sz="1200" b="1" dirty="0" err="1"/>
              <a:t>mths_since_last_record</a:t>
            </a:r>
            <a:r>
              <a:rPr lang="en-IN" sz="1200" b="1" dirty="0"/>
              <a:t>, </a:t>
            </a:r>
            <a:r>
              <a:rPr lang="en-IN" sz="1200" b="1" dirty="0" err="1"/>
              <a:t>revol_util,delinq_amnt</a:t>
            </a:r>
            <a:r>
              <a:rPr lang="en-IN" sz="1200" b="1" dirty="0"/>
              <a:t>, chargeoff_within_12_mths, </a:t>
            </a:r>
            <a:r>
              <a:rPr lang="en-IN" sz="1200" b="1" dirty="0" err="1"/>
              <a:t>acc_now_delinq,policy_code</a:t>
            </a:r>
            <a:r>
              <a:rPr lang="en-IN" sz="1200" b="1" dirty="0"/>
              <a:t>, collections_12_mths_ex_med, </a:t>
            </a:r>
            <a:r>
              <a:rPr lang="en-IN" sz="1200" b="1" dirty="0" err="1"/>
              <a:t>tax_liens</a:t>
            </a:r>
            <a:r>
              <a:rPr lang="en-IN" sz="1200" dirty="0"/>
              <a:t> don't have any outliers </a:t>
            </a:r>
          </a:p>
          <a:p>
            <a:pPr marL="171450" indent="-171450">
              <a:buFont typeface="Arial" panose="020B0604020202020204" pitchFamily="34" charset="0"/>
              <a:buChar char="•"/>
            </a:pPr>
            <a:r>
              <a:rPr lang="en-IN" sz="1200" dirty="0"/>
              <a:t>For these column replace blanks with </a:t>
            </a:r>
            <a:r>
              <a:rPr lang="en-IN" sz="1200" b="1" dirty="0"/>
              <a:t>mean</a:t>
            </a:r>
            <a:r>
              <a:rPr lang="en-IN" sz="1200" dirty="0"/>
              <a:t> and for other columns blanks should be replaced with </a:t>
            </a:r>
            <a:r>
              <a:rPr lang="en-IN" sz="1200" b="1" dirty="0"/>
              <a:t>median</a:t>
            </a:r>
            <a:r>
              <a:rPr lang="en-IN" sz="1200" dirty="0"/>
              <a:t>.</a:t>
            </a:r>
          </a:p>
          <a:p>
            <a:endParaRPr lang="en-IN" sz="1200" dirty="0"/>
          </a:p>
          <a:p>
            <a:pPr marL="171450" indent="-171450">
              <a:buFont typeface="Arial" panose="020B0604020202020204" pitchFamily="34" charset="0"/>
              <a:buChar char="•"/>
            </a:pPr>
            <a:r>
              <a:rPr lang="en-IN" sz="1200" dirty="0"/>
              <a:t>After replacing with mean and median if distribution of data gets distorted or gets changed with original distribution then should replace blanks with closer filled values [using </a:t>
            </a:r>
            <a:r>
              <a:rPr lang="en-IN" sz="1200" dirty="0" err="1"/>
              <a:t>ffil</a:t>
            </a:r>
            <a:r>
              <a:rPr lang="en-IN" sz="1200" dirty="0"/>
              <a:t> of </a:t>
            </a:r>
            <a:r>
              <a:rPr lang="en-IN" sz="1200" dirty="0" err="1"/>
              <a:t>bfill</a:t>
            </a:r>
            <a:r>
              <a:rPr lang="en-IN" sz="1200" dirty="0"/>
              <a:t>]</a:t>
            </a:r>
          </a:p>
        </p:txBody>
      </p:sp>
      <p:cxnSp>
        <p:nvCxnSpPr>
          <p:cNvPr id="15" name="Straight Connector 14">
            <a:extLst>
              <a:ext uri="{FF2B5EF4-FFF2-40B4-BE49-F238E27FC236}">
                <a16:creationId xmlns:a16="http://schemas.microsoft.com/office/drawing/2014/main" id="{5D5C59AB-733A-2CF1-C93D-7AEDD69412BC}"/>
              </a:ext>
            </a:extLst>
          </p:cNvPr>
          <p:cNvCxnSpPr/>
          <p:nvPr/>
        </p:nvCxnSpPr>
        <p:spPr>
          <a:xfrm>
            <a:off x="5995641" y="4820383"/>
            <a:ext cx="0" cy="1870349"/>
          </a:xfrm>
          <a:prstGeom prst="line">
            <a:avLst/>
          </a:prstGeom>
          <a:l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D927010-481E-CC12-3486-256A7354476B}"/>
              </a:ext>
            </a:extLst>
          </p:cNvPr>
          <p:cNvSpPr/>
          <p:nvPr/>
        </p:nvSpPr>
        <p:spPr>
          <a:xfrm>
            <a:off x="5910146" y="5519854"/>
            <a:ext cx="197005" cy="21187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&gt;</a:t>
            </a:r>
          </a:p>
        </p:txBody>
      </p:sp>
    </p:spTree>
    <p:extLst>
      <p:ext uri="{BB962C8B-B14F-4D97-AF65-F5344CB8AC3E}">
        <p14:creationId xmlns:p14="http://schemas.microsoft.com/office/powerpoint/2010/main" val="400818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A7DE466-17E5-1345-0CC5-22E159B76A02}"/>
              </a:ext>
            </a:extLst>
          </p:cNvPr>
          <p:cNvGrpSpPr/>
          <p:nvPr/>
        </p:nvGrpSpPr>
        <p:grpSpPr>
          <a:xfrm>
            <a:off x="581722" y="946228"/>
            <a:ext cx="9717754" cy="3202025"/>
            <a:chOff x="581722" y="946228"/>
            <a:chExt cx="9717754" cy="3202025"/>
          </a:xfrm>
        </p:grpSpPr>
        <p:pic>
          <p:nvPicPr>
            <p:cNvPr id="9" name="Picture 8">
              <a:extLst>
                <a:ext uri="{FF2B5EF4-FFF2-40B4-BE49-F238E27FC236}">
                  <a16:creationId xmlns:a16="http://schemas.microsoft.com/office/drawing/2014/main" id="{4AEDCF2E-EB5F-A275-BC22-DF46D46B371F}"/>
                </a:ext>
              </a:extLst>
            </p:cNvPr>
            <p:cNvPicPr>
              <a:picLocks noChangeAspect="1"/>
            </p:cNvPicPr>
            <p:nvPr/>
          </p:nvPicPr>
          <p:blipFill rotWithShape="1">
            <a:blip r:embed="rId2"/>
            <a:srcRect b="4361"/>
            <a:stretch/>
          </p:blipFill>
          <p:spPr>
            <a:xfrm>
              <a:off x="581722" y="968595"/>
              <a:ext cx="8509707" cy="3179658"/>
            </a:xfrm>
            <a:prstGeom prst="rect">
              <a:avLst/>
            </a:prstGeom>
          </p:spPr>
        </p:pic>
        <p:pic>
          <p:nvPicPr>
            <p:cNvPr id="14" name="Picture 13">
              <a:extLst>
                <a:ext uri="{FF2B5EF4-FFF2-40B4-BE49-F238E27FC236}">
                  <a16:creationId xmlns:a16="http://schemas.microsoft.com/office/drawing/2014/main" id="{994D699D-BD7D-FF15-5D0E-10A96D48481D}"/>
                </a:ext>
              </a:extLst>
            </p:cNvPr>
            <p:cNvPicPr>
              <a:picLocks noChangeAspect="1"/>
            </p:cNvPicPr>
            <p:nvPr/>
          </p:nvPicPr>
          <p:blipFill rotWithShape="1">
            <a:blip r:embed="rId3"/>
            <a:srcRect l="50809" b="3687"/>
            <a:stretch/>
          </p:blipFill>
          <p:spPr>
            <a:xfrm>
              <a:off x="9039389" y="946228"/>
              <a:ext cx="1260087" cy="3202025"/>
            </a:xfrm>
            <a:prstGeom prst="rect">
              <a:avLst/>
            </a:prstGeom>
          </p:spPr>
        </p:pic>
      </p:grpSp>
      <p:sp>
        <p:nvSpPr>
          <p:cNvPr id="2" name="Title 1">
            <a:extLst>
              <a:ext uri="{FF2B5EF4-FFF2-40B4-BE49-F238E27FC236}">
                <a16:creationId xmlns:a16="http://schemas.microsoft.com/office/drawing/2014/main" id="{80824CCF-A0F0-FA3D-3E92-C5CD28D72BAE}"/>
              </a:ext>
            </a:extLst>
          </p:cNvPr>
          <p:cNvSpPr>
            <a:spLocks noGrp="1"/>
          </p:cNvSpPr>
          <p:nvPr>
            <p:ph type="title"/>
          </p:nvPr>
        </p:nvSpPr>
        <p:spPr>
          <a:xfrm>
            <a:off x="581722" y="231311"/>
            <a:ext cx="10515600" cy="605031"/>
          </a:xfrm>
        </p:spPr>
        <p:txBody>
          <a:bodyPr>
            <a:normAutofit/>
          </a:bodyPr>
          <a:lstStyle/>
          <a:p>
            <a:r>
              <a:rPr lang="en-IN" sz="2400" dirty="0">
                <a:latin typeface="Verdana" panose="020B0604030504040204" pitchFamily="34" charset="0"/>
                <a:ea typeface="Verdana" panose="020B0604030504040204" pitchFamily="34" charset="0"/>
              </a:rPr>
              <a:t>Descriptive Analysis</a:t>
            </a:r>
          </a:p>
        </p:txBody>
      </p:sp>
      <p:sp>
        <p:nvSpPr>
          <p:cNvPr id="12" name="Rectangle 11">
            <a:extLst>
              <a:ext uri="{FF2B5EF4-FFF2-40B4-BE49-F238E27FC236}">
                <a16:creationId xmlns:a16="http://schemas.microsoft.com/office/drawing/2014/main" id="{F109D22B-0570-0739-62AA-0ECEA54C70A3}"/>
              </a:ext>
            </a:extLst>
          </p:cNvPr>
          <p:cNvSpPr/>
          <p:nvPr/>
        </p:nvSpPr>
        <p:spPr>
          <a:xfrm>
            <a:off x="1126273" y="1806498"/>
            <a:ext cx="4828478" cy="2341755"/>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38F39ED-7AC8-3378-F97C-043F98BC3842}"/>
              </a:ext>
            </a:extLst>
          </p:cNvPr>
          <p:cNvSpPr/>
          <p:nvPr/>
        </p:nvSpPr>
        <p:spPr>
          <a:xfrm>
            <a:off x="6701883" y="1806498"/>
            <a:ext cx="1260087" cy="2341755"/>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14A30D2-4B89-20CA-BA84-53C01C4F8061}"/>
              </a:ext>
            </a:extLst>
          </p:cNvPr>
          <p:cNvSpPr/>
          <p:nvPr/>
        </p:nvSpPr>
        <p:spPr>
          <a:xfrm rot="16200000">
            <a:off x="373566" y="5448932"/>
            <a:ext cx="1215483" cy="2899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lumMod val="95000"/>
                  </a:schemeClr>
                </a:solidFill>
              </a:rPr>
              <a:t>Inference:</a:t>
            </a:r>
          </a:p>
        </p:txBody>
      </p:sp>
      <p:sp>
        <p:nvSpPr>
          <p:cNvPr id="20" name="TextBox 19">
            <a:extLst>
              <a:ext uri="{FF2B5EF4-FFF2-40B4-BE49-F238E27FC236}">
                <a16:creationId xmlns:a16="http://schemas.microsoft.com/office/drawing/2014/main" id="{F433CF9B-EB08-4F96-A017-B786E6F150D3}"/>
              </a:ext>
            </a:extLst>
          </p:cNvPr>
          <p:cNvSpPr txBox="1"/>
          <p:nvPr/>
        </p:nvSpPr>
        <p:spPr>
          <a:xfrm>
            <a:off x="1471960" y="5162794"/>
            <a:ext cx="7014117" cy="738664"/>
          </a:xfrm>
          <a:prstGeom prst="rect">
            <a:avLst/>
          </a:prstGeom>
          <a:noFill/>
        </p:spPr>
        <p:txBody>
          <a:bodyPr wrap="square" rtlCol="0">
            <a:spAutoFit/>
          </a:bodyPr>
          <a:lstStyle/>
          <a:p>
            <a:pPr marL="171450" indent="-171450">
              <a:buFont typeface="Arial" panose="020B0604020202020204" pitchFamily="34" charset="0"/>
              <a:buChar char="•"/>
            </a:pPr>
            <a:r>
              <a:rPr lang="en-IN" sz="1400" dirty="0"/>
              <a:t>Variables highlighted in above screenshot has higher mean than median.</a:t>
            </a:r>
          </a:p>
          <a:p>
            <a:pPr marL="171450" indent="-171450">
              <a:buFont typeface="Arial" panose="020B0604020202020204" pitchFamily="34" charset="0"/>
              <a:buChar char="•"/>
            </a:pPr>
            <a:r>
              <a:rPr lang="en-IN" sz="1400" dirty="0"/>
              <a:t>Higher mean value than median indicates right skewed data.</a:t>
            </a:r>
          </a:p>
          <a:p>
            <a:pPr marL="171450" indent="-171450">
              <a:buFont typeface="Arial" panose="020B0604020202020204" pitchFamily="34" charset="0"/>
              <a:buChar char="•"/>
            </a:pPr>
            <a:r>
              <a:rPr lang="en-IN" sz="1400" dirty="0"/>
              <a:t>Quintile values for all highlighted variables show data is well distributed.</a:t>
            </a:r>
          </a:p>
        </p:txBody>
      </p:sp>
      <p:cxnSp>
        <p:nvCxnSpPr>
          <p:cNvPr id="22" name="Straight Connector 21">
            <a:extLst>
              <a:ext uri="{FF2B5EF4-FFF2-40B4-BE49-F238E27FC236}">
                <a16:creationId xmlns:a16="http://schemas.microsoft.com/office/drawing/2014/main" id="{2F1EFBF8-718C-4151-CD6D-BE2DC2BC0708}"/>
              </a:ext>
            </a:extLst>
          </p:cNvPr>
          <p:cNvCxnSpPr/>
          <p:nvPr/>
        </p:nvCxnSpPr>
        <p:spPr>
          <a:xfrm>
            <a:off x="735980" y="4538546"/>
            <a:ext cx="9478537" cy="0"/>
          </a:xfrm>
          <a:prstGeom prst="line">
            <a:avLst/>
          </a:prstGeom>
          <a:ln>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4F00659-27D1-43C3-C502-83CCCC6845EC}"/>
              </a:ext>
            </a:extLst>
          </p:cNvPr>
          <p:cNvSpPr/>
          <p:nvPr/>
        </p:nvSpPr>
        <p:spPr>
          <a:xfrm rot="5554510">
            <a:off x="5319132" y="4427035"/>
            <a:ext cx="256478" cy="234175"/>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&gt;</a:t>
            </a:r>
          </a:p>
        </p:txBody>
      </p:sp>
    </p:spTree>
    <p:extLst>
      <p:ext uri="{BB962C8B-B14F-4D97-AF65-F5344CB8AC3E}">
        <p14:creationId xmlns:p14="http://schemas.microsoft.com/office/powerpoint/2010/main" val="93841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6826-7395-EAE8-9708-C98085B06A9D}"/>
              </a:ext>
            </a:extLst>
          </p:cNvPr>
          <p:cNvSpPr>
            <a:spLocks noGrp="1"/>
          </p:cNvSpPr>
          <p:nvPr>
            <p:ph type="title"/>
          </p:nvPr>
        </p:nvSpPr>
        <p:spPr>
          <a:xfrm>
            <a:off x="500171" y="307992"/>
            <a:ext cx="10515600" cy="649636"/>
          </a:xfrm>
        </p:spPr>
        <p:txBody>
          <a:bodyPr>
            <a:normAutofit/>
          </a:bodyPr>
          <a:lstStyle/>
          <a:p>
            <a:r>
              <a:rPr lang="en-IN" sz="2400" dirty="0">
                <a:latin typeface="Verdana" panose="020B0604030504040204" pitchFamily="34" charset="0"/>
                <a:ea typeface="Verdana" panose="020B0604030504040204" pitchFamily="34" charset="0"/>
              </a:rPr>
              <a:t>Univariate Analysis – Categorical Variables</a:t>
            </a:r>
          </a:p>
        </p:txBody>
      </p:sp>
      <p:sp>
        <p:nvSpPr>
          <p:cNvPr id="4" name="TextBox 3">
            <a:extLst>
              <a:ext uri="{FF2B5EF4-FFF2-40B4-BE49-F238E27FC236}">
                <a16:creationId xmlns:a16="http://schemas.microsoft.com/office/drawing/2014/main" id="{165A7D9D-6EEC-F047-8A73-0BCA7D0D34C7}"/>
              </a:ext>
            </a:extLst>
          </p:cNvPr>
          <p:cNvSpPr txBox="1"/>
          <p:nvPr/>
        </p:nvSpPr>
        <p:spPr>
          <a:xfrm>
            <a:off x="483308" y="933635"/>
            <a:ext cx="6601522" cy="369332"/>
          </a:xfrm>
          <a:prstGeom prst="rect">
            <a:avLst/>
          </a:prstGeom>
          <a:noFill/>
        </p:spPr>
        <p:txBody>
          <a:bodyPr wrap="square" rtlCol="0">
            <a:spAutoFit/>
          </a:bodyPr>
          <a:lstStyle/>
          <a:p>
            <a:r>
              <a:rPr lang="en-IN" dirty="0"/>
              <a:t>Chart used: </a:t>
            </a:r>
            <a:r>
              <a:rPr lang="en-IN" dirty="0" err="1"/>
              <a:t>Countplot</a:t>
            </a:r>
            <a:endParaRPr lang="en-IN" dirty="0"/>
          </a:p>
        </p:txBody>
      </p:sp>
      <p:pic>
        <p:nvPicPr>
          <p:cNvPr id="8" name="Picture 7">
            <a:extLst>
              <a:ext uri="{FF2B5EF4-FFF2-40B4-BE49-F238E27FC236}">
                <a16:creationId xmlns:a16="http://schemas.microsoft.com/office/drawing/2014/main" id="{C1576929-7DB5-90D5-6701-5AA7BBB49D0A}"/>
              </a:ext>
            </a:extLst>
          </p:cNvPr>
          <p:cNvPicPr>
            <a:picLocks noChangeAspect="1"/>
          </p:cNvPicPr>
          <p:nvPr/>
        </p:nvPicPr>
        <p:blipFill>
          <a:blip r:embed="rId2"/>
          <a:stretch>
            <a:fillRect/>
          </a:stretch>
        </p:blipFill>
        <p:spPr>
          <a:xfrm>
            <a:off x="223195" y="1596173"/>
            <a:ext cx="3746640" cy="2649651"/>
          </a:xfrm>
          <a:prstGeom prst="rect">
            <a:avLst/>
          </a:prstGeom>
        </p:spPr>
      </p:pic>
      <p:pic>
        <p:nvPicPr>
          <p:cNvPr id="10" name="Picture 9">
            <a:extLst>
              <a:ext uri="{FF2B5EF4-FFF2-40B4-BE49-F238E27FC236}">
                <a16:creationId xmlns:a16="http://schemas.microsoft.com/office/drawing/2014/main" id="{AF7E3163-563F-4F44-FD07-4BCCF69F1385}"/>
              </a:ext>
            </a:extLst>
          </p:cNvPr>
          <p:cNvPicPr>
            <a:picLocks noChangeAspect="1"/>
          </p:cNvPicPr>
          <p:nvPr/>
        </p:nvPicPr>
        <p:blipFill>
          <a:blip r:embed="rId3"/>
          <a:stretch>
            <a:fillRect/>
          </a:stretch>
        </p:blipFill>
        <p:spPr>
          <a:xfrm>
            <a:off x="500171" y="4664243"/>
            <a:ext cx="3607951" cy="2140718"/>
          </a:xfrm>
          <a:prstGeom prst="rect">
            <a:avLst/>
          </a:prstGeom>
        </p:spPr>
      </p:pic>
      <p:cxnSp>
        <p:nvCxnSpPr>
          <p:cNvPr id="16" name="Straight Connector 15">
            <a:extLst>
              <a:ext uri="{FF2B5EF4-FFF2-40B4-BE49-F238E27FC236}">
                <a16:creationId xmlns:a16="http://schemas.microsoft.com/office/drawing/2014/main" id="{BDADB033-BEB8-0989-8012-45A9E1C659A4}"/>
              </a:ext>
            </a:extLst>
          </p:cNvPr>
          <p:cNvCxnSpPr>
            <a:cxnSpLocks/>
          </p:cNvCxnSpPr>
          <p:nvPr/>
        </p:nvCxnSpPr>
        <p:spPr>
          <a:xfrm flipH="1">
            <a:off x="6919331" y="1302967"/>
            <a:ext cx="16494" cy="5184038"/>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C283FB-ABAD-0485-B7FB-518B4BEC0740}"/>
              </a:ext>
            </a:extLst>
          </p:cNvPr>
          <p:cNvSpPr txBox="1"/>
          <p:nvPr/>
        </p:nvSpPr>
        <p:spPr>
          <a:xfrm>
            <a:off x="3691055" y="1491655"/>
            <a:ext cx="3205041" cy="1446550"/>
          </a:xfrm>
          <a:prstGeom prst="rect">
            <a:avLst/>
          </a:prstGeom>
          <a:noFill/>
        </p:spPr>
        <p:txBody>
          <a:bodyPr wrap="square">
            <a:spAutoFit/>
          </a:bodyPr>
          <a:lstStyle/>
          <a:p>
            <a:r>
              <a:rPr lang="en-IN" sz="1100" b="1" dirty="0">
                <a:solidFill>
                  <a:schemeClr val="bg2">
                    <a:lumMod val="50000"/>
                  </a:schemeClr>
                </a:solidFill>
              </a:rPr>
              <a:t>Interpretation: </a:t>
            </a:r>
            <a:r>
              <a:rPr lang="en-IN" sz="1100" dirty="0">
                <a:solidFill>
                  <a:schemeClr val="bg2">
                    <a:lumMod val="50000"/>
                  </a:schemeClr>
                </a:solidFill>
              </a:rPr>
              <a:t>Most of the people opted for 36months of loan so that they don't have to pay more interest rate and it would be easier to pay who are well off.</a:t>
            </a:r>
          </a:p>
          <a:p>
            <a:r>
              <a:rPr lang="en-IN" sz="1100" dirty="0">
                <a:solidFill>
                  <a:schemeClr val="bg2">
                    <a:lumMod val="50000"/>
                  </a:schemeClr>
                </a:solidFill>
              </a:rPr>
              <a:t>People who are not so well off if opted for less term duration are more likely to default. As the instalment amount would be more and risk of them not paying would be more.</a:t>
            </a:r>
          </a:p>
        </p:txBody>
      </p:sp>
      <p:sp>
        <p:nvSpPr>
          <p:cNvPr id="20" name="TextBox 19">
            <a:extLst>
              <a:ext uri="{FF2B5EF4-FFF2-40B4-BE49-F238E27FC236}">
                <a16:creationId xmlns:a16="http://schemas.microsoft.com/office/drawing/2014/main" id="{8A723977-3006-2A05-4505-E4EA716EB9EB}"/>
              </a:ext>
            </a:extLst>
          </p:cNvPr>
          <p:cNvSpPr txBox="1"/>
          <p:nvPr/>
        </p:nvSpPr>
        <p:spPr>
          <a:xfrm>
            <a:off x="3732028" y="2946639"/>
            <a:ext cx="3001674" cy="600164"/>
          </a:xfrm>
          <a:prstGeom prst="rect">
            <a:avLst/>
          </a:prstGeom>
          <a:noFill/>
        </p:spPr>
        <p:txBody>
          <a:bodyPr wrap="square">
            <a:spAutoFit/>
          </a:bodyPr>
          <a:lstStyle/>
          <a:p>
            <a:r>
              <a:rPr lang="en-IN" sz="1100" b="1" dirty="0">
                <a:solidFill>
                  <a:schemeClr val="bg2">
                    <a:lumMod val="50000"/>
                  </a:schemeClr>
                </a:solidFill>
              </a:rPr>
              <a:t>Expectation:</a:t>
            </a:r>
            <a:r>
              <a:rPr lang="en-IN" sz="1100" dirty="0">
                <a:solidFill>
                  <a:schemeClr val="bg2">
                    <a:lumMod val="50000"/>
                  </a:schemeClr>
                </a:solidFill>
              </a:rPr>
              <a:t> People who are not well off or capable to pay should opt for larger term period so that they can pay the amount</a:t>
            </a:r>
          </a:p>
        </p:txBody>
      </p:sp>
      <p:sp>
        <p:nvSpPr>
          <p:cNvPr id="21" name="TextBox 20">
            <a:extLst>
              <a:ext uri="{FF2B5EF4-FFF2-40B4-BE49-F238E27FC236}">
                <a16:creationId xmlns:a16="http://schemas.microsoft.com/office/drawing/2014/main" id="{53A2371C-A242-1DD3-F85C-074AD46CA989}"/>
              </a:ext>
            </a:extLst>
          </p:cNvPr>
          <p:cNvSpPr txBox="1"/>
          <p:nvPr/>
        </p:nvSpPr>
        <p:spPr>
          <a:xfrm>
            <a:off x="3731945" y="4688331"/>
            <a:ext cx="3205041" cy="600164"/>
          </a:xfrm>
          <a:prstGeom prst="rect">
            <a:avLst/>
          </a:prstGeom>
          <a:noFill/>
        </p:spPr>
        <p:txBody>
          <a:bodyPr wrap="square">
            <a:spAutoFit/>
          </a:bodyPr>
          <a:lstStyle/>
          <a:p>
            <a:r>
              <a:rPr lang="en-US" sz="1100" b="1" dirty="0">
                <a:solidFill>
                  <a:schemeClr val="bg2">
                    <a:lumMod val="50000"/>
                  </a:schemeClr>
                </a:solidFill>
              </a:rPr>
              <a:t>Interpretation: </a:t>
            </a:r>
            <a:r>
              <a:rPr lang="en-US" sz="1100" dirty="0">
                <a:solidFill>
                  <a:schemeClr val="bg2">
                    <a:lumMod val="50000"/>
                  </a:schemeClr>
                </a:solidFill>
              </a:rPr>
              <a:t>Number of customers who are grade B customers requested for loan than grade A customers.</a:t>
            </a:r>
            <a:endParaRPr lang="en-IN" sz="1100" dirty="0">
              <a:solidFill>
                <a:schemeClr val="bg2">
                  <a:lumMod val="50000"/>
                </a:schemeClr>
              </a:solidFill>
            </a:endParaRPr>
          </a:p>
        </p:txBody>
      </p:sp>
      <p:sp>
        <p:nvSpPr>
          <p:cNvPr id="22" name="TextBox 21">
            <a:extLst>
              <a:ext uri="{FF2B5EF4-FFF2-40B4-BE49-F238E27FC236}">
                <a16:creationId xmlns:a16="http://schemas.microsoft.com/office/drawing/2014/main" id="{E6A43DB6-63C2-D462-EA4C-7454A17B8FF9}"/>
              </a:ext>
            </a:extLst>
          </p:cNvPr>
          <p:cNvSpPr txBox="1"/>
          <p:nvPr/>
        </p:nvSpPr>
        <p:spPr>
          <a:xfrm>
            <a:off x="3784069" y="5886841"/>
            <a:ext cx="3001674" cy="600164"/>
          </a:xfrm>
          <a:prstGeom prst="rect">
            <a:avLst/>
          </a:prstGeom>
          <a:noFill/>
        </p:spPr>
        <p:txBody>
          <a:bodyPr wrap="square">
            <a:spAutoFit/>
          </a:bodyPr>
          <a:lstStyle/>
          <a:p>
            <a:r>
              <a:rPr lang="en-US" sz="1100" b="1" dirty="0">
                <a:solidFill>
                  <a:schemeClr val="bg2">
                    <a:lumMod val="50000"/>
                  </a:schemeClr>
                </a:solidFill>
              </a:rPr>
              <a:t>Expectation:</a:t>
            </a:r>
            <a:r>
              <a:rPr lang="en-US" sz="1100" dirty="0">
                <a:solidFill>
                  <a:schemeClr val="bg2">
                    <a:lumMod val="50000"/>
                  </a:schemeClr>
                </a:solidFill>
              </a:rPr>
              <a:t> More loans should be given out to people considering their grade i.e. as per their likelihood to pay more.</a:t>
            </a:r>
            <a:endParaRPr lang="en-IN" sz="1100" dirty="0">
              <a:solidFill>
                <a:schemeClr val="bg2">
                  <a:lumMod val="50000"/>
                </a:schemeClr>
              </a:solidFill>
            </a:endParaRPr>
          </a:p>
        </p:txBody>
      </p:sp>
      <p:pic>
        <p:nvPicPr>
          <p:cNvPr id="28" name="Picture 27">
            <a:extLst>
              <a:ext uri="{FF2B5EF4-FFF2-40B4-BE49-F238E27FC236}">
                <a16:creationId xmlns:a16="http://schemas.microsoft.com/office/drawing/2014/main" id="{690B5AD5-37FB-65BD-63C2-B40C437A1713}"/>
              </a:ext>
            </a:extLst>
          </p:cNvPr>
          <p:cNvPicPr>
            <a:picLocks noChangeAspect="1"/>
          </p:cNvPicPr>
          <p:nvPr/>
        </p:nvPicPr>
        <p:blipFill rotWithShape="1">
          <a:blip r:embed="rId4"/>
          <a:srcRect l="2099"/>
          <a:stretch/>
        </p:blipFill>
        <p:spPr>
          <a:xfrm>
            <a:off x="7025034" y="1271062"/>
            <a:ext cx="3217502" cy="2503622"/>
          </a:xfrm>
          <a:prstGeom prst="rect">
            <a:avLst/>
          </a:prstGeom>
        </p:spPr>
      </p:pic>
      <p:pic>
        <p:nvPicPr>
          <p:cNvPr id="30" name="Picture 29">
            <a:extLst>
              <a:ext uri="{FF2B5EF4-FFF2-40B4-BE49-F238E27FC236}">
                <a16:creationId xmlns:a16="http://schemas.microsoft.com/office/drawing/2014/main" id="{183502BB-7BD3-5646-4859-E956BDCA3A1C}"/>
              </a:ext>
            </a:extLst>
          </p:cNvPr>
          <p:cNvPicPr>
            <a:picLocks noChangeAspect="1"/>
          </p:cNvPicPr>
          <p:nvPr/>
        </p:nvPicPr>
        <p:blipFill>
          <a:blip r:embed="rId5"/>
          <a:stretch>
            <a:fillRect/>
          </a:stretch>
        </p:blipFill>
        <p:spPr>
          <a:xfrm>
            <a:off x="7125395" y="4597747"/>
            <a:ext cx="3001674" cy="2260253"/>
          </a:xfrm>
          <a:prstGeom prst="rect">
            <a:avLst/>
          </a:prstGeom>
        </p:spPr>
      </p:pic>
      <p:sp>
        <p:nvSpPr>
          <p:cNvPr id="32" name="TextBox 31">
            <a:extLst>
              <a:ext uri="{FF2B5EF4-FFF2-40B4-BE49-F238E27FC236}">
                <a16:creationId xmlns:a16="http://schemas.microsoft.com/office/drawing/2014/main" id="{B3C6A202-67E4-5615-A3C4-CD0E7CD61CAD}"/>
              </a:ext>
            </a:extLst>
          </p:cNvPr>
          <p:cNvSpPr txBox="1"/>
          <p:nvPr/>
        </p:nvSpPr>
        <p:spPr>
          <a:xfrm>
            <a:off x="10242536" y="1302967"/>
            <a:ext cx="2057321" cy="1107996"/>
          </a:xfrm>
          <a:prstGeom prst="rect">
            <a:avLst/>
          </a:prstGeom>
          <a:noFill/>
        </p:spPr>
        <p:txBody>
          <a:bodyPr wrap="square">
            <a:spAutoFit/>
          </a:bodyPr>
          <a:lstStyle/>
          <a:p>
            <a:r>
              <a:rPr lang="en-IN" sz="1100" b="1" dirty="0">
                <a:solidFill>
                  <a:schemeClr val="bg2">
                    <a:lumMod val="50000"/>
                  </a:schemeClr>
                </a:solidFill>
              </a:rPr>
              <a:t>Interpretation:</a:t>
            </a:r>
            <a:r>
              <a:rPr lang="en-IN" sz="1100" dirty="0">
                <a:solidFill>
                  <a:schemeClr val="bg2">
                    <a:lumMod val="50000"/>
                  </a:schemeClr>
                </a:solidFill>
              </a:rPr>
              <a:t> Most of the customers who requested for loan are the one that either has larger employment length of&gt;10years or least emp length &lt;1year, 2years and so on</a:t>
            </a:r>
          </a:p>
        </p:txBody>
      </p:sp>
      <p:sp>
        <p:nvSpPr>
          <p:cNvPr id="35" name="TextBox 34">
            <a:extLst>
              <a:ext uri="{FF2B5EF4-FFF2-40B4-BE49-F238E27FC236}">
                <a16:creationId xmlns:a16="http://schemas.microsoft.com/office/drawing/2014/main" id="{B9BC9696-98BF-4790-3803-1BDB2C76C553}"/>
              </a:ext>
            </a:extLst>
          </p:cNvPr>
          <p:cNvSpPr txBox="1"/>
          <p:nvPr/>
        </p:nvSpPr>
        <p:spPr>
          <a:xfrm>
            <a:off x="10127069" y="4626606"/>
            <a:ext cx="2057321" cy="1785104"/>
          </a:xfrm>
          <a:prstGeom prst="rect">
            <a:avLst/>
          </a:prstGeom>
          <a:noFill/>
        </p:spPr>
        <p:txBody>
          <a:bodyPr wrap="square">
            <a:spAutoFit/>
          </a:bodyPr>
          <a:lstStyle/>
          <a:p>
            <a:r>
              <a:rPr lang="en-IN" sz="1100" b="1" dirty="0">
                <a:solidFill>
                  <a:schemeClr val="bg2">
                    <a:lumMod val="50000"/>
                  </a:schemeClr>
                </a:solidFill>
              </a:rPr>
              <a:t>Interpretation:</a:t>
            </a:r>
            <a:r>
              <a:rPr lang="en-IN" sz="1100" dirty="0">
                <a:solidFill>
                  <a:schemeClr val="bg2">
                    <a:lumMod val="50000"/>
                  </a:schemeClr>
                </a:solidFill>
              </a:rPr>
              <a:t> Most of the customers who requested for loan are the one that are either living on rented apartments or on mortgage.</a:t>
            </a:r>
          </a:p>
          <a:p>
            <a:r>
              <a:rPr lang="en-IN" sz="1100" dirty="0">
                <a:solidFill>
                  <a:schemeClr val="bg2">
                    <a:lumMod val="50000"/>
                  </a:schemeClr>
                </a:solidFill>
              </a:rPr>
              <a:t>Less likely to repay loan.</a:t>
            </a:r>
          </a:p>
          <a:p>
            <a:r>
              <a:rPr lang="en-IN" sz="1100" b="1" dirty="0">
                <a:solidFill>
                  <a:schemeClr val="bg2">
                    <a:lumMod val="50000"/>
                  </a:schemeClr>
                </a:solidFill>
              </a:rPr>
              <a:t>Expectation: </a:t>
            </a:r>
            <a:r>
              <a:rPr lang="en-US" sz="1100" dirty="0">
                <a:solidFill>
                  <a:schemeClr val="bg2">
                    <a:lumMod val="50000"/>
                  </a:schemeClr>
                </a:solidFill>
              </a:rPr>
              <a:t>Home ownership status should have been considered while giving out loans</a:t>
            </a:r>
            <a:endParaRPr lang="en-IN" sz="1100" dirty="0">
              <a:solidFill>
                <a:schemeClr val="bg2">
                  <a:lumMod val="50000"/>
                </a:schemeClr>
              </a:solidFill>
            </a:endParaRPr>
          </a:p>
        </p:txBody>
      </p:sp>
    </p:spTree>
    <p:extLst>
      <p:ext uri="{BB962C8B-B14F-4D97-AF65-F5344CB8AC3E}">
        <p14:creationId xmlns:p14="http://schemas.microsoft.com/office/powerpoint/2010/main" val="372936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6826-7395-EAE8-9708-C98085B06A9D}"/>
              </a:ext>
            </a:extLst>
          </p:cNvPr>
          <p:cNvSpPr>
            <a:spLocks noGrp="1"/>
          </p:cNvSpPr>
          <p:nvPr>
            <p:ph type="title"/>
          </p:nvPr>
        </p:nvSpPr>
        <p:spPr>
          <a:xfrm>
            <a:off x="500171" y="307992"/>
            <a:ext cx="10515600" cy="649636"/>
          </a:xfrm>
        </p:spPr>
        <p:txBody>
          <a:bodyPr>
            <a:normAutofit/>
          </a:bodyPr>
          <a:lstStyle/>
          <a:p>
            <a:r>
              <a:rPr lang="en-IN" sz="2400" dirty="0">
                <a:latin typeface="Verdana" panose="020B0604030504040204" pitchFamily="34" charset="0"/>
                <a:ea typeface="Verdana" panose="020B0604030504040204" pitchFamily="34" charset="0"/>
              </a:rPr>
              <a:t>Univariate Analysis – Categorical Variables</a:t>
            </a:r>
          </a:p>
        </p:txBody>
      </p:sp>
      <p:sp>
        <p:nvSpPr>
          <p:cNvPr id="4" name="TextBox 3">
            <a:extLst>
              <a:ext uri="{FF2B5EF4-FFF2-40B4-BE49-F238E27FC236}">
                <a16:creationId xmlns:a16="http://schemas.microsoft.com/office/drawing/2014/main" id="{165A7D9D-6EEC-F047-8A73-0BCA7D0D34C7}"/>
              </a:ext>
            </a:extLst>
          </p:cNvPr>
          <p:cNvSpPr txBox="1"/>
          <p:nvPr/>
        </p:nvSpPr>
        <p:spPr>
          <a:xfrm>
            <a:off x="483308" y="933635"/>
            <a:ext cx="6601522" cy="369332"/>
          </a:xfrm>
          <a:prstGeom prst="rect">
            <a:avLst/>
          </a:prstGeom>
          <a:noFill/>
        </p:spPr>
        <p:txBody>
          <a:bodyPr wrap="square" rtlCol="0">
            <a:spAutoFit/>
          </a:bodyPr>
          <a:lstStyle/>
          <a:p>
            <a:r>
              <a:rPr lang="en-IN" dirty="0"/>
              <a:t>Chart used: </a:t>
            </a:r>
            <a:r>
              <a:rPr lang="en-IN" dirty="0" err="1"/>
              <a:t>Countplot</a:t>
            </a:r>
            <a:endParaRPr lang="en-IN" dirty="0"/>
          </a:p>
        </p:txBody>
      </p:sp>
      <p:cxnSp>
        <p:nvCxnSpPr>
          <p:cNvPr id="16" name="Straight Connector 15">
            <a:extLst>
              <a:ext uri="{FF2B5EF4-FFF2-40B4-BE49-F238E27FC236}">
                <a16:creationId xmlns:a16="http://schemas.microsoft.com/office/drawing/2014/main" id="{BDADB033-BEB8-0989-8012-45A9E1C659A4}"/>
              </a:ext>
            </a:extLst>
          </p:cNvPr>
          <p:cNvCxnSpPr>
            <a:cxnSpLocks/>
          </p:cNvCxnSpPr>
          <p:nvPr/>
        </p:nvCxnSpPr>
        <p:spPr>
          <a:xfrm>
            <a:off x="6996457" y="1381024"/>
            <a:ext cx="0" cy="5184038"/>
          </a:xfrm>
          <a:prstGeom prst="line">
            <a:avLst/>
          </a:prstGeom>
          <a:ln>
            <a:solidFill>
              <a:schemeClr val="bg2">
                <a:lumMod val="9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C283FB-ABAD-0485-B7FB-518B4BEC0740}"/>
              </a:ext>
            </a:extLst>
          </p:cNvPr>
          <p:cNvSpPr txBox="1"/>
          <p:nvPr/>
        </p:nvSpPr>
        <p:spPr>
          <a:xfrm>
            <a:off x="3691055" y="1491655"/>
            <a:ext cx="3205041" cy="938719"/>
          </a:xfrm>
          <a:prstGeom prst="rect">
            <a:avLst/>
          </a:prstGeom>
          <a:noFill/>
        </p:spPr>
        <p:txBody>
          <a:bodyPr wrap="square">
            <a:spAutoFit/>
          </a:bodyPr>
          <a:lstStyle/>
          <a:p>
            <a:r>
              <a:rPr lang="en-IN" sz="1100" b="1" dirty="0">
                <a:solidFill>
                  <a:schemeClr val="bg2">
                    <a:lumMod val="50000"/>
                  </a:schemeClr>
                </a:solidFill>
              </a:rPr>
              <a:t>Interpretation: </a:t>
            </a:r>
            <a:r>
              <a:rPr lang="en-IN" sz="1100" dirty="0">
                <a:solidFill>
                  <a:schemeClr val="bg2">
                    <a:lumMod val="50000"/>
                  </a:schemeClr>
                </a:solidFill>
              </a:rPr>
              <a:t>Most of the people who requested for loan are the ones whose source of income was not verified or even if it was verified it was not verified from the source. This means chance of forge verification might occur.</a:t>
            </a:r>
          </a:p>
        </p:txBody>
      </p:sp>
      <p:sp>
        <p:nvSpPr>
          <p:cNvPr id="21" name="TextBox 20">
            <a:extLst>
              <a:ext uri="{FF2B5EF4-FFF2-40B4-BE49-F238E27FC236}">
                <a16:creationId xmlns:a16="http://schemas.microsoft.com/office/drawing/2014/main" id="{53A2371C-A242-1DD3-F85C-074AD46CA989}"/>
              </a:ext>
            </a:extLst>
          </p:cNvPr>
          <p:cNvSpPr txBox="1"/>
          <p:nvPr/>
        </p:nvSpPr>
        <p:spPr>
          <a:xfrm>
            <a:off x="3716147" y="4459352"/>
            <a:ext cx="3205041" cy="769441"/>
          </a:xfrm>
          <a:prstGeom prst="rect">
            <a:avLst/>
          </a:prstGeom>
          <a:noFill/>
        </p:spPr>
        <p:txBody>
          <a:bodyPr wrap="square">
            <a:spAutoFit/>
          </a:bodyPr>
          <a:lstStyle/>
          <a:p>
            <a:r>
              <a:rPr lang="en-US" sz="1100" b="1" dirty="0">
                <a:solidFill>
                  <a:schemeClr val="bg2">
                    <a:lumMod val="50000"/>
                  </a:schemeClr>
                </a:solidFill>
              </a:rPr>
              <a:t>Interpretation: </a:t>
            </a:r>
            <a:r>
              <a:rPr lang="en-US" sz="1100" dirty="0">
                <a:solidFill>
                  <a:schemeClr val="bg2">
                    <a:lumMod val="50000"/>
                  </a:schemeClr>
                </a:solidFill>
              </a:rPr>
              <a:t>Most of the customers who requested for loan actually paid off as well.</a:t>
            </a:r>
          </a:p>
          <a:p>
            <a:r>
              <a:rPr lang="en-US" sz="1100" dirty="0">
                <a:solidFill>
                  <a:schemeClr val="bg2">
                    <a:lumMod val="50000"/>
                  </a:schemeClr>
                </a:solidFill>
              </a:rPr>
              <a:t>Cases of defaulters are less as compared to fully paid customers.</a:t>
            </a:r>
            <a:endParaRPr lang="en-IN" sz="1100" dirty="0">
              <a:solidFill>
                <a:schemeClr val="bg2">
                  <a:lumMod val="50000"/>
                </a:schemeClr>
              </a:solidFill>
            </a:endParaRPr>
          </a:p>
        </p:txBody>
      </p:sp>
      <p:sp>
        <p:nvSpPr>
          <p:cNvPr id="32" name="TextBox 31">
            <a:extLst>
              <a:ext uri="{FF2B5EF4-FFF2-40B4-BE49-F238E27FC236}">
                <a16:creationId xmlns:a16="http://schemas.microsoft.com/office/drawing/2014/main" id="{B3C6A202-67E4-5615-A3C4-CD0E7CD61CAD}"/>
              </a:ext>
            </a:extLst>
          </p:cNvPr>
          <p:cNvSpPr txBox="1"/>
          <p:nvPr/>
        </p:nvSpPr>
        <p:spPr>
          <a:xfrm>
            <a:off x="10218138" y="1381024"/>
            <a:ext cx="2057321" cy="769441"/>
          </a:xfrm>
          <a:prstGeom prst="rect">
            <a:avLst/>
          </a:prstGeom>
          <a:noFill/>
        </p:spPr>
        <p:txBody>
          <a:bodyPr wrap="square">
            <a:spAutoFit/>
          </a:bodyPr>
          <a:lstStyle/>
          <a:p>
            <a:r>
              <a:rPr lang="en-IN" sz="1100" b="1" dirty="0">
                <a:solidFill>
                  <a:schemeClr val="bg2">
                    <a:lumMod val="50000"/>
                  </a:schemeClr>
                </a:solidFill>
              </a:rPr>
              <a:t>Interpretation:</a:t>
            </a:r>
            <a:r>
              <a:rPr lang="en-IN" sz="1100" dirty="0">
                <a:solidFill>
                  <a:schemeClr val="bg2">
                    <a:lumMod val="50000"/>
                  </a:schemeClr>
                </a:solidFill>
              </a:rPr>
              <a:t> Most of the customers requested for loan for to pay off their consolidated debt amount and credit card bill</a:t>
            </a:r>
          </a:p>
        </p:txBody>
      </p:sp>
      <p:pic>
        <p:nvPicPr>
          <p:cNvPr id="5" name="Picture 4">
            <a:extLst>
              <a:ext uri="{FF2B5EF4-FFF2-40B4-BE49-F238E27FC236}">
                <a16:creationId xmlns:a16="http://schemas.microsoft.com/office/drawing/2014/main" id="{B2FCBFE7-56D1-0D62-6F82-A0F222C7D151}"/>
              </a:ext>
            </a:extLst>
          </p:cNvPr>
          <p:cNvPicPr>
            <a:picLocks noChangeAspect="1"/>
          </p:cNvPicPr>
          <p:nvPr/>
        </p:nvPicPr>
        <p:blipFill>
          <a:blip r:embed="rId2"/>
          <a:stretch>
            <a:fillRect/>
          </a:stretch>
        </p:blipFill>
        <p:spPr>
          <a:xfrm>
            <a:off x="552163" y="1583271"/>
            <a:ext cx="3138891" cy="2345101"/>
          </a:xfrm>
          <a:prstGeom prst="rect">
            <a:avLst/>
          </a:prstGeom>
        </p:spPr>
      </p:pic>
      <p:pic>
        <p:nvPicPr>
          <p:cNvPr id="7" name="Picture 6">
            <a:extLst>
              <a:ext uri="{FF2B5EF4-FFF2-40B4-BE49-F238E27FC236}">
                <a16:creationId xmlns:a16="http://schemas.microsoft.com/office/drawing/2014/main" id="{CE200C84-1FD6-A14E-1268-DA0B17DB01CF}"/>
              </a:ext>
            </a:extLst>
          </p:cNvPr>
          <p:cNvPicPr>
            <a:picLocks noChangeAspect="1"/>
          </p:cNvPicPr>
          <p:nvPr/>
        </p:nvPicPr>
        <p:blipFill>
          <a:blip r:embed="rId3"/>
          <a:stretch>
            <a:fillRect/>
          </a:stretch>
        </p:blipFill>
        <p:spPr>
          <a:xfrm>
            <a:off x="542872" y="4357459"/>
            <a:ext cx="3231905" cy="2323397"/>
          </a:xfrm>
          <a:prstGeom prst="rect">
            <a:avLst/>
          </a:prstGeom>
        </p:spPr>
      </p:pic>
      <p:pic>
        <p:nvPicPr>
          <p:cNvPr id="12" name="Picture 11">
            <a:extLst>
              <a:ext uri="{FF2B5EF4-FFF2-40B4-BE49-F238E27FC236}">
                <a16:creationId xmlns:a16="http://schemas.microsoft.com/office/drawing/2014/main" id="{D980B0A9-B594-CB55-892D-F2726D3BA346}"/>
              </a:ext>
            </a:extLst>
          </p:cNvPr>
          <p:cNvPicPr>
            <a:picLocks noChangeAspect="1"/>
          </p:cNvPicPr>
          <p:nvPr/>
        </p:nvPicPr>
        <p:blipFill>
          <a:blip r:embed="rId4"/>
          <a:stretch>
            <a:fillRect/>
          </a:stretch>
        </p:blipFill>
        <p:spPr>
          <a:xfrm>
            <a:off x="7114244" y="1302967"/>
            <a:ext cx="3180517" cy="2706498"/>
          </a:xfrm>
          <a:prstGeom prst="rect">
            <a:avLst/>
          </a:prstGeom>
        </p:spPr>
      </p:pic>
      <p:pic>
        <p:nvPicPr>
          <p:cNvPr id="14" name="Picture 13">
            <a:extLst>
              <a:ext uri="{FF2B5EF4-FFF2-40B4-BE49-F238E27FC236}">
                <a16:creationId xmlns:a16="http://schemas.microsoft.com/office/drawing/2014/main" id="{98DAE214-5D7B-F108-45E5-1A8B07D2C044}"/>
              </a:ext>
            </a:extLst>
          </p:cNvPr>
          <p:cNvPicPr>
            <a:picLocks noChangeAspect="1"/>
          </p:cNvPicPr>
          <p:nvPr/>
        </p:nvPicPr>
        <p:blipFill>
          <a:blip r:embed="rId5"/>
          <a:stretch>
            <a:fillRect/>
          </a:stretch>
        </p:blipFill>
        <p:spPr>
          <a:xfrm>
            <a:off x="7035486" y="4354804"/>
            <a:ext cx="3196085" cy="2154398"/>
          </a:xfrm>
          <a:prstGeom prst="rect">
            <a:avLst/>
          </a:prstGeom>
        </p:spPr>
      </p:pic>
      <p:sp>
        <p:nvSpPr>
          <p:cNvPr id="35" name="TextBox 34">
            <a:extLst>
              <a:ext uri="{FF2B5EF4-FFF2-40B4-BE49-F238E27FC236}">
                <a16:creationId xmlns:a16="http://schemas.microsoft.com/office/drawing/2014/main" id="{B9BC9696-98BF-4790-3803-1BDB2C76C553}"/>
              </a:ext>
            </a:extLst>
          </p:cNvPr>
          <p:cNvSpPr txBox="1"/>
          <p:nvPr/>
        </p:nvSpPr>
        <p:spPr>
          <a:xfrm>
            <a:off x="10094463" y="4459352"/>
            <a:ext cx="2097537" cy="1107996"/>
          </a:xfrm>
          <a:prstGeom prst="rect">
            <a:avLst/>
          </a:prstGeom>
          <a:noFill/>
        </p:spPr>
        <p:txBody>
          <a:bodyPr wrap="square">
            <a:spAutoFit/>
          </a:bodyPr>
          <a:lstStyle/>
          <a:p>
            <a:r>
              <a:rPr lang="en-IN" sz="1100" b="1" dirty="0">
                <a:solidFill>
                  <a:schemeClr val="bg2">
                    <a:lumMod val="50000"/>
                  </a:schemeClr>
                </a:solidFill>
              </a:rPr>
              <a:t>Interpretation:</a:t>
            </a:r>
            <a:r>
              <a:rPr lang="en-IN" sz="1100" dirty="0">
                <a:solidFill>
                  <a:schemeClr val="bg2">
                    <a:lumMod val="50000"/>
                  </a:schemeClr>
                </a:solidFill>
              </a:rPr>
              <a:t> Most of the customers who requested for loan in the month of December, November as these are the festive season in USA (Christmas, New Year and thanksgiving time)</a:t>
            </a:r>
          </a:p>
        </p:txBody>
      </p:sp>
    </p:spTree>
    <p:extLst>
      <p:ext uri="{BB962C8B-B14F-4D97-AF65-F5344CB8AC3E}">
        <p14:creationId xmlns:p14="http://schemas.microsoft.com/office/powerpoint/2010/main" val="166313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6826-7395-EAE8-9708-C98085B06A9D}"/>
              </a:ext>
            </a:extLst>
          </p:cNvPr>
          <p:cNvSpPr>
            <a:spLocks noGrp="1"/>
          </p:cNvSpPr>
          <p:nvPr>
            <p:ph type="title"/>
          </p:nvPr>
        </p:nvSpPr>
        <p:spPr>
          <a:xfrm>
            <a:off x="838200" y="365126"/>
            <a:ext cx="10515600" cy="649636"/>
          </a:xfrm>
        </p:spPr>
        <p:txBody>
          <a:bodyPr>
            <a:normAutofit/>
          </a:bodyPr>
          <a:lstStyle/>
          <a:p>
            <a:r>
              <a:rPr lang="en-IN" sz="2400" dirty="0">
                <a:latin typeface="Verdana" panose="020B0604030504040204" pitchFamily="34" charset="0"/>
                <a:ea typeface="Verdana" panose="020B0604030504040204" pitchFamily="34" charset="0"/>
              </a:rPr>
              <a:t>Univariate Analysis – Categorical Variables</a:t>
            </a:r>
          </a:p>
        </p:txBody>
      </p:sp>
      <p:sp>
        <p:nvSpPr>
          <p:cNvPr id="4" name="TextBox 3">
            <a:extLst>
              <a:ext uri="{FF2B5EF4-FFF2-40B4-BE49-F238E27FC236}">
                <a16:creationId xmlns:a16="http://schemas.microsoft.com/office/drawing/2014/main" id="{165A7D9D-6EEC-F047-8A73-0BCA7D0D34C7}"/>
              </a:ext>
            </a:extLst>
          </p:cNvPr>
          <p:cNvSpPr txBox="1"/>
          <p:nvPr/>
        </p:nvSpPr>
        <p:spPr>
          <a:xfrm>
            <a:off x="858644" y="1014761"/>
            <a:ext cx="6601522" cy="369332"/>
          </a:xfrm>
          <a:prstGeom prst="rect">
            <a:avLst/>
          </a:prstGeom>
          <a:noFill/>
        </p:spPr>
        <p:txBody>
          <a:bodyPr wrap="square" rtlCol="0">
            <a:spAutoFit/>
          </a:bodyPr>
          <a:lstStyle/>
          <a:p>
            <a:r>
              <a:rPr lang="en-IN" dirty="0"/>
              <a:t>Chart used: </a:t>
            </a:r>
            <a:r>
              <a:rPr lang="en-IN" dirty="0" err="1"/>
              <a:t>Countplot</a:t>
            </a:r>
            <a:endParaRPr lang="en-IN" dirty="0"/>
          </a:p>
        </p:txBody>
      </p:sp>
      <p:pic>
        <p:nvPicPr>
          <p:cNvPr id="6" name="Picture 5">
            <a:extLst>
              <a:ext uri="{FF2B5EF4-FFF2-40B4-BE49-F238E27FC236}">
                <a16:creationId xmlns:a16="http://schemas.microsoft.com/office/drawing/2014/main" id="{451C669A-E863-B278-7224-393214626494}"/>
              </a:ext>
            </a:extLst>
          </p:cNvPr>
          <p:cNvPicPr>
            <a:picLocks noChangeAspect="1"/>
          </p:cNvPicPr>
          <p:nvPr/>
        </p:nvPicPr>
        <p:blipFill>
          <a:blip r:embed="rId2"/>
          <a:stretch>
            <a:fillRect/>
          </a:stretch>
        </p:blipFill>
        <p:spPr>
          <a:xfrm>
            <a:off x="714198" y="1384093"/>
            <a:ext cx="8039509" cy="2380227"/>
          </a:xfrm>
          <a:prstGeom prst="rect">
            <a:avLst/>
          </a:prstGeom>
        </p:spPr>
      </p:pic>
      <p:pic>
        <p:nvPicPr>
          <p:cNvPr id="9" name="Picture 8">
            <a:extLst>
              <a:ext uri="{FF2B5EF4-FFF2-40B4-BE49-F238E27FC236}">
                <a16:creationId xmlns:a16="http://schemas.microsoft.com/office/drawing/2014/main" id="{65DE9554-091A-6C17-F831-F3C52725C5CB}"/>
              </a:ext>
            </a:extLst>
          </p:cNvPr>
          <p:cNvPicPr>
            <a:picLocks noChangeAspect="1"/>
          </p:cNvPicPr>
          <p:nvPr/>
        </p:nvPicPr>
        <p:blipFill>
          <a:blip r:embed="rId3"/>
          <a:stretch>
            <a:fillRect/>
          </a:stretch>
        </p:blipFill>
        <p:spPr>
          <a:xfrm>
            <a:off x="838200" y="3853728"/>
            <a:ext cx="7915507" cy="2810436"/>
          </a:xfrm>
          <a:prstGeom prst="rect">
            <a:avLst/>
          </a:prstGeom>
        </p:spPr>
      </p:pic>
      <p:sp>
        <p:nvSpPr>
          <p:cNvPr id="11" name="TextBox 10">
            <a:extLst>
              <a:ext uri="{FF2B5EF4-FFF2-40B4-BE49-F238E27FC236}">
                <a16:creationId xmlns:a16="http://schemas.microsoft.com/office/drawing/2014/main" id="{53AB481D-5C99-0AAC-C00F-D7876F24426C}"/>
              </a:ext>
            </a:extLst>
          </p:cNvPr>
          <p:cNvSpPr txBox="1"/>
          <p:nvPr/>
        </p:nvSpPr>
        <p:spPr>
          <a:xfrm>
            <a:off x="8842919" y="1547412"/>
            <a:ext cx="3205041" cy="1277273"/>
          </a:xfrm>
          <a:prstGeom prst="rect">
            <a:avLst/>
          </a:prstGeom>
          <a:noFill/>
        </p:spPr>
        <p:txBody>
          <a:bodyPr wrap="square">
            <a:spAutoFit/>
          </a:bodyPr>
          <a:lstStyle/>
          <a:p>
            <a:r>
              <a:rPr lang="en-IN" sz="1100" b="1" dirty="0">
                <a:solidFill>
                  <a:schemeClr val="bg2">
                    <a:lumMod val="50000"/>
                  </a:schemeClr>
                </a:solidFill>
              </a:rPr>
              <a:t>Interpretation: </a:t>
            </a:r>
            <a:r>
              <a:rPr lang="en-IN" sz="1100" dirty="0">
                <a:solidFill>
                  <a:schemeClr val="bg2">
                    <a:lumMod val="50000"/>
                  </a:schemeClr>
                </a:solidFill>
              </a:rPr>
              <a:t>Most of the people who requested for loan are the ones who are tagged to A4, B3,B4,B5, C1.</a:t>
            </a:r>
          </a:p>
          <a:p>
            <a:endParaRPr lang="en-IN" sz="1100" dirty="0">
              <a:solidFill>
                <a:schemeClr val="bg2">
                  <a:lumMod val="50000"/>
                </a:schemeClr>
              </a:solidFill>
            </a:endParaRPr>
          </a:p>
          <a:p>
            <a:r>
              <a:rPr lang="en-IN" sz="1100" b="1" dirty="0">
                <a:solidFill>
                  <a:schemeClr val="bg2">
                    <a:lumMod val="50000"/>
                  </a:schemeClr>
                </a:solidFill>
              </a:rPr>
              <a:t>Recommendation: </a:t>
            </a:r>
            <a:r>
              <a:rPr lang="en-US" sz="1100" dirty="0">
                <a:solidFill>
                  <a:schemeClr val="bg2">
                    <a:lumMod val="50000"/>
                  </a:schemeClr>
                </a:solidFill>
              </a:rPr>
              <a:t>More loans should be given out to people considering their grade &amp; </a:t>
            </a:r>
            <a:r>
              <a:rPr lang="en-US" sz="1100" dirty="0" err="1">
                <a:solidFill>
                  <a:schemeClr val="bg2">
                    <a:lumMod val="50000"/>
                  </a:schemeClr>
                </a:solidFill>
              </a:rPr>
              <a:t>sub_grade</a:t>
            </a:r>
            <a:r>
              <a:rPr lang="en-US" sz="1100" dirty="0">
                <a:solidFill>
                  <a:schemeClr val="bg2">
                    <a:lumMod val="50000"/>
                  </a:schemeClr>
                </a:solidFill>
              </a:rPr>
              <a:t> i.e. as per their likelihood to pay more</a:t>
            </a:r>
            <a:endParaRPr lang="en-IN" sz="1100" dirty="0">
              <a:solidFill>
                <a:schemeClr val="bg2">
                  <a:lumMod val="50000"/>
                </a:schemeClr>
              </a:solidFill>
            </a:endParaRPr>
          </a:p>
        </p:txBody>
      </p:sp>
      <p:sp>
        <p:nvSpPr>
          <p:cNvPr id="14" name="TextBox 13">
            <a:extLst>
              <a:ext uri="{FF2B5EF4-FFF2-40B4-BE49-F238E27FC236}">
                <a16:creationId xmlns:a16="http://schemas.microsoft.com/office/drawing/2014/main" id="{7384589A-A5B6-2787-FB8E-79EA04B11944}"/>
              </a:ext>
            </a:extLst>
          </p:cNvPr>
          <p:cNvSpPr txBox="1"/>
          <p:nvPr/>
        </p:nvSpPr>
        <p:spPr>
          <a:xfrm>
            <a:off x="8842919" y="4341575"/>
            <a:ext cx="2776652" cy="600164"/>
          </a:xfrm>
          <a:prstGeom prst="rect">
            <a:avLst/>
          </a:prstGeom>
          <a:noFill/>
        </p:spPr>
        <p:txBody>
          <a:bodyPr wrap="square">
            <a:spAutoFit/>
          </a:bodyPr>
          <a:lstStyle/>
          <a:p>
            <a:r>
              <a:rPr lang="en-IN" sz="1100" b="1" dirty="0">
                <a:solidFill>
                  <a:schemeClr val="bg2">
                    <a:lumMod val="50000"/>
                  </a:schemeClr>
                </a:solidFill>
              </a:rPr>
              <a:t>Interpretation:</a:t>
            </a:r>
            <a:r>
              <a:rPr lang="en-IN" sz="1100" dirty="0">
                <a:solidFill>
                  <a:schemeClr val="bg2">
                    <a:lumMod val="50000"/>
                  </a:schemeClr>
                </a:solidFill>
              </a:rPr>
              <a:t> Loans are mostly given out to people working in government sector, IT sector, Healthcare and financial firms</a:t>
            </a:r>
          </a:p>
        </p:txBody>
      </p:sp>
    </p:spTree>
    <p:extLst>
      <p:ext uri="{BB962C8B-B14F-4D97-AF65-F5344CB8AC3E}">
        <p14:creationId xmlns:p14="http://schemas.microsoft.com/office/powerpoint/2010/main" val="443848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2168</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Verdana</vt:lpstr>
      <vt:lpstr>Office Theme</vt:lpstr>
      <vt:lpstr>Lending Club Case Study</vt:lpstr>
      <vt:lpstr>Overview: Lending Club Case Study</vt:lpstr>
      <vt:lpstr>Assumptions</vt:lpstr>
      <vt:lpstr>General Facts on Loan Dataset that is used for analysis</vt:lpstr>
      <vt:lpstr>Data cleaning</vt:lpstr>
      <vt:lpstr>Descriptive Analysis</vt:lpstr>
      <vt:lpstr>Univariate Analysis – Categorical Variables</vt:lpstr>
      <vt:lpstr>Univariate Analysis – Categorical Variables</vt:lpstr>
      <vt:lpstr>Univariate Analysis – Categorical Variables</vt:lpstr>
      <vt:lpstr>Univariate Analysis – Categorical Variables</vt:lpstr>
      <vt:lpstr>Variables such as loan_amnt, int_rate, annual_inc and instalment show even distribution of data however data is quite right skewed because of outliers</vt:lpstr>
      <vt:lpstr>Term, salary verification, LC grade, LC subgrade, annual income and home ownership amongst important factors deriving defaulter and non-defaulter cases.</vt:lpstr>
      <vt:lpstr>Term, salary verification, LC grade, LC subgrade and home ownership amongst important factors deriving defaulter and non-defaulter cases.</vt:lpstr>
      <vt:lpstr>Term, salary verification, LC grade, LC subgrade and home ownership amongst important factors deriving defaulter and non-defaulter cases.</vt:lpstr>
      <vt:lpstr>Loan term, grade, annual income, loan month and loan year variables shows strong correlation with loan amount</vt:lpstr>
      <vt:lpstr>Key Driving Factors</vt:lpstr>
      <vt:lpstr>Key driving factors</vt:lpstr>
      <vt:lpstr>Key driving factors</vt:lpstr>
      <vt:lpstr>Key driving factors</vt:lpstr>
      <vt:lpstr>Key driving factors</vt:lpstr>
      <vt:lpstr>Key driving factors</vt:lpstr>
      <vt:lpstr>Key driving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Verma</dc:creator>
  <cp:lastModifiedBy>Anjali Verma</cp:lastModifiedBy>
  <cp:revision>1</cp:revision>
  <dcterms:created xsi:type="dcterms:W3CDTF">2022-10-03T04:54:35Z</dcterms:created>
  <dcterms:modified xsi:type="dcterms:W3CDTF">2022-10-04T01:51:56Z</dcterms:modified>
</cp:coreProperties>
</file>