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F92013-70B5-453B-9170-6D90CEA3FB39}" v="4" dt="2024-12-19T18:32:49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26E5-7720-EF1B-F1FA-C25B2D1FC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on Netflix Movies and TV Shows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DF92C-C97A-4A11-395D-1FA5C60B1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159084" cy="905666"/>
          </a:xfrm>
        </p:spPr>
        <p:txBody>
          <a:bodyPr>
            <a:normAutofit/>
          </a:bodyPr>
          <a:lstStyle/>
          <a:p>
            <a:r>
              <a:rPr lang="en-US" sz="2300" dirty="0"/>
              <a:t>Insights and Patterns from Netflix's Content Library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1834324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ADCB1C-3FAB-4E54-21EE-85A0DDF6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Findings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2B4B2F2-2A85-8839-C657-1D097B6966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6128" y="3152002"/>
            <a:ext cx="91099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1.Netflix’s library has more movies than TV shows.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2.Recent years show exponential growth in content addition.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3.Netflix tends to release more movies on the first of every month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57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D105174-071A-4257-860A-5EE2D11DD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E17B217C-3C66-46B3-9E9D-2771AA2A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B0B47-45AE-D54B-44C4-097DB865C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3421623" cy="56012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EBEBEB"/>
                </a:solidFill>
              </a:rPr>
              <a:t>Objective</a:t>
            </a:r>
            <a:r>
              <a:rPr lang="en-US" sz="2800" dirty="0">
                <a:solidFill>
                  <a:srgbClr val="EBEBEB"/>
                </a:solidFill>
              </a:rPr>
              <a:t>:</a:t>
            </a:r>
            <a:br>
              <a:rPr lang="en-US" sz="2800" dirty="0">
                <a:solidFill>
                  <a:srgbClr val="EBEBEB"/>
                </a:solidFill>
              </a:rPr>
            </a:br>
            <a:r>
              <a:rPr lang="en-US" sz="2800" dirty="0">
                <a:solidFill>
                  <a:srgbClr val="EBEBEB"/>
                </a:solidFill>
              </a:rPr>
              <a:t>To analyze the Netflix dataset to uncover insights about its content library.</a:t>
            </a:r>
            <a:br>
              <a:rPr lang="en-US" sz="2800" dirty="0">
                <a:solidFill>
                  <a:srgbClr val="EBEBEB"/>
                </a:solidFill>
              </a:rPr>
            </a:br>
            <a:r>
              <a:rPr lang="en-US" sz="2800" dirty="0">
                <a:solidFill>
                  <a:srgbClr val="EBEBEB"/>
                </a:solidFill>
              </a:rPr>
              <a:t>To identify trends in genres, release years, content type distribution, and more.</a:t>
            </a:r>
            <a:br>
              <a:rPr lang="en-US" sz="2800" dirty="0">
                <a:solidFill>
                  <a:srgbClr val="EBEBEB"/>
                </a:solidFill>
              </a:rPr>
            </a:br>
            <a:br>
              <a:rPr lang="en-US" sz="2800" dirty="0">
                <a:solidFill>
                  <a:srgbClr val="EBEBEB"/>
                </a:solidFill>
              </a:rPr>
            </a:br>
            <a:endParaRPr lang="en-IN" sz="2800" dirty="0">
              <a:solidFill>
                <a:srgbClr val="EBEBEB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848D99-5D8B-49F5-97E9-AA7C3F5F2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7C15BE-FA8B-3212-23AF-06042F3BA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3" y="629265"/>
            <a:ext cx="6813755" cy="88490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62573FA-9D5C-A1B7-D6E2-2EB293DA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002" y="2418736"/>
            <a:ext cx="7584236" cy="381173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3CAAD75-A9E7-FA66-E811-7215D64F3F1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060720" y="794352"/>
            <a:ext cx="74725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Attributes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Title, Type (Movie/TV Show), Release Year, Cast, </a:t>
            </a:r>
            <a:r>
              <a:rPr lang="en-US" altLang="en-US" dirty="0">
                <a:latin typeface="Arial" panose="020B0604020202020204" pitchFamily="34" charset="0"/>
              </a:rPr>
              <a:t>Rating,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Director, Country, Duration, Date Added, Description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en-US" dirty="0">
                <a:latin typeface="Arial" panose="020B0604020202020204" pitchFamily="34" charset="0"/>
              </a:rPr>
              <a:t>8807 rows, 12 columns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214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E26B2E0F-7BFC-195D-3F5C-1635A09E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 err="1">
                <a:effectLst/>
                <a:latin typeface="system-ui"/>
              </a:rPr>
              <a:t>Exploratary</a:t>
            </a:r>
            <a:r>
              <a:rPr lang="en-IN" b="1" i="0" dirty="0">
                <a:effectLst/>
                <a:latin typeface="system-ui"/>
              </a:rPr>
              <a:t>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03ADE-06CD-C7A8-E124-04D2C54AD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20412"/>
            <a:ext cx="8825659" cy="3313471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l">
              <a:buFont typeface="+mj-lt"/>
              <a:buAutoNum type="arabicPeriod"/>
            </a:pPr>
            <a:r>
              <a:rPr lang="en-US" sz="2600" b="0" i="0" dirty="0">
                <a:effectLst/>
                <a:latin typeface="system-ui"/>
              </a:rPr>
              <a:t>Import packages</a:t>
            </a:r>
          </a:p>
          <a:p>
            <a:pPr algn="l">
              <a:buFont typeface="+mj-lt"/>
              <a:buAutoNum type="arabicPeriod"/>
            </a:pPr>
            <a:r>
              <a:rPr lang="en-US" sz="2600" b="0" i="0" dirty="0">
                <a:effectLst/>
                <a:latin typeface="system-ui"/>
              </a:rPr>
              <a:t>Loading data with Pandas</a:t>
            </a:r>
          </a:p>
          <a:p>
            <a:pPr algn="l">
              <a:buFont typeface="+mj-lt"/>
              <a:buAutoNum type="arabicPeriod"/>
            </a:pPr>
            <a:r>
              <a:rPr lang="en-US" sz="2600" b="0" i="0" dirty="0">
                <a:effectLst/>
                <a:latin typeface="system-ui"/>
              </a:rPr>
              <a:t>Descriptive statistics of data</a:t>
            </a:r>
          </a:p>
          <a:p>
            <a:pPr algn="l">
              <a:buFont typeface="+mj-lt"/>
              <a:buAutoNum type="arabicPeriod"/>
            </a:pPr>
            <a:r>
              <a:rPr lang="en-US" sz="2600" b="0" i="0" dirty="0">
                <a:effectLst/>
                <a:latin typeface="system-ui"/>
              </a:rPr>
              <a:t>Data visualization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81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AA73F-B55F-4C91-D794-EF3091D70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3282463" cy="13173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700" b="1" i="0" dirty="0">
                <a:solidFill>
                  <a:srgbClr val="EBEBEB"/>
                </a:solidFill>
                <a:effectLst/>
                <a:latin typeface="system-ui"/>
              </a:rPr>
              <a:t> </a:t>
            </a:r>
            <a:r>
              <a:rPr lang="en-IN" sz="2000" b="1" i="0" dirty="0">
                <a:solidFill>
                  <a:srgbClr val="EBEBEB"/>
                </a:solidFill>
                <a:effectLst/>
                <a:latin typeface="system-ui"/>
              </a:rPr>
              <a:t>Descriptive statistics of data</a:t>
            </a:r>
            <a:br>
              <a:rPr lang="en-IN" sz="1700" b="1" i="0" dirty="0">
                <a:solidFill>
                  <a:srgbClr val="EBEBEB"/>
                </a:solidFill>
                <a:effectLst/>
                <a:latin typeface="system-ui"/>
              </a:rPr>
            </a:br>
            <a:br>
              <a:rPr lang="en-IN" sz="1700" b="1" i="0" dirty="0">
                <a:solidFill>
                  <a:srgbClr val="EBEBEB"/>
                </a:solidFill>
                <a:effectLst/>
                <a:latin typeface="system-ui"/>
              </a:rPr>
            </a:br>
            <a:endParaRPr lang="en-IN" sz="1700" dirty="0">
              <a:solidFill>
                <a:srgbClr val="EBEBEB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732219-33DF-063A-D0FF-D01EC948B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971" y="803751"/>
            <a:ext cx="4492804" cy="525049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7E061FE-8EC9-71D3-673A-ECD1553E1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1919235"/>
            <a:ext cx="3133726" cy="4100565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  <a:latin typeface="system-ui"/>
              </a:rPr>
              <a:t>Data types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system-ui"/>
              </a:rPr>
              <a:t>It is useful to first understand the data that you're dealing with along with the data types of each column. The data types may dictate how you transform and engineer features</a:t>
            </a:r>
          </a:p>
          <a:p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853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6CC43-18BD-5C65-3E92-FCA89E1FC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439" y="973668"/>
            <a:ext cx="3133726" cy="102023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EBEBEB"/>
                </a:solidFill>
              </a:rPr>
              <a:t>Data Cleaning</a:t>
            </a:r>
          </a:p>
        </p:txBody>
      </p:sp>
      <p:pic>
        <p:nvPicPr>
          <p:cNvPr id="7" name="Content Placeholder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46813D8-69C8-2579-6F9A-F4A2B0B89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212" y="803751"/>
            <a:ext cx="5332323" cy="525049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4224493-0F23-73D6-C316-A772518A2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036045" cy="3650635"/>
          </a:xfrm>
        </p:spPr>
        <p:txBody>
          <a:bodyPr>
            <a:normAutofit/>
          </a:bodyPr>
          <a:lstStyle/>
          <a:p>
            <a:r>
              <a:rPr lang="en-US" dirty="0">
                <a:latin typeface="system-ui"/>
              </a:rPr>
              <a:t>Data Cleaning</a:t>
            </a:r>
            <a:r>
              <a:rPr lang="en-US" b="0" i="0" dirty="0">
                <a:effectLst/>
                <a:latin typeface="system-ui"/>
              </a:rPr>
              <a:t> involves handling missing values and inconsistent values</a:t>
            </a:r>
          </a:p>
          <a:p>
            <a:r>
              <a:rPr lang="en-US" dirty="0">
                <a:solidFill>
                  <a:srgbClr val="FFFFFF"/>
                </a:solidFill>
                <a:latin typeface="system-ui"/>
              </a:rPr>
              <a:t>Converting Date Formats</a:t>
            </a:r>
          </a:p>
          <a:p>
            <a:r>
              <a:rPr lang="en-US" dirty="0">
                <a:solidFill>
                  <a:srgbClr val="FFFFFF"/>
                </a:solidFill>
                <a:latin typeface="system-ui"/>
              </a:rPr>
              <a:t>Checking Duplicate Values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3AD55A6-ED61-833E-7054-20CD0A1F8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393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F3865-AA3E-3991-DA6F-48D6D2F59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Feature Engineering</a:t>
            </a:r>
            <a:endParaRPr lang="en-IN" sz="3300">
              <a:solidFill>
                <a:srgbClr val="EBEBEB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B13B22-A4E2-2859-8185-F41F10C6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1993900"/>
            <a:ext cx="6574058" cy="26182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34B9C3-5D73-8A43-BFB1-0352474B0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ystem-ui"/>
              </a:rPr>
              <a:t>creating or transforming </a:t>
            </a:r>
            <a:r>
              <a:rPr lang="en-US" b="0" i="0" dirty="0" err="1">
                <a:effectLst/>
                <a:latin typeface="system-ui"/>
              </a:rPr>
              <a:t>colums</a:t>
            </a:r>
            <a:r>
              <a:rPr lang="en-US" b="0" i="0" dirty="0">
                <a:effectLst/>
                <a:latin typeface="system-ui"/>
              </a:rPr>
              <a:t> to make them more useful for analysis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034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3D5D8-8EE6-0DEE-CDDA-543E01AF0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Data Visualization</a:t>
            </a:r>
            <a:endParaRPr lang="en-IN" sz="3300">
              <a:solidFill>
                <a:srgbClr val="EBEBEB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0890C7-DEA6-F76C-17BC-6C6ED4EC6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893" y="668594"/>
            <a:ext cx="5515922" cy="52504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79009A-38A6-4855-B153-3D7FCD657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ystem-ui"/>
              </a:rPr>
              <a:t>To uncover patterns and trends, let’s dive deep into the </a:t>
            </a:r>
            <a:r>
              <a:rPr lang="en-US" b="0" i="0" dirty="0" err="1">
                <a:effectLst/>
                <a:latin typeface="system-ui"/>
              </a:rPr>
              <a:t>dataframes</a:t>
            </a:r>
            <a:r>
              <a:rPr lang="en-US" b="0" i="0" dirty="0">
                <a:effectLst/>
                <a:latin typeface="system-ui"/>
              </a:rPr>
              <a:t> using visualization techniques</a:t>
            </a:r>
          </a:p>
          <a:p>
            <a:endParaRPr lang="en-US" dirty="0">
              <a:latin typeface="system-ui"/>
            </a:endParaRPr>
          </a:p>
          <a:p>
            <a:r>
              <a:rPr lang="en-US" b="0" i="0" dirty="0">
                <a:effectLst/>
                <a:latin typeface="system-ui"/>
              </a:rPr>
              <a:t>This pie chart shows, which </a:t>
            </a:r>
            <a:r>
              <a:rPr lang="en-US" dirty="0">
                <a:latin typeface="system-ui"/>
              </a:rPr>
              <a:t>type dominates the Netflix library and almost 70% of content comes from movies </a:t>
            </a:r>
            <a:endParaRPr lang="en-US" b="0" i="0" dirty="0">
              <a:solidFill>
                <a:srgbClr val="FFFFFF"/>
              </a:solidFill>
              <a:effectLst/>
              <a:latin typeface="system-ui"/>
            </a:endParaRP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175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C5E-2251-7E59-624E-2E91DACA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777" y="4949830"/>
            <a:ext cx="9586734" cy="958600"/>
          </a:xfrm>
        </p:spPr>
        <p:txBody>
          <a:bodyPr>
            <a:normAutofit fontScale="90000"/>
          </a:bodyPr>
          <a:lstStyle/>
          <a:p>
            <a:r>
              <a:rPr lang="en-US" dirty="0"/>
              <a:t>This </a:t>
            </a:r>
            <a:r>
              <a:rPr lang="en-US" dirty="0" err="1"/>
              <a:t>barchart</a:t>
            </a:r>
            <a:r>
              <a:rPr lang="en-US" dirty="0"/>
              <a:t> shows, which day of the month, movies are added to Netflix most often and most of the movies are added in first of the month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8A522C-B837-ADE5-81D6-B84361696CB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92" r="1692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7B4496-DB6C-5153-6290-B63E07123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V="1">
            <a:off x="1154954" y="6857999"/>
            <a:ext cx="8825658" cy="708409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16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9546233-D9C1-35B1-67B6-71BA56FA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732774"/>
            <a:ext cx="10551376" cy="1185705"/>
          </a:xfrm>
        </p:spPr>
        <p:txBody>
          <a:bodyPr>
            <a:normAutofit/>
          </a:bodyPr>
          <a:lstStyle/>
          <a:p>
            <a:r>
              <a:rPr lang="en-US" dirty="0"/>
              <a:t>This Bar chart shows the </a:t>
            </a:r>
            <a:r>
              <a:rPr lang="en-US" dirty="0" err="1"/>
              <a:t>no.of</a:t>
            </a:r>
            <a:r>
              <a:rPr lang="en-US" dirty="0"/>
              <a:t> movies released per Every year</a:t>
            </a:r>
            <a:br>
              <a:rPr lang="en-US" dirty="0"/>
            </a:br>
            <a:r>
              <a:rPr lang="en-US" dirty="0"/>
              <a:t>and most </a:t>
            </a:r>
            <a:r>
              <a:rPr lang="en-US" dirty="0" err="1"/>
              <a:t>no.of</a:t>
            </a:r>
            <a:r>
              <a:rPr lang="en-US" dirty="0"/>
              <a:t> movies are released in year 2018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BDCEB4-71D5-32DA-1A84-921C2890BC0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37" r="337"/>
          <a:stretch/>
        </p:blipFill>
        <p:spPr>
          <a:xfrm>
            <a:off x="221065" y="1"/>
            <a:ext cx="11725260" cy="444137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49048E8-71E7-2125-3FCB-6BC48A51F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7305151"/>
            <a:ext cx="8825658" cy="311499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832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53A0C36-14CF-49D2-97C6-57691E9B5C77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C80FBC59699D4D9C398F8C8BE60C09" ma:contentTypeVersion="5" ma:contentTypeDescription="Create a new document." ma:contentTypeScope="" ma:versionID="a99400f12db764e7815411971fa876be">
  <xsd:schema xmlns:xsd="http://www.w3.org/2001/XMLSchema" xmlns:xs="http://www.w3.org/2001/XMLSchema" xmlns:p="http://schemas.microsoft.com/office/2006/metadata/properties" xmlns:ns3="870d85a4-9ed9-49c7-949d-121ca56ac479" targetNamespace="http://schemas.microsoft.com/office/2006/metadata/properties" ma:root="true" ma:fieldsID="29134511a73acd9e95ad7122c9fd5def" ns3:_="">
    <xsd:import namespace="870d85a4-9ed9-49c7-949d-121ca56ac4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0d85a4-9ed9-49c7-949d-121ca56ac4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4B0375-05CB-4690-B415-7C6EA72931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A3D112-43F8-4F8C-B082-039ED47CE5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0d85a4-9ed9-49c7-949d-121ca56ac4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8584A7-AE0E-4FBB-B152-F45502302997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870d85a4-9ed9-49c7-949d-121ca56ac479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106</TotalTime>
  <Words>303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system-ui</vt:lpstr>
      <vt:lpstr>Wingdings 3</vt:lpstr>
      <vt:lpstr>Ion Boardroom</vt:lpstr>
      <vt:lpstr>Data Analysis on Netflix Movies and TV Shows</vt:lpstr>
      <vt:lpstr>Objective: To analyze the Netflix dataset to uncover insights about its content library. To identify trends in genres, release years, content type distribution, and more.  </vt:lpstr>
      <vt:lpstr>Exploratary Data Analysis</vt:lpstr>
      <vt:lpstr> Descriptive statistics of data  </vt:lpstr>
      <vt:lpstr>Data Cleaning</vt:lpstr>
      <vt:lpstr>Feature Engineering</vt:lpstr>
      <vt:lpstr>Data Visualization</vt:lpstr>
      <vt:lpstr>This barchart shows, which day of the month, movies are added to Netflix most often and most of the movies are added in first of the month</vt:lpstr>
      <vt:lpstr>This Bar chart shows the no.of movies released per Every year and most no.of movies are released in year 2018</vt:lpstr>
      <vt:lpstr>Key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Kavuru Pradeep</dc:creator>
  <cp:lastModifiedBy>Kavuru Pradeep</cp:lastModifiedBy>
  <cp:revision>3</cp:revision>
  <dcterms:created xsi:type="dcterms:W3CDTF">2024-12-19T16:53:02Z</dcterms:created>
  <dcterms:modified xsi:type="dcterms:W3CDTF">2024-12-20T05:37:33Z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0x0101003BC80FBC59699D4D9C398F8C8BE60C09</vt:lpwstr>
  </property>
</Properties>
</file>