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7F7729-3574-4AB7-B061-B2FAA5E9C2FB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6:52:45.6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167 3 24575,'494'0'0,"-477"1"0,0 2 0,0 0 0,0 0 0,0 2 0,0 0 0,-1 1 0,21 10 0,-20-8 0,0-1 0,1-1 0,0 0 0,0-1 0,0-1 0,21 2 0,-32-6 0,27 1 0,0 2 0,38 8 0,-25-3 0,0-3 0,0-2 0,83-6 0,-29 1 0,500 2 0,-595 0 0,0-1 0,1 0 0,-1 0 0,0 0 0,0 0 0,0-1 0,7-3 0,-12 5 0,0-1 0,0 1 0,0-1 0,0 1 0,0-1 0,0 1 0,0-1 0,0 0 0,0 1 0,0-1 0,-1 0 0,1 0 0,0 1 0,-1-1 0,1 0 0,0 0 0,-1 0 0,1 0 0,-1 0 0,1 0 0,-1 0 0,0 0 0,0 0 0,1 0 0,-1 0 0,0 0 0,0 0 0,0 0 0,0-1 0,0 1 0,0 0 0,0 0 0,0 0 0,-1 0 0,1 0 0,0 0 0,-1 0 0,1 0 0,0 0 0,-1 0 0,1 0 0,-1 0 0,0 0 0,1 1 0,-1-1 0,0 0 0,1 0 0,-1 0 0,0 1 0,-1-2 0,-2-1 0,0 0 0,1 0 0,-1 1 0,0-1 0,0 1 0,0 0 0,0 0 0,-1 0 0,1 1 0,0-1 0,-1 1 0,1 0 0,-1 1 0,-5-1 0,-12-1 0,-38 3 0,37 0 0,-362 1 0,364-3 0,1-1 0,-37-9 0,35 6 0,0 1 0,-27-1 0,-509 4 0,269 3 0,278-2 0,0 0 0,1 1 0,-1 0 0,0 0 0,1 1 0,-1 1 0,1 0 0,-1 0 0,1 1 0,0 1 0,0-1 0,1 1 0,0 1 0,-13 9 0,-24 22 0,32-24 0,0-1 0,-1-1 0,-31 18 0,42-27 0,0 0 0,1 0 0,-1 1 0,0-1 0,1 1 0,0 0 0,0 0 0,0 1 0,0-1 0,0 1 0,1-1 0,0 1 0,-1 0 0,1 0 0,1 0 0,-1 0 0,0 0 0,1 0 0,0 1 0,-1 6 0,0 8 0,1 1 0,0-1 0,4 32 0,0 18 0,-17 20 0,9-61 0,-4 47 0,11 75 0,-4 55 0,-14-99 0,5-49 0,0 3 0,5-38 0,2 0 0,-2 38 0,4-17 0,-12 78 0,8-76 0,3 0 0,3 84 0,-2 34 0,0-151 0,-1 0 0,0 0 0,0 0 0,-1-1 0,-7 15 0,5-14 0,1 0 0,1 0 0,0 1 0,-3 17 0,-8 88 0,-1 142 0,15-166 0,4 90 0,-3-183 0,-1 0 0,1 0 0,0 1 0,0-1 0,1 0 0,-1 1 0,0-1 0,0 0 0,1 1 0,-1-1 0,0 0 0,1 0 0,-1 1 0,1-1 0,0 0 0,-1 0 0,1 0 0,0 0 0,0 0 0,0 0 0,0 0 0,0 0 0,0 0 0,0 0 0,0-1 0,0 1 0,2 1 0,-1-2 0,0 0 0,0-1 0,-1 1 0,1 0 0,0-1 0,0 1 0,0-1 0,-1 0 0,1 1 0,0-1 0,-1 0 0,1 0 0,-1 0 0,1 0 0,-1-1 0,3-1 0,6-7 0,0-1 0,0 1 0,15-25 0,-14 15 0,-1 0 0,8-23 0,-10 23 0,1 0 0,15-26 0,39-73 0,-43 78 0,25-40 0,-29 59 0,26-28 0,5-6 0,-31 33 0,-2-1 0,-1 0 0,10-28 0,-10 24 0,0 0 0,18-26 0,-12 23 0,25-57 0,-35 65 0,2 1 0,0 0 0,2 0 0,0 2 0,27-33 0,-29 40 0,0 0 0,-1-1 0,-1 0 0,0 0 0,-1-1 0,9-23 0,28-99 0,-34 100 0,-5 13 0,-1-1 0,-1 1 0,2-44 0,-8-78 0,0 50 0,4-11 0,-5-113 0,3 217 0,-1 0 0,1 1 0,-1-1 0,0 0 0,0 1 0,0-1 0,0 1 0,0-1 0,0 1 0,-1 0 0,1 0 0,-1-1 0,0 1 0,0 0 0,0 0 0,0 0 0,0 1 0,0-1 0,0 0 0,0 1 0,-3-2 0,-6-2 0,0 0 0,0 1 0,-21-5 0,-20-8 0,24 1 0,19 10 0,0 1 0,-1 0 0,1 1 0,-1 0 0,0 0 0,-12-2 0,22 6 0,-1 0 0,0 0 0,0 0 0,1 1 0,-1-1 0,0 0 0,0 0 0,1 0 0,-1 1 0,0-1 0,1 0 0,-1 1 0,0-1 0,1 0 0,-1 1 0,1-1 0,-1 1 0,0-1 0,1 1 0,-1 0 0,1-1 0,0 1 0,-1-1 0,1 1 0,-1 0 0,1-1 0,0 1 0,-1 0 0,1-1 0,0 1 0,0 0 0,0 0 0,0-1 0,-1 2 0,-1 30 0,2-27 0,1 59 0,2 0 0,15 88 0,10-5 0,-25-134 0,-1 0 0,0 0 0,-1 1 0,-1-1 0,0 1 0,-1-1 0,0 0 0,-3 16 0,-2-5 0,-1-1 0,-2 0 0,-15 34 0,7-7 0,15-42 0,0 1 0,0-1 0,-1 0 0,-1 0 0,1-1 0,-1 1 0,-5 7 0,-7 5 0,2 0 0,-20 36 0,29-46 0,1 1 0,-1 0 0,2 0 0,0 0 0,0 0 0,1 1 0,-2 20 0,-9 82 0,7-74 0,-2 54 0,9-24 0,0-75 0,0 1 0,0-1 0,1 1 0,0-1 0,-1 1 0,2-1 0,-1 1 0,1 0 0,-1 0 0,1 0 0,0 1 0,6-7 0,55-53 0,-48 47 0,12-10 0,10-9 0,-1-2 0,43-56 0,-69 74 0,-1 1 0,0-1 0,7-22 0,1-2 0,-7 24 0,0-1 0,27-33 0,3-6 0,-29 39 0,15-40 0,-21 43 0,1 1 0,1 0 0,0 0 0,17-23 0,-19 32 0,-1-1 0,0-1 0,0 1 0,-1-1 0,0 1 0,0-1 0,-1 0 0,0-1 0,-1 1 0,2-15 0,-1-4 0,-2 0 0,-3-35 0,0 29 0,3-35 0,11 19 0,-1-1 0,-11 48 0,0 0 0,0 0 0,0 0 0,0 0 0,0-1 0,-1 1 0,1 0 0,-1 0 0,0 0 0,0 0 0,0 0 0,-1 0 0,-2-4 0,4 7 0,0 0 0,-1-1 0,1 1 0,0 0 0,0-1 0,-1 1 0,1-1 0,0 1 0,0 0 0,0-1 0,0 1 0,-1-1 0,1 1 0,0 0 0,0-1 0,0 1 0,0-1 0,0 1 0,0-1 0,0 1 0,0-1 0,0 1 0,0 0 0,1-1 0,-1 1 0,0-1 0,0 1 0,0 0 0,0-1 0,1 1 0,-1-1 0,0 1 0,0 0 0,1-1 0,-1 1 0,20-6 0,37 7 0,-43 0 0,42 2 0,222-4 0,-212-12 0,-49 9 0,0 0 0,21-1 0,140 5 0,25-1 0,-192-1 0,-1-1 0,1 0 0,-1 0 0,1-1 0,12-7 0,33-11 0,-52 21 0,0 0 0,-1 0 0,1 0 0,0 1 0,0 0 0,0 0 0,0 0 0,0 0 0,0 0 0,0 1 0,7 1 0,-10-1 0,1-1 0,-1 1 0,0-1 0,1 1 0,-1-1 0,1 1 0,-1 0 0,0 0 0,0 0 0,1 0 0,-1 0 0,0 0 0,0 0 0,0 0 0,0 0 0,0 0 0,0 0 0,0 1 0,-1-1 0,1 1 0,0-1 0,-1 0 0,1 1 0,-1-1 0,1 2 0,-1 0 0,0 0 0,0 0 0,0 0 0,-1 0 0,1 0 0,-1 0 0,0 0 0,0-1 0,0 1 0,0 0 0,0 0 0,-3 2 0,-4 8 0,-1 0 0,0-1 0,-20 19 0,8-10 0,1 1 0,-28 41 0,3-7 0,32-41 0,-21 31 0,30-40 0,1 0 0,0 0 0,0 1 0,0-1 0,1 1 0,0 0 0,0 0 0,1 0 0,-1 8 0,4 144 0,0-109 0,-3 68 0,-12-53 0,8-48 0,2 1 0,-2 19 0,3 54 0,3-58 0,-2 0 0,-9 57 0,0-13 0,3 0 0,6 157 0,3-104 0,-2 771 0,0-896 0,0-1 0,0 1 0,0 0 0,-1 0 0,0-1 0,0 1 0,0 0 0,-1-1 0,1 1 0,-3 4 0,3-8 0,-1 1 0,1-1 0,0 0 0,0 0 0,0 1 0,-1-1 0,1 0 0,0 0 0,-1-1 0,1 1 0,-1 0 0,1 0 0,-1-1 0,1 1 0,-1-1 0,0 1 0,1-1 0,-1 0 0,0 1 0,1-1 0,-1 0 0,0 0 0,1 0 0,-1 0 0,0-1 0,1 1 0,-1 0 0,0-1 0,1 1 0,-1-1 0,-2-1 0,-9-3 0,1-1 0,-1-1 0,-14-9 0,-11-7 0,-21-13 0,48 29 0,1-1 0,-1 2 0,-1-1 0,1 2 0,-1-1 0,0 2 0,-25-7 0,-128-11 0,115 15 0,0 2 0,0 2 0,-70 6 0,19-1 0,-391-2 0,472 2 0,-1 0 0,-36 8 0,35-5 0,0-1 0,-26 1 0,4-1 0,-59 11 0,58-7 0,19 0 0,20-1 0,17 0 0,3-4 0,0-1 0,0 0 0,0 0 0,0-1 0,0-1 0,0-1 0,0 0 0,0-1 0,0 0 0,0-1 0,0 0 0,-1-1 0,0-1 0,24-12 0,-33 14 0,0 0 0,0 0 0,0-1 0,-1 0 0,0 0 0,1 0 0,-1 0 0,-1 0 0,1-1 0,-1 1 0,1-1 0,-1 0 0,1-5 0,4-12 0,6-39 0,0 4 0,1 18 0,3 1 0,29-53 0,-9 22 0,4-23 0,-27 57 0,2 0 0,37-58 0,-32 61 0,24-46 0,-38 63 0,-1 1 0,0-1 0,-1 0 0,0 0 0,-1-1 0,1-16 0,-3 21 0,0 1 0,1-1 0,0 1 0,1 0 0,0 0 0,1 0 0,0 0 0,0 1 0,1 0 0,0 0 0,0 0 0,11-10 0,-5 4 0,-6 6 0,0-1 0,-1 0 0,0 0 0,0-1 0,5-19 0,8-19 0,12-32 0,-24 59 0,2 0 0,16-34 0,107-180 0,24-65 0,-123 236 0,-9 25 0,2 0 0,44-54 0,-28 40 0,-36 48 0,-1 0 0,1 1 0,0-1 0,1 1 0,-1 0 0,11-6 0,-15 10 0,0 1 0,0-1 0,0 0 0,0 1 0,0 0 0,0-1 0,0 1 0,0 0 0,1-1 0,-1 1 0,0 0 0,0 0 0,0 0 0,0 0 0,1 0 0,-1 0 0,0 0 0,0 1 0,2-1 0,-2 1 0,1 0 0,-1 0 0,0 0 0,0 0 0,0 1 0,0-1 0,0 0 0,0 0 0,0 1 0,0-1 0,0 0 0,-1 1 0,1-1 0,0 1 0,-1-1 0,0 1 0,1-1 0,-1 1 0,1 1 0,2 26 0,0 0 0,-2 0 0,-1 0 0,-3 29 0,-1 20 0,3 1013 0,2-544 0,-1-545 5,0 3-201,0 1 0,0-1 1,0 1-1,-1-1 0,0 1 1,-3 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6:53:55.2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684 1129 24575,'-1'6'0,"-1"1"0,1-1 0,-2 1 0,1-1 0,-1 0 0,0 0 0,0 0 0,0-1 0,-5 6 0,-5 11 0,5-8 0,-3 7 0,0 1 0,1 0 0,1 0 0,-9 37 0,12-37 0,-14 34 0,14-41 0,1 0 0,0 0 0,1 0 0,0 0 0,-1 22 0,4-6 0,1-14 0,-1 0 0,-1 0 0,0 0 0,-1 0 0,-10 31 0,-62 115 0,26-63 0,44-88 0,1 0 0,1 1 0,0-1 0,-2 18 0,-5 25 0,2-28 0,-1 0 0,-1 0 0,-1-1 0,-1 0 0,-28 42 0,-11 16 0,65-128 0,-9 33 0,1 0 0,0 0 0,1 0 0,0 1 0,1 0 0,0 1 0,0 0 0,1 0 0,0 1 0,1 0 0,0 0 0,0 1 0,1 0 0,19-9 0,-12 9 0,0 1 0,1 1 0,-1 0 0,28-2 0,-41 7 0,0-1 0,0 1 0,-1 1 0,1-1 0,0 1 0,0 0 0,-1 0 0,1 0 0,-1 1 0,7 2 0,-9-3 0,1 1 0,0 0 0,-1 0 0,0 0 0,1 0 0,-1 0 0,0 0 0,0 1 0,0-1 0,0 1 0,-1-1 0,1 1 0,-1 0 0,0-1 0,1 1 0,-1 0 0,1 5 0,1 38 0,-3-41 0,0 0 0,0 0 0,0 0 0,0 1 0,1-1 0,0 0 0,0 0 0,0 0 0,1 0 0,0 0 0,2 4 0,0-9 0,0-8 0,0-11 0,1-75 0,-6-97 0,-1 60 0,2-306 0,0 437 0,-4-40 0,-4 22 0,8 18 0,0-1 0,-1 1 0,1 0 0,-1-1 0,1 1 0,-1 0 0,1 0 0,-1-1 0,1 1 0,-1 0 0,1 0 0,-1 0 0,1 0 0,-1 0 0,1 0 0,-1 0 0,1 0 0,-1 0 0,0 0 0,1 0 0,-1 0 0,1 0 0,-1 0 0,1 0 0,-1 0 0,1 1 0,-1-1 0,1 0 0,-1 1 0,-2 1 0,0 0 0,1 1 0,-1-1 0,1 1 0,0 0 0,-1 0 0,1 0 0,1 0 0,-1 0 0,0 0 0,1 1 0,-2 3 0,-13 44 0,12-30 0,1 0 0,0 1 0,2-1 0,2 29 0,-2 30 0,0-71 0,-1 0 0,-1-1 0,1 1 0,-1-1 0,0 0 0,-9 15 0,7-14 0,1 0 0,0 0 0,0 1 0,-4 18 0,-3 19 0,-3 0 0,-1-1 0,-3-1 0,-37 69 0,23-52 0,17-36 0,2 0 0,0 1 0,2 0 0,-14 53 0,-15 67 0,0-1 0,30-104 0,-28 70 0,21-66 0,7-15 0,-5 35 0,8-36 0,-15 47 0,18-66 0,1 1 0,1-1 0,-2 15 0,-8 28 0,12-54 0,0 0 0,0 1 0,0-1 0,0 1 0,0-1 0,0 1 0,0-1 0,0 1 0,0-1 0,-1 1 0,1-1 0,0 1 0,0-1 0,-1 0 0,1 1 0,0-1 0,-1 1 0,1-1 0,0 0 0,-1 1 0,1-1 0,0 0 0,-1 0 0,1 1 0,-1-1 0,1 0 0,0 0 0,-1 1 0,1-1 0,-1 0 0,0 0 0,-6-14 0,2-25 0,4 34 0,1-1 0,0 1 0,1 0 0,-1-1 0,1 1 0,0-1 0,1 1 0,-1 0 0,1 0 0,0 0 0,0 0 0,1 0 0,-1 0 0,1 1 0,0-1 0,0 1 0,1 0 0,5-6 0,-3 5 0,1 0 0,-1 0 0,1 0 0,1 1 0,-1 0 0,0 0 0,1 1 0,0 0 0,0 1 0,0-1 0,11-1 0,18-3 0,0-1 0,-1-3 0,52-21 0,-76 28 0,0 0 0,0 1 0,21-2 0,26-8 0,-55 12 0,0-1 0,1 1 0,-2-1 0,1 0 0,0 0 0,0-1 0,-1 1 0,1-1 0,-1 0 0,0 0 0,4-4 0,-3 3 0,1-1 0,0 1 0,0 0 0,1 0 0,-1 1 0,1-1 0,0 1 0,0 0 0,0 1 0,0-1 0,0 1 0,1 1 0,-1-1 0,0 1 0,1 0 0,-1 0 0,1 1 0,0 0 0,-1 0 0,1 1 0,-1 0 0,1 0 0,-1 0 0,1 1 0,-1 0 0,0 0 0,0 0 0,0 1 0,0 0 0,0 0 0,7 6 0,-9-6 0,0 0 0,0-1 0,1 0 0,-1 0 0,1 0 0,-1 0 0,1 0 0,0-1 0,0 0 0,0 0 0,0 0 0,-1-1 0,1 0 0,0 0 0,0 0 0,0 0 0,0-1 0,0 0 0,9-2 0,3-4 0,0 0 0,-1 0 0,0-2 0,18-12 0,-15 9 0,38-17 0,-43 24 0,0-1 0,-1-1 0,0 0 0,15-10 0,-24 14 0,1-1 0,-1 0 0,0 0 0,0 0 0,0-1 0,-1 1 0,0-1 0,1 0 0,-2 0 0,1 0 0,0 0 0,-1-1 0,3-9 0,4-13 0,1 0 0,18-33 0,-17 36 0,5-16 0,-2-1 0,-1 0 0,11-75 0,-19 74 0,1-57 0,-5 56 0,8-54 0,2-5 0,-4 0 0,-8-131 0,-1 85 0,2-232 0,0 364 0,0 0 0,-2 0 0,0 0 0,-1 1 0,-1-1 0,0 1 0,-11-25 0,15 39 0,-1 1 0,1-1 0,-1 1 0,1-1 0,-1 1 0,0 0 0,0 0 0,0-1 0,0 1 0,0 0 0,0 0 0,0 0 0,0 0 0,0 0 0,-1 0 0,1 0 0,0 0 0,-1 0 0,1 1 0,0-1 0,-1 1 0,1-1 0,-1 1 0,1-1 0,-1 1 0,1 0 0,-1 0 0,1-1 0,-1 1 0,0 0 0,1 1 0,-1-1 0,-2 1 0,1 0 0,0 1 0,0 0 0,0 0 0,0 0 0,0 0 0,1 1 0,-1-1 0,1 1 0,-1-1 0,1 1 0,0 0 0,0 0 0,-2 5 0,-3 6 0,1 0 0,0 1 0,-6 28 0,-6 17 0,4-16 0,-17 84 0,9-31 0,14-59 0,2 0 0,-2 46 0,-5 36 0,9-85 0,1 0 0,2 39 0,-2 26 0,3-97 0,0-1 0,-1 1 0,1-1 0,0 1 0,-1-1 0,0 0 0,1 1 0,-1-1 0,0 0 0,0 1 0,0-1 0,-1 0 0,1 0 0,-1 0 0,1 0 0,-1 0 0,1 0 0,-1-1 0,0 1 0,0 0 0,0-1 0,0 1 0,0-1 0,0 0 0,-1 0 0,1 0 0,0 0 0,-1 0 0,1 0 0,0-1 0,-1 1 0,1-1 0,-1 0 0,1 1 0,-1-1 0,1 0 0,-5-1 0,-2 0 0,0 0 0,0-1 0,0 0 0,0-1 0,0 1 0,1-2 0,-1 1 0,1-1 0,-8-6 0,5 3 0,0-1 0,1 0 0,0-1 0,0 0 0,1 0 0,0-1 0,-14-22 0,5 2 0,-23-54 0,25 50 0,-44-74 0,42 80 0,2-1 0,1 0 0,-15-41 0,28 63 0,-11-29 0,2-1 0,2 0 0,-7-55 0,16 88 0,0-1 0,0 0 0,1 1 0,0-1 0,0 1 0,0 0 0,1-1 0,-1 1 0,1 0 0,0 0 0,0 0 0,0 0 0,1 0 0,0 0 0,-1 1 0,1-1 0,1 1 0,-1 0 0,0-1 0,1 2 0,6-5 0,4-3 0,0 1 0,1 1 0,0 1 0,27-10 0,-16 10 0,0 1 0,1 1 0,-1 1 0,1 2 0,0 1 0,0 0 0,51 7 0,-69-4 0,-1 0 0,1 1 0,-1-1 0,0 2 0,0-1 0,0 1 0,0 0 0,-1 1 0,0 0 0,0 0 0,0 0 0,0 1 0,-1 0 0,0 0 0,0 1 0,-1 0 0,8 12 0,2 5 0,0 1 0,-2 1 0,-1 0 0,8 28 0,0 0 0,-2 0 0,-2 2 0,15 106 0,-31-156 0,0 0 0,0 0 0,0 0 0,-1 0 0,0-1 0,0 1 0,-2 7 0,2-11 0,1-1 0,-1 0 0,1 1 0,-1-1 0,1 0 0,-1 0 0,0 1 0,0-1 0,0 0 0,1 0 0,-1 0 0,0 0 0,-1 0 0,1 0 0,0 0 0,0 0 0,0-1 0,0 1 0,-1 0 0,1-1 0,0 1 0,-1 0 0,1-1 0,0 0 0,-1 1 0,1-1 0,-1 0 0,1 0 0,0 0 0,-1 0 0,1 0 0,-1 0 0,1 0 0,-1 0 0,-1-1 0,1 0 0,1 1 0,-1-1 0,0 0 0,1 0 0,-1 0 0,0 0 0,1 0 0,-1-1 0,1 1 0,0 0 0,-1-1 0,1 1 0,0-1 0,0 1 0,0-1 0,0 0 0,0 1 0,0-1 0,0 0 0,0-3 0,-10-44 0,8 29 0,-13-44 0,6 27 0,2 0 0,-5-53 0,13 79 0,-1-1 0,1 1 0,1 0 0,0-1 0,1 1 0,0 0 0,1 0 0,0 0 0,1 0 0,0 0 0,0 1 0,9-15 0,-8 19 0,0 0 0,0 0 0,0 1 0,1-1 0,-1 1 0,1 1 0,0-1 0,1 1 0,9-5 0,68-29 0,-54 26 0,3-2 0,2 1 0,59-13 0,-77 23 0,0 0 0,0 2 0,0 0 0,1 0 0,-1 2 0,0 0 0,31 7 0,-20-1 0,-1 1 0,0 1 0,0 1 0,-1 2 0,0 0 0,-1 2 0,38 27 0,-49-28 0,-1 0 0,0 0 0,-1 1 0,0 1 0,-2 0 0,1 1 0,-2 0 0,0 0 0,-1 1 0,0 0 0,-2 1 0,6 22 0,-3-5 0,-2 0 0,-2 0 0,-1 1 0,-2-1 0,-2 54 0,-1-78 0,-1 1 0,1-1 0,-2 1 0,0-1 0,0 0 0,-1 0 0,0 0 0,-1 0 0,0-1 0,-1 0 0,-11 16 0,6-13 0,0 0 0,-2 0 0,1-1 0,-2-1 0,1 0 0,-1-1 0,-17 10 0,-5-2 0,-1 0 0,-1-3 0,-1-1 0,0-2 0,-76 14 0,53-15 0,0-3 0,-1-3 0,-71-3 0,109-3 0,0-1 0,0-1 0,0-1 0,1-1 0,0-2 0,0 0 0,1-1 0,-1-2 0,2 0 0,-42-27 0,31 13 0,1-1 0,2-1 0,0-2 0,2-2 0,1 0 0,-43-64 0,18 6 0,4-3 0,4-1 0,4-2 0,-46-166 0,71 206 0,2-2 0,3 0 0,2 0 0,2-1 0,4-113 0,5 151 0,-1 0 0,2-1 0,1 1 0,0 0 0,1 1 0,1-1 0,1 1 0,1 1 0,0 0 0,1 0 0,1 0 0,0 2 0,2-1 0,-1 1 0,2 1 0,28-23 0,-4 8 0,2 2 0,1 2 0,1 1 0,72-28 0,-48 27 0,0 3 0,107-20 0,-130 34 0,-1 2 0,1 1 0,83 3 0,-112 3 0,0 0 0,1 1 0,-1 1 0,0 0 0,-1 1 0,1 0 0,0 1 0,-1 1 0,0 0 0,-1 1 0,1 0 0,-1 1 0,-1 0 0,1 1 0,15 16 0,5 12 0,-2 1 0,-2 1 0,-1 2 0,-2 1 0,-2 1 0,24 63 0,-31-65 0,-3 1 0,-1 0 0,-2 1 0,-2 0 0,-2 0 0,-2 0 0,-1 62 0,-4-90 0,0 0 0,-1 0 0,0 0 0,-2-1 0,1 0 0,-2 1 0,0-1 0,-11 21 0,11-25 0,-2-1 0,1 1 0,-1-1 0,0-1 0,-1 0 0,0 0 0,-1 0 0,1-1 0,-2 0 0,1-1 0,0 0 0,-12 5 0,-2-1 0,0-1 0,-1-1 0,0 0 0,0-2 0,-1-1 0,-40 2 0,-2-3 0,-83-7 0,122 1 0,0-1 0,0-1 0,1-1 0,-1-2 0,1-1 0,1-1 0,-28-13 0,43 17 0,0-1 0,1-1 0,-1 0 0,1 0 0,1-1 0,-1-1 0,-14-17 0,18 19 0,1 0 0,1-1 0,-1 1 0,1-1 0,0 0 0,1 0 0,0 0 0,0-1 0,1 1 0,0-1 0,1 0 0,-1-10 0,5-104-1081,-3 119 797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5" name="Picture 4" descr="A midsection of a person holding a miniature house">
            <a:extLst>
              <a:ext uri="{FF2B5EF4-FFF2-40B4-BE49-F238E27FC236}">
                <a16:creationId xmlns:a16="http://schemas.microsoft.com/office/drawing/2014/main" id="{665AA61C-1F9D-480A-34BA-5487BC78E1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331" r="24333" b="2"/>
          <a:stretch/>
        </p:blipFill>
        <p:spPr>
          <a:xfrm>
            <a:off x="423337" y="402166"/>
            <a:ext cx="4932951" cy="6053670"/>
          </a:xfrm>
          <a:custGeom>
            <a:avLst/>
            <a:gdLst/>
            <a:ahLst/>
            <a:cxnLst/>
            <a:rect l="l" t="t" r="r" b="b"/>
            <a:pathLst>
              <a:path w="4932951" h="6053670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76475"/>
                </a:lnTo>
                <a:lnTo>
                  <a:pt x="4699603" y="3199970"/>
                </a:lnTo>
                <a:lnTo>
                  <a:pt x="4702426" y="3321043"/>
                </a:lnTo>
                <a:lnTo>
                  <a:pt x="4705092" y="3440906"/>
                </a:lnTo>
                <a:lnTo>
                  <a:pt x="4708071" y="3558347"/>
                </a:lnTo>
                <a:lnTo>
                  <a:pt x="4712619" y="3675183"/>
                </a:lnTo>
                <a:lnTo>
                  <a:pt x="4717480" y="3790203"/>
                </a:lnTo>
                <a:lnTo>
                  <a:pt x="4721871" y="3902801"/>
                </a:lnTo>
                <a:lnTo>
                  <a:pt x="4734260" y="4122549"/>
                </a:lnTo>
                <a:lnTo>
                  <a:pt x="4747433" y="4333217"/>
                </a:lnTo>
                <a:lnTo>
                  <a:pt x="4761233" y="4535409"/>
                </a:lnTo>
                <a:lnTo>
                  <a:pt x="4776445" y="4726705"/>
                </a:lnTo>
                <a:lnTo>
                  <a:pt x="4792283" y="4909526"/>
                </a:lnTo>
                <a:lnTo>
                  <a:pt x="4809377" y="5079029"/>
                </a:lnTo>
                <a:lnTo>
                  <a:pt x="4826157" y="5238240"/>
                </a:lnTo>
                <a:lnTo>
                  <a:pt x="4842936" y="5384739"/>
                </a:lnTo>
                <a:lnTo>
                  <a:pt x="4858775" y="5519131"/>
                </a:lnTo>
                <a:lnTo>
                  <a:pt x="4873830" y="5638388"/>
                </a:lnTo>
                <a:lnTo>
                  <a:pt x="4888100" y="5746143"/>
                </a:lnTo>
                <a:lnTo>
                  <a:pt x="4900019" y="5836948"/>
                </a:lnTo>
                <a:lnTo>
                  <a:pt x="4911310" y="5913225"/>
                </a:lnTo>
                <a:lnTo>
                  <a:pt x="4927462" y="6017953"/>
                </a:lnTo>
                <a:lnTo>
                  <a:pt x="4932951" y="6053670"/>
                </a:lnTo>
                <a:lnTo>
                  <a:pt x="4478865" y="6053670"/>
                </a:lnTo>
                <a:lnTo>
                  <a:pt x="3683097" y="6053670"/>
                </a:lnTo>
                <a:lnTo>
                  <a:pt x="0" y="6053670"/>
                </a:lnTo>
                <a:close/>
              </a:path>
            </a:pathLst>
          </a:cu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E5F934-ECE7-9962-C2F6-48818D77D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5061" y="1241266"/>
            <a:ext cx="5428551" cy="3153753"/>
          </a:xfrm>
        </p:spPr>
        <p:txBody>
          <a:bodyPr>
            <a:normAutofit/>
          </a:bodyPr>
          <a:lstStyle/>
          <a:p>
            <a:r>
              <a:rPr lang="en-US"/>
              <a:t>House Prices Prediction Project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5444-4314-98E8-247A-A913C4B8B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5061" y="4591665"/>
            <a:ext cx="5428551" cy="1622322"/>
          </a:xfrm>
        </p:spPr>
        <p:txBody>
          <a:bodyPr>
            <a:normAutofit/>
          </a:bodyPr>
          <a:lstStyle/>
          <a:p>
            <a:r>
              <a:rPr lang="en-US"/>
              <a:t>A Machine Learning Approach to Predict Real Estate Prices</a:t>
            </a:r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73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5AF66-E357-4D42-86A2-1F282B5BF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BEBEB"/>
                </a:solidFill>
              </a:rPr>
              <a:t>Objective</a:t>
            </a:r>
            <a:endParaRPr lang="en-IN" b="1" dirty="0">
              <a:solidFill>
                <a:srgbClr val="EBEBEB"/>
              </a:solidFill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45871FA-5384-F52A-6A84-88259DB20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632" y="2417700"/>
            <a:ext cx="7025155" cy="344232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3A4E5-12FD-593C-9CAC-5A1C8D72A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This project aims to predict house prices using Machine Learning models.</a:t>
            </a:r>
          </a:p>
          <a:p>
            <a:r>
              <a:rPr lang="en-US" dirty="0">
                <a:solidFill>
                  <a:srgbClr val="FFFFFF"/>
                </a:solidFill>
              </a:rPr>
              <a:t>The goal is to analyze pricing trends and build a predictive model for accurate amount estimation.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A1731CF-AD43-66FB-3E7F-CEA84A7A7E64}"/>
                  </a:ext>
                </a:extLst>
              </p14:cNvPr>
              <p14:cNvContentPartPr/>
              <p14:nvPr/>
            </p14:nvContentPartPr>
            <p14:xfrm>
              <a:off x="10381657" y="57828"/>
              <a:ext cx="786240" cy="10998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A1731CF-AD43-66FB-3E7F-CEA84A7A7E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19017" y="-4812"/>
                <a:ext cx="911880" cy="12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7D38958-1FC5-5EF2-CE8F-4536E71C19FB}"/>
                  </a:ext>
                </a:extLst>
              </p14:cNvPr>
              <p14:cNvContentPartPr/>
              <p14:nvPr/>
            </p14:nvContentPartPr>
            <p14:xfrm>
              <a:off x="10559497" y="144252"/>
              <a:ext cx="729360" cy="1166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7D38958-1FC5-5EF2-CE8F-4536E71C19F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96497" y="81252"/>
                <a:ext cx="855000" cy="129168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715417F6-E957-E923-A605-49705FD495AD}"/>
              </a:ext>
            </a:extLst>
          </p:cNvPr>
          <p:cNvSpPr txBox="1"/>
          <p:nvPr/>
        </p:nvSpPr>
        <p:spPr>
          <a:xfrm>
            <a:off x="4975123" y="609600"/>
            <a:ext cx="70711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Attributes:</a:t>
            </a:r>
          </a:p>
          <a:p>
            <a:r>
              <a:rPr lang="en-IN" sz="1600" dirty="0">
                <a:solidFill>
                  <a:schemeClr val="bg1"/>
                </a:solidFill>
              </a:rPr>
              <a:t>Title, Amount, Price , location, Carpet Area, Status, Floor, Transaction, </a:t>
            </a:r>
          </a:p>
          <a:p>
            <a:r>
              <a:rPr lang="en-IN" sz="1600" dirty="0">
                <a:solidFill>
                  <a:schemeClr val="bg1"/>
                </a:solidFill>
              </a:rPr>
              <a:t>Furnishing, facing, overlooking, Bathroom, Balcony, Car Parking, </a:t>
            </a:r>
          </a:p>
          <a:p>
            <a:r>
              <a:rPr lang="en-IN" sz="1600" dirty="0">
                <a:solidFill>
                  <a:schemeClr val="bg1"/>
                </a:solidFill>
              </a:rPr>
              <a:t>Ownership, Super Area</a:t>
            </a:r>
          </a:p>
          <a:p>
            <a:r>
              <a:rPr lang="en-IN" b="1" dirty="0">
                <a:solidFill>
                  <a:schemeClr val="bg1"/>
                </a:solidFill>
              </a:rPr>
              <a:t>Dataset Size</a:t>
            </a:r>
            <a:r>
              <a:rPr lang="en-IN" sz="1600" dirty="0">
                <a:solidFill>
                  <a:schemeClr val="bg1"/>
                </a:solidFill>
              </a:rPr>
              <a:t>:187531 rows,21 columns</a:t>
            </a:r>
          </a:p>
        </p:txBody>
      </p:sp>
    </p:spTree>
    <p:extLst>
      <p:ext uri="{BB962C8B-B14F-4D97-AF65-F5344CB8AC3E}">
        <p14:creationId xmlns:p14="http://schemas.microsoft.com/office/powerpoint/2010/main" val="3350996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7AD8-2907-C696-84F5-6C1475A5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 Cleaning and Preprocessing</a:t>
            </a:r>
            <a:endParaRPr lang="en-IN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205F2-8498-E24C-BB52-C6FA3275B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n-IN" sz="1600"/>
              <a:t>Removed irrelevant columns (Index, Description, Dimensions, etc.</a:t>
            </a:r>
          </a:p>
          <a:p>
            <a:r>
              <a:rPr lang="en-IN" sz="1600"/>
              <a:t>Converted price formats (Lac, Cr) into numeric values</a:t>
            </a:r>
          </a:p>
          <a:p>
            <a:r>
              <a:rPr lang="en-IN" sz="1600"/>
              <a:t>Handled missing values using mode and median imputation</a:t>
            </a:r>
          </a:p>
          <a:p>
            <a:r>
              <a:rPr lang="en-IN" sz="1600"/>
              <a:t>Converted categorical features like floor and furnishing</a:t>
            </a:r>
          </a:p>
          <a:p>
            <a:endParaRPr lang="en-IN" sz="160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6A6E0B1-D1AB-7C7B-C8D9-29F43F9F7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547" y="3150058"/>
            <a:ext cx="6250211" cy="227875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63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56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0F8E4-A8C5-8216-CAC4-C0D39A2D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Feature Engineering</a:t>
            </a:r>
            <a:endParaRPr lang="en-IN" sz="3300">
              <a:solidFill>
                <a:srgbClr val="EBEBEB"/>
              </a:solidFill>
            </a:endParaRP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951FC60-3D5E-ECD4-8AA5-9E286DEFE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1446720"/>
            <a:ext cx="6391533" cy="396455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B22E3-6136-FD96-ED00-660A3A4DA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>
                <a:solidFill>
                  <a:srgbClr val="FFFFFF"/>
                </a:solidFill>
              </a:rPr>
              <a:t>Feature transformations performed:</a:t>
            </a:r>
          </a:p>
          <a:p>
            <a:r>
              <a:rPr lang="en-IN">
                <a:solidFill>
                  <a:srgbClr val="FFFFFF"/>
                </a:solidFill>
              </a:rPr>
              <a:t>Converted Floor levels (Ground, Upper) into numeric values</a:t>
            </a:r>
          </a:p>
          <a:p>
            <a:r>
              <a:rPr lang="en-IN">
                <a:solidFill>
                  <a:srgbClr val="FFFFFF"/>
                </a:solidFill>
              </a:rPr>
              <a:t>Standardized area measurements (sqft, sqyrd, acres, etc.)</a:t>
            </a:r>
          </a:p>
          <a:p>
            <a:r>
              <a:rPr lang="en-IN">
                <a:solidFill>
                  <a:srgbClr val="FFFFFF"/>
                </a:solidFill>
              </a:rPr>
              <a:t>One-hot encoded categorical variables.</a:t>
            </a:r>
          </a:p>
          <a:p>
            <a:endParaRPr lang="en-IN">
              <a:solidFill>
                <a:srgbClr val="FFFFFF"/>
              </a:solidFill>
            </a:endParaRPr>
          </a:p>
        </p:txBody>
      </p:sp>
      <p:sp>
        <p:nvSpPr>
          <p:cNvPr id="64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535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C485557-E744-401B-A251-3650FAEEA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86D68AF-6B45-4B98-8634-61D8C9C0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0143DE54-7BFF-4B29-8566-DF80EE4CC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C9246-0DD4-61E0-CF80-1F6FAF22D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>
                <a:solidFill>
                  <a:srgbClr val="FFFFFE"/>
                </a:solidFill>
              </a:rPr>
              <a:t>Machine Learning Models Used</a:t>
            </a:r>
            <a:endParaRPr lang="en-IN" sz="2300">
              <a:solidFill>
                <a:srgbClr val="FFFFFE"/>
              </a:solidFill>
            </a:endParaRPr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7C661810-D461-4214-A635-30A7D1714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3752643-F675-AE7F-5649-D461A5971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007" y="1426866"/>
            <a:ext cx="3171977" cy="3932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568BA2-B5D9-38B0-D967-C9BCE9FBC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234" y="2120900"/>
            <a:ext cx="3277906" cy="249153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D6475A3-FF98-4FA0-B527-600EBA9BD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655F6-FEC3-28E2-CD13-8C7A01897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E"/>
                </a:solidFill>
              </a:rPr>
              <a:t>The following models were implemented:</a:t>
            </a:r>
          </a:p>
          <a:p>
            <a:r>
              <a:rPr lang="en-US">
                <a:solidFill>
                  <a:srgbClr val="FFFFFE"/>
                </a:solidFill>
              </a:rPr>
              <a:t>Linear Regression</a:t>
            </a:r>
          </a:p>
          <a:p>
            <a:r>
              <a:rPr lang="en-US">
                <a:solidFill>
                  <a:srgbClr val="FFFFFE"/>
                </a:solidFill>
              </a:rPr>
              <a:t>Ridge Regression</a:t>
            </a:r>
          </a:p>
          <a:p>
            <a:r>
              <a:rPr lang="en-US">
                <a:solidFill>
                  <a:srgbClr val="FFFFFE"/>
                </a:solidFill>
              </a:rPr>
              <a:t>Lasso Regression</a:t>
            </a:r>
            <a:endParaRPr lang="en-IN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685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BA82-62CC-7758-ABCD-D6A0E462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Model Evaluation &amp; Results</a:t>
            </a:r>
            <a:endParaRPr lang="en-IN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26732-F97C-12C8-1023-84B389FC5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600" b="1"/>
              <a:t>Performance metrics used:</a:t>
            </a:r>
          </a:p>
          <a:p>
            <a:r>
              <a:rPr lang="en-IN" sz="1600"/>
              <a:t>Mean Squared Error (MSE)</a:t>
            </a:r>
          </a:p>
          <a:p>
            <a:r>
              <a:rPr lang="en-IN" sz="1600"/>
              <a:t>R-squared Score (R²)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 b="1"/>
              <a:t>Best-performing model: </a:t>
            </a:r>
            <a:r>
              <a:rPr lang="en-US" sz="1600"/>
              <a:t>Ridge Regression with the lowest error and highest R² score.</a:t>
            </a:r>
            <a:endParaRPr lang="en-IN" sz="1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57090-E916-3E59-3386-88D49CFE1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774" y="2954596"/>
            <a:ext cx="6931136" cy="2929736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2096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{F0B664BE-2109-49A5-B743-80395E1B6D35}tf02900722</Template>
  <TotalTime>205</TotalTime>
  <Words>212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House Prices Prediction Project</vt:lpstr>
      <vt:lpstr>Objective</vt:lpstr>
      <vt:lpstr>Data Cleaning and Preprocessing</vt:lpstr>
      <vt:lpstr>Feature Engineering</vt:lpstr>
      <vt:lpstr>Machine Learning Models Used</vt:lpstr>
      <vt:lpstr>Model Evaluation &amp;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Kavuru Pradeep</dc:creator>
  <cp:lastModifiedBy>Kavuru Pradeep</cp:lastModifiedBy>
  <cp:revision>6</cp:revision>
  <dcterms:created xsi:type="dcterms:W3CDTF">2025-02-05T16:17:45Z</dcterms:created>
  <dcterms:modified xsi:type="dcterms:W3CDTF">2025-02-07T06:47:16Z</dcterms:modified>
</cp:coreProperties>
</file>