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4"/>
  </p:notesMasterIdLst>
  <p:sldIdLst>
    <p:sldId id="256" r:id="rId2"/>
    <p:sldId id="259" r:id="rId3"/>
    <p:sldId id="260" r:id="rId4"/>
    <p:sldId id="269" r:id="rId5"/>
    <p:sldId id="262" r:id="rId6"/>
    <p:sldId id="263" r:id="rId7"/>
    <p:sldId id="270" r:id="rId8"/>
    <p:sldId id="264" r:id="rId9"/>
    <p:sldId id="265" r:id="rId10"/>
    <p:sldId id="266" r:id="rId11"/>
    <p:sldId id="267" r:id="rId12"/>
    <p:sldId id="268" r:id="rId13"/>
    <p:sldId id="271" r:id="rId14"/>
    <p:sldId id="272" r:id="rId15"/>
    <p:sldId id="275" r:id="rId16"/>
    <p:sldId id="276" r:id="rId17"/>
    <p:sldId id="273" r:id="rId18"/>
    <p:sldId id="274" r:id="rId19"/>
    <p:sldId id="277" r:id="rId20"/>
    <p:sldId id="278" r:id="rId21"/>
    <p:sldId id="280" r:id="rId22"/>
    <p:sldId id="28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3AE5EE-81A5-400D-9684-AEDD2B715A40}" v="796" dt="2025-05-09T17:53:37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ttu Gurram" userId="1b6120f795bc4e80" providerId="LiveId" clId="{E63AE5EE-81A5-400D-9684-AEDD2B715A40}"/>
    <pc:docChg chg="undo custSel addSld delSld modSld">
      <pc:chgData name="Bittu Gurram" userId="1b6120f795bc4e80" providerId="LiveId" clId="{E63AE5EE-81A5-400D-9684-AEDD2B715A40}" dt="2025-05-09T17:54:00.331" v="2047" actId="14100"/>
      <pc:docMkLst>
        <pc:docMk/>
      </pc:docMkLst>
      <pc:sldChg chg="modTransition">
        <pc:chgData name="Bittu Gurram" userId="1b6120f795bc4e80" providerId="LiveId" clId="{E63AE5EE-81A5-400D-9684-AEDD2B715A40}" dt="2025-05-08T20:14:27.649" v="1299"/>
        <pc:sldMkLst>
          <pc:docMk/>
          <pc:sldMk cId="3139048066" sldId="256"/>
        </pc:sldMkLst>
      </pc:sldChg>
      <pc:sldChg chg="del">
        <pc:chgData name="Bittu Gurram" userId="1b6120f795bc4e80" providerId="LiveId" clId="{E63AE5EE-81A5-400D-9684-AEDD2B715A40}" dt="2025-05-08T12:37:41.549" v="1105" actId="2696"/>
        <pc:sldMkLst>
          <pc:docMk/>
          <pc:sldMk cId="3007045222" sldId="257"/>
        </pc:sldMkLst>
      </pc:sldChg>
      <pc:sldChg chg="addSp delSp modSp del mod">
        <pc:chgData name="Bittu Gurram" userId="1b6120f795bc4e80" providerId="LiveId" clId="{E63AE5EE-81A5-400D-9684-AEDD2B715A40}" dt="2025-05-08T10:20:37.933" v="808" actId="47"/>
        <pc:sldMkLst>
          <pc:docMk/>
          <pc:sldMk cId="4007294899" sldId="258"/>
        </pc:sldMkLst>
        <pc:spChg chg="add mod">
          <ac:chgData name="Bittu Gurram" userId="1b6120f795bc4e80" providerId="LiveId" clId="{E63AE5EE-81A5-400D-9684-AEDD2B715A40}" dt="2025-05-08T10:06:27.353" v="575" actId="313"/>
          <ac:spMkLst>
            <pc:docMk/>
            <pc:sldMk cId="4007294899" sldId="258"/>
            <ac:spMk id="9" creationId="{34513D28-4EC0-77F2-B0E5-9CA82C00BCC4}"/>
          </ac:spMkLst>
        </pc:spChg>
      </pc:sldChg>
      <pc:sldChg chg="addSp delSp modSp mod modTransition modAnim">
        <pc:chgData name="Bittu Gurram" userId="1b6120f795bc4e80" providerId="LiveId" clId="{E63AE5EE-81A5-400D-9684-AEDD2B715A40}" dt="2025-05-08T20:25:23.918" v="1400"/>
        <pc:sldMkLst>
          <pc:docMk/>
          <pc:sldMk cId="3439984361" sldId="259"/>
        </pc:sldMkLst>
        <pc:spChg chg="mod">
          <ac:chgData name="Bittu Gurram" userId="1b6120f795bc4e80" providerId="LiveId" clId="{E63AE5EE-81A5-400D-9684-AEDD2B715A40}" dt="2025-05-06T10:56:38.242" v="276" actId="20577"/>
          <ac:spMkLst>
            <pc:docMk/>
            <pc:sldMk cId="3439984361" sldId="259"/>
            <ac:spMk id="2" creationId="{27D94722-84D8-F8E4-0C76-5E36B4C9E9E8}"/>
          </ac:spMkLst>
        </pc:spChg>
        <pc:spChg chg="add mod">
          <ac:chgData name="Bittu Gurram" userId="1b6120f795bc4e80" providerId="LiveId" clId="{E63AE5EE-81A5-400D-9684-AEDD2B715A40}" dt="2025-05-06T10:24:40.141" v="233" actId="1076"/>
          <ac:spMkLst>
            <pc:docMk/>
            <pc:sldMk cId="3439984361" sldId="259"/>
            <ac:spMk id="9" creationId="{15C8DEF6-6D1B-DF29-0235-92BF80F0EDEF}"/>
          </ac:spMkLst>
        </pc:spChg>
        <pc:spChg chg="add mod">
          <ac:chgData name="Bittu Gurram" userId="1b6120f795bc4e80" providerId="LiveId" clId="{E63AE5EE-81A5-400D-9684-AEDD2B715A40}" dt="2025-05-06T10:26:44.272" v="254" actId="20577"/>
          <ac:spMkLst>
            <pc:docMk/>
            <pc:sldMk cId="3439984361" sldId="259"/>
            <ac:spMk id="10" creationId="{E7D685A4-AECE-43D1-171F-B7C8A03028C3}"/>
          </ac:spMkLst>
        </pc:spChg>
        <pc:spChg chg="add del">
          <ac:chgData name="Bittu Gurram" userId="1b6120f795bc4e80" providerId="LiveId" clId="{E63AE5EE-81A5-400D-9684-AEDD2B715A40}" dt="2025-05-06T11:17:39.424" v="458" actId="478"/>
          <ac:spMkLst>
            <pc:docMk/>
            <pc:sldMk cId="3439984361" sldId="259"/>
            <ac:spMk id="26" creationId="{5BE2A49E-0BD9-321C-F602-AFA2FCF9B27B}"/>
          </ac:spMkLst>
        </pc:spChg>
        <pc:spChg chg="add del">
          <ac:chgData name="Bittu Gurram" userId="1b6120f795bc4e80" providerId="LiveId" clId="{E63AE5EE-81A5-400D-9684-AEDD2B715A40}" dt="2025-05-06T11:17:39.424" v="458" actId="478"/>
          <ac:spMkLst>
            <pc:docMk/>
            <pc:sldMk cId="3439984361" sldId="259"/>
            <ac:spMk id="28" creationId="{FAFDCCA3-5CE7-058C-1962-A071B76432F1}"/>
          </ac:spMkLst>
        </pc:spChg>
      </pc:sldChg>
      <pc:sldChg chg="addSp modSp mod modTransition modAnim">
        <pc:chgData name="Bittu Gurram" userId="1b6120f795bc4e80" providerId="LiveId" clId="{E63AE5EE-81A5-400D-9684-AEDD2B715A40}" dt="2025-05-08T20:25:26.507" v="1401"/>
        <pc:sldMkLst>
          <pc:docMk/>
          <pc:sldMk cId="3137356897" sldId="260"/>
        </pc:sldMkLst>
        <pc:spChg chg="mod">
          <ac:chgData name="Bittu Gurram" userId="1b6120f795bc4e80" providerId="LiveId" clId="{E63AE5EE-81A5-400D-9684-AEDD2B715A40}" dt="2025-05-06T11:03:20.069" v="399" actId="20577"/>
          <ac:spMkLst>
            <pc:docMk/>
            <pc:sldMk cId="3137356897" sldId="260"/>
            <ac:spMk id="3" creationId="{620F009B-1EA2-07FE-2449-1E4989DAA534}"/>
          </ac:spMkLst>
        </pc:spChg>
        <pc:spChg chg="add mod">
          <ac:chgData name="Bittu Gurram" userId="1b6120f795bc4e80" providerId="LiveId" clId="{E63AE5EE-81A5-400D-9684-AEDD2B715A40}" dt="2025-05-06T11:37:16.720" v="491" actId="20577"/>
          <ac:spMkLst>
            <pc:docMk/>
            <pc:sldMk cId="3137356897" sldId="260"/>
            <ac:spMk id="12" creationId="{50FB9719-33C2-E609-350F-EF6D92574C81}"/>
          </ac:spMkLst>
        </pc:spChg>
        <pc:picChg chg="mod">
          <ac:chgData name="Bittu Gurram" userId="1b6120f795bc4e80" providerId="LiveId" clId="{E63AE5EE-81A5-400D-9684-AEDD2B715A40}" dt="2025-05-06T13:53:30.684" v="493" actId="14100"/>
          <ac:picMkLst>
            <pc:docMk/>
            <pc:sldMk cId="3137356897" sldId="260"/>
            <ac:picMk id="6" creationId="{45C08F99-B32E-690B-7402-275C986949C4}"/>
          </ac:picMkLst>
        </pc:picChg>
      </pc:sldChg>
      <pc:sldChg chg="addSp delSp modSp add del mod modTransition addAnim delAnim modAnim">
        <pc:chgData name="Bittu Gurram" userId="1b6120f795bc4e80" providerId="LiveId" clId="{E63AE5EE-81A5-400D-9684-AEDD2B715A40}" dt="2025-05-06T10:59:00.081" v="300" actId="47"/>
        <pc:sldMkLst>
          <pc:docMk/>
          <pc:sldMk cId="2183355524" sldId="261"/>
        </pc:sldMkLst>
      </pc:sldChg>
      <pc:sldChg chg="addSp delSp modSp new del mod">
        <pc:chgData name="Bittu Gurram" userId="1b6120f795bc4e80" providerId="LiveId" clId="{E63AE5EE-81A5-400D-9684-AEDD2B715A40}" dt="2025-05-08T10:20:35.261" v="807" actId="47"/>
        <pc:sldMkLst>
          <pc:docMk/>
          <pc:sldMk cId="3505143777" sldId="261"/>
        </pc:sldMkLst>
        <pc:spChg chg="mod">
          <ac:chgData name="Bittu Gurram" userId="1b6120f795bc4e80" providerId="LiveId" clId="{E63AE5EE-81A5-400D-9684-AEDD2B715A40}" dt="2025-05-08T10:07:50.863" v="580" actId="1076"/>
          <ac:spMkLst>
            <pc:docMk/>
            <pc:sldMk cId="3505143777" sldId="261"/>
            <ac:spMk id="2" creationId="{0991AF8A-69E0-F668-9FC1-5A03A98B097D}"/>
          </ac:spMkLst>
        </pc:spChg>
        <pc:spChg chg="mod">
          <ac:chgData name="Bittu Gurram" userId="1b6120f795bc4e80" providerId="LiveId" clId="{E63AE5EE-81A5-400D-9684-AEDD2B715A40}" dt="2025-05-08T10:08:09.717" v="611" actId="1076"/>
          <ac:spMkLst>
            <pc:docMk/>
            <pc:sldMk cId="3505143777" sldId="261"/>
            <ac:spMk id="3" creationId="{B615838F-9ED7-7AEA-E90D-85AF777B4533}"/>
          </ac:spMkLst>
        </pc:spChg>
        <pc:spChg chg="del">
          <ac:chgData name="Bittu Gurram" userId="1b6120f795bc4e80" providerId="LiveId" clId="{E63AE5EE-81A5-400D-9684-AEDD2B715A40}" dt="2025-05-08T10:08:43.113" v="612" actId="931"/>
          <ac:spMkLst>
            <pc:docMk/>
            <pc:sldMk cId="3505143777" sldId="261"/>
            <ac:spMk id="4" creationId="{C03C114C-38B8-2347-CB36-B2F2AF526B28}"/>
          </ac:spMkLst>
        </pc:spChg>
        <pc:picChg chg="add mod">
          <ac:chgData name="Bittu Gurram" userId="1b6120f795bc4e80" providerId="LiveId" clId="{E63AE5EE-81A5-400D-9684-AEDD2B715A40}" dt="2025-05-08T10:08:54.599" v="617" actId="1076"/>
          <ac:picMkLst>
            <pc:docMk/>
            <pc:sldMk cId="3505143777" sldId="261"/>
            <ac:picMk id="8" creationId="{375EB428-D722-FDC4-DE48-BDDC2CEB7B9B}"/>
          </ac:picMkLst>
        </pc:picChg>
        <pc:inkChg chg="add del">
          <ac:chgData name="Bittu Gurram" userId="1b6120f795bc4e80" providerId="LiveId" clId="{E63AE5EE-81A5-400D-9684-AEDD2B715A40}" dt="2025-05-08T10:09:25.855" v="619" actId="9405"/>
          <ac:inkMkLst>
            <pc:docMk/>
            <pc:sldMk cId="3505143777" sldId="261"/>
            <ac:inkMk id="9" creationId="{F1A6A869-B682-24C4-1D12-CD0D1BFE769A}"/>
          </ac:inkMkLst>
        </pc:inkChg>
        <pc:inkChg chg="add">
          <ac:chgData name="Bittu Gurram" userId="1b6120f795bc4e80" providerId="LiveId" clId="{E63AE5EE-81A5-400D-9684-AEDD2B715A40}" dt="2025-05-08T10:09:34.139" v="620" actId="9405"/>
          <ac:inkMkLst>
            <pc:docMk/>
            <pc:sldMk cId="3505143777" sldId="261"/>
            <ac:inkMk id="10" creationId="{B2456C63-5154-7315-47B9-751B9E71E7E3}"/>
          </ac:inkMkLst>
        </pc:inkChg>
        <pc:inkChg chg="add">
          <ac:chgData name="Bittu Gurram" userId="1b6120f795bc4e80" providerId="LiveId" clId="{E63AE5EE-81A5-400D-9684-AEDD2B715A40}" dt="2025-05-08T10:09:34.873" v="621" actId="9405"/>
          <ac:inkMkLst>
            <pc:docMk/>
            <pc:sldMk cId="3505143777" sldId="261"/>
            <ac:inkMk id="11" creationId="{D239031C-56FC-48C1-1B11-2BB01DD556DC}"/>
          </ac:inkMkLst>
        </pc:inkChg>
        <pc:inkChg chg="add">
          <ac:chgData name="Bittu Gurram" userId="1b6120f795bc4e80" providerId="LiveId" clId="{E63AE5EE-81A5-400D-9684-AEDD2B715A40}" dt="2025-05-08T10:09:37.295" v="622" actId="9405"/>
          <ac:inkMkLst>
            <pc:docMk/>
            <pc:sldMk cId="3505143777" sldId="261"/>
            <ac:inkMk id="12" creationId="{D66EA557-EE27-D2F5-F4C4-CA4201A0EE5A}"/>
          </ac:inkMkLst>
        </pc:inkChg>
        <pc:inkChg chg="add">
          <ac:chgData name="Bittu Gurram" userId="1b6120f795bc4e80" providerId="LiveId" clId="{E63AE5EE-81A5-400D-9684-AEDD2B715A40}" dt="2025-05-08T10:09:38.545" v="623" actId="9405"/>
          <ac:inkMkLst>
            <pc:docMk/>
            <pc:sldMk cId="3505143777" sldId="261"/>
            <ac:inkMk id="13" creationId="{A5CB12B0-435D-1A90-D93A-D9F3296ABBA7}"/>
          </ac:inkMkLst>
        </pc:inkChg>
        <pc:inkChg chg="add">
          <ac:chgData name="Bittu Gurram" userId="1b6120f795bc4e80" providerId="LiveId" clId="{E63AE5EE-81A5-400D-9684-AEDD2B715A40}" dt="2025-05-08T10:09:39.639" v="624" actId="9405"/>
          <ac:inkMkLst>
            <pc:docMk/>
            <pc:sldMk cId="3505143777" sldId="261"/>
            <ac:inkMk id="14" creationId="{B9F9CD08-56AB-5012-53E6-9002EBE8C0C1}"/>
          </ac:inkMkLst>
        </pc:inkChg>
        <pc:inkChg chg="add">
          <ac:chgData name="Bittu Gurram" userId="1b6120f795bc4e80" providerId="LiveId" clId="{E63AE5EE-81A5-400D-9684-AEDD2B715A40}" dt="2025-05-08T10:09:40.484" v="625" actId="9405"/>
          <ac:inkMkLst>
            <pc:docMk/>
            <pc:sldMk cId="3505143777" sldId="261"/>
            <ac:inkMk id="15" creationId="{1909A8E0-B3E1-304E-A6E0-99F9ACAD07BE}"/>
          </ac:inkMkLst>
        </pc:inkChg>
        <pc:inkChg chg="add del">
          <ac:chgData name="Bittu Gurram" userId="1b6120f795bc4e80" providerId="LiveId" clId="{E63AE5EE-81A5-400D-9684-AEDD2B715A40}" dt="2025-05-08T10:09:47.282" v="627" actId="9405"/>
          <ac:inkMkLst>
            <pc:docMk/>
            <pc:sldMk cId="3505143777" sldId="261"/>
            <ac:inkMk id="16" creationId="{D6FD0455-3D11-4A0D-F646-FCB8B9FF1403}"/>
          </ac:inkMkLst>
        </pc:inkChg>
      </pc:sldChg>
      <pc:sldChg chg="new del">
        <pc:chgData name="Bittu Gurram" userId="1b6120f795bc4e80" providerId="LiveId" clId="{E63AE5EE-81A5-400D-9684-AEDD2B715A40}" dt="2025-05-08T10:07:19.371" v="577" actId="680"/>
        <pc:sldMkLst>
          <pc:docMk/>
          <pc:sldMk cId="3972070072" sldId="261"/>
        </pc:sldMkLst>
      </pc:sldChg>
      <pc:sldChg chg="addSp delSp modSp new mod modTransition setBg delAnim modAnim">
        <pc:chgData name="Bittu Gurram" userId="1b6120f795bc4e80" providerId="LiveId" clId="{E63AE5EE-81A5-400D-9684-AEDD2B715A40}" dt="2025-05-09T16:24:24.465" v="1804" actId="1076"/>
        <pc:sldMkLst>
          <pc:docMk/>
          <pc:sldMk cId="3920012747" sldId="262"/>
        </pc:sldMkLst>
        <pc:spChg chg="add del mod">
          <ac:chgData name="Bittu Gurram" userId="1b6120f795bc4e80" providerId="LiveId" clId="{E63AE5EE-81A5-400D-9684-AEDD2B715A40}" dt="2025-05-09T16:24:07.354" v="1802" actId="478"/>
          <ac:spMkLst>
            <pc:docMk/>
            <pc:sldMk cId="3920012747" sldId="262"/>
            <ac:spMk id="2" creationId="{B25E576B-426E-F1EE-3448-5B07F7E772AA}"/>
          </ac:spMkLst>
        </pc:spChg>
        <pc:spChg chg="add mod">
          <ac:chgData name="Bittu Gurram" userId="1b6120f795bc4e80" providerId="LiveId" clId="{E63AE5EE-81A5-400D-9684-AEDD2B715A40}" dt="2025-05-09T16:24:24.465" v="1804" actId="1076"/>
          <ac:spMkLst>
            <pc:docMk/>
            <pc:sldMk cId="3920012747" sldId="262"/>
            <ac:spMk id="3" creationId="{F0F60DFB-D039-8FFB-CDC2-00612CF6758C}"/>
          </ac:spMkLst>
        </pc:spChg>
        <pc:spChg chg="add del">
          <ac:chgData name="Bittu Gurram" userId="1b6120f795bc4e80" providerId="LiveId" clId="{E63AE5EE-81A5-400D-9684-AEDD2B715A40}" dt="2025-05-08T10:16:05.190" v="784" actId="26606"/>
          <ac:spMkLst>
            <pc:docMk/>
            <pc:sldMk cId="3920012747" sldId="262"/>
            <ac:spMk id="13" creationId="{5BE2A49E-0BD9-321C-F602-AFA2FCF9B27B}"/>
          </ac:spMkLst>
        </pc:spChg>
        <pc:spChg chg="add del">
          <ac:chgData name="Bittu Gurram" userId="1b6120f795bc4e80" providerId="LiveId" clId="{E63AE5EE-81A5-400D-9684-AEDD2B715A40}" dt="2025-05-08T10:14:12.306" v="753" actId="26606"/>
          <ac:spMkLst>
            <pc:docMk/>
            <pc:sldMk cId="3920012747" sldId="262"/>
            <ac:spMk id="14" creationId="{5BE2A49E-0BD9-321C-F602-AFA2FCF9B27B}"/>
          </ac:spMkLst>
        </pc:spChg>
        <pc:spChg chg="add del">
          <ac:chgData name="Bittu Gurram" userId="1b6120f795bc4e80" providerId="LiveId" clId="{E63AE5EE-81A5-400D-9684-AEDD2B715A40}" dt="2025-05-08T10:16:05.190" v="784" actId="26606"/>
          <ac:spMkLst>
            <pc:docMk/>
            <pc:sldMk cId="3920012747" sldId="262"/>
            <ac:spMk id="15" creationId="{2D0267C2-9A87-5888-0384-969AD9365463}"/>
          </ac:spMkLst>
        </pc:spChg>
        <pc:spChg chg="add del">
          <ac:chgData name="Bittu Gurram" userId="1b6120f795bc4e80" providerId="LiveId" clId="{E63AE5EE-81A5-400D-9684-AEDD2B715A40}" dt="2025-05-08T10:14:12.306" v="753" actId="26606"/>
          <ac:spMkLst>
            <pc:docMk/>
            <pc:sldMk cId="3920012747" sldId="262"/>
            <ac:spMk id="16" creationId="{2D0267C2-9A87-5888-0384-969AD9365463}"/>
          </ac:spMkLst>
        </pc:spChg>
        <pc:spChg chg="add del">
          <ac:chgData name="Bittu Gurram" userId="1b6120f795bc4e80" providerId="LiveId" clId="{E63AE5EE-81A5-400D-9684-AEDD2B715A40}" dt="2025-05-08T10:16:05.190" v="784" actId="26606"/>
          <ac:spMkLst>
            <pc:docMk/>
            <pc:sldMk cId="3920012747" sldId="262"/>
            <ac:spMk id="17" creationId="{E4AEFA6A-E623-CF1A-3DDF-C38D3A7E2CE2}"/>
          </ac:spMkLst>
        </pc:spChg>
        <pc:spChg chg="add del">
          <ac:chgData name="Bittu Gurram" userId="1b6120f795bc4e80" providerId="LiveId" clId="{E63AE5EE-81A5-400D-9684-AEDD2B715A40}" dt="2025-05-08T10:14:12.306" v="753" actId="26606"/>
          <ac:spMkLst>
            <pc:docMk/>
            <pc:sldMk cId="3920012747" sldId="262"/>
            <ac:spMk id="18" creationId="{E4AEFA6A-E623-CF1A-3DDF-C38D3A7E2CE2}"/>
          </ac:spMkLst>
        </pc:spChg>
        <pc:spChg chg="add del">
          <ac:chgData name="Bittu Gurram" userId="1b6120f795bc4e80" providerId="LiveId" clId="{E63AE5EE-81A5-400D-9684-AEDD2B715A40}" dt="2025-05-08T10:14:18.667" v="755" actId="26606"/>
          <ac:spMkLst>
            <pc:docMk/>
            <pc:sldMk cId="3920012747" sldId="262"/>
            <ac:spMk id="20" creationId="{5BE2A49E-0BD9-321C-F602-AFA2FCF9B27B}"/>
          </ac:spMkLst>
        </pc:spChg>
        <pc:spChg chg="add del">
          <ac:chgData name="Bittu Gurram" userId="1b6120f795bc4e80" providerId="LiveId" clId="{E63AE5EE-81A5-400D-9684-AEDD2B715A40}" dt="2025-05-08T10:14:18.667" v="755" actId="26606"/>
          <ac:spMkLst>
            <pc:docMk/>
            <pc:sldMk cId="3920012747" sldId="262"/>
            <ac:spMk id="21" creationId="{F6F11920-79A6-397C-5E55-63AF292E269C}"/>
          </ac:spMkLst>
        </pc:spChg>
        <pc:spChg chg="add del">
          <ac:chgData name="Bittu Gurram" userId="1b6120f795bc4e80" providerId="LiveId" clId="{E63AE5EE-81A5-400D-9684-AEDD2B715A40}" dt="2025-05-08T10:14:18.667" v="755" actId="26606"/>
          <ac:spMkLst>
            <pc:docMk/>
            <pc:sldMk cId="3920012747" sldId="262"/>
            <ac:spMk id="22" creationId="{F502EAEE-449D-202E-8B05-B5860AE03115}"/>
          </ac:spMkLst>
        </pc:spChg>
        <pc:spChg chg="add del">
          <ac:chgData name="Bittu Gurram" userId="1b6120f795bc4e80" providerId="LiveId" clId="{E63AE5EE-81A5-400D-9684-AEDD2B715A40}" dt="2025-05-08T10:14:22.464" v="757" actId="26606"/>
          <ac:spMkLst>
            <pc:docMk/>
            <pc:sldMk cId="3920012747" sldId="262"/>
            <ac:spMk id="24" creationId="{5BE2A49E-0BD9-321C-F602-AFA2FCF9B27B}"/>
          </ac:spMkLst>
        </pc:spChg>
        <pc:spChg chg="add del">
          <ac:chgData name="Bittu Gurram" userId="1b6120f795bc4e80" providerId="LiveId" clId="{E63AE5EE-81A5-400D-9684-AEDD2B715A40}" dt="2025-05-08T10:14:22.464" v="757" actId="26606"/>
          <ac:spMkLst>
            <pc:docMk/>
            <pc:sldMk cId="3920012747" sldId="262"/>
            <ac:spMk id="25" creationId="{A7E26772-EAFC-10BB-4659-99BF2A8A1546}"/>
          </ac:spMkLst>
        </pc:spChg>
        <pc:spChg chg="add del">
          <ac:chgData name="Bittu Gurram" userId="1b6120f795bc4e80" providerId="LiveId" clId="{E63AE5EE-81A5-400D-9684-AEDD2B715A40}" dt="2025-05-08T10:14:22.464" v="757" actId="26606"/>
          <ac:spMkLst>
            <pc:docMk/>
            <pc:sldMk cId="3920012747" sldId="262"/>
            <ac:spMk id="26" creationId="{E4AEFA6A-E623-CF1A-3DDF-C38D3A7E2CE2}"/>
          </ac:spMkLst>
        </pc:spChg>
        <pc:spChg chg="add del">
          <ac:chgData name="Bittu Gurram" userId="1b6120f795bc4e80" providerId="LiveId" clId="{E63AE5EE-81A5-400D-9684-AEDD2B715A40}" dt="2025-05-08T10:14:45.022" v="759" actId="26606"/>
          <ac:spMkLst>
            <pc:docMk/>
            <pc:sldMk cId="3920012747" sldId="262"/>
            <ac:spMk id="28" creationId="{5BE2A49E-0BD9-321C-F602-AFA2FCF9B27B}"/>
          </ac:spMkLst>
        </pc:spChg>
        <pc:spChg chg="add del">
          <ac:chgData name="Bittu Gurram" userId="1b6120f795bc4e80" providerId="LiveId" clId="{E63AE5EE-81A5-400D-9684-AEDD2B715A40}" dt="2025-05-08T10:14:45.022" v="759" actId="26606"/>
          <ac:spMkLst>
            <pc:docMk/>
            <pc:sldMk cId="3920012747" sldId="262"/>
            <ac:spMk id="29" creationId="{A7E26772-EAFC-10BB-4659-99BF2A8A1546}"/>
          </ac:spMkLst>
        </pc:spChg>
        <pc:spChg chg="add del">
          <ac:chgData name="Bittu Gurram" userId="1b6120f795bc4e80" providerId="LiveId" clId="{E63AE5EE-81A5-400D-9684-AEDD2B715A40}" dt="2025-05-08T10:14:45.022" v="759" actId="26606"/>
          <ac:spMkLst>
            <pc:docMk/>
            <pc:sldMk cId="3920012747" sldId="262"/>
            <ac:spMk id="30" creationId="{E4AEFA6A-E623-CF1A-3DDF-C38D3A7E2CE2}"/>
          </ac:spMkLst>
        </pc:spChg>
        <pc:picChg chg="add del mod ord">
          <ac:chgData name="Bittu Gurram" userId="1b6120f795bc4e80" providerId="LiveId" clId="{E63AE5EE-81A5-400D-9684-AEDD2B715A40}" dt="2025-05-08T10:17:34.737" v="795" actId="1076"/>
          <ac:picMkLst>
            <pc:docMk/>
            <pc:sldMk cId="3920012747" sldId="262"/>
            <ac:picMk id="5" creationId="{FCD07E1D-269A-AD6F-5F5C-A8795BF75A7F}"/>
          </ac:picMkLst>
        </pc:picChg>
        <pc:picChg chg="add mod">
          <ac:chgData name="Bittu Gurram" userId="1b6120f795bc4e80" providerId="LiveId" clId="{E63AE5EE-81A5-400D-9684-AEDD2B715A40}" dt="2025-05-08T10:17:37.894" v="796" actId="1076"/>
          <ac:picMkLst>
            <pc:docMk/>
            <pc:sldMk cId="3920012747" sldId="262"/>
            <ac:picMk id="7" creationId="{55F3A1ED-1BC5-D044-9028-D03736600314}"/>
          </ac:picMkLst>
        </pc:picChg>
        <pc:picChg chg="add mod ord">
          <ac:chgData name="Bittu Gurram" userId="1b6120f795bc4e80" providerId="LiveId" clId="{E63AE5EE-81A5-400D-9684-AEDD2B715A40}" dt="2025-05-08T10:14:45.850" v="763" actId="931"/>
          <ac:picMkLst>
            <pc:docMk/>
            <pc:sldMk cId="3920012747" sldId="262"/>
            <ac:picMk id="9" creationId="{95D0C1F2-E997-854F-71F0-FCEC0A6F6B3F}"/>
          </ac:picMkLst>
        </pc:picChg>
        <pc:picChg chg="add mod">
          <ac:chgData name="Bittu Gurram" userId="1b6120f795bc4e80" providerId="LiveId" clId="{E63AE5EE-81A5-400D-9684-AEDD2B715A40}" dt="2025-05-08T10:17:30.831" v="794" actId="1076"/>
          <ac:picMkLst>
            <pc:docMk/>
            <pc:sldMk cId="3920012747" sldId="262"/>
            <ac:picMk id="11" creationId="{C161CB89-78C3-51AA-1999-9FEA16D8E8FC}"/>
          </ac:picMkLst>
        </pc:picChg>
      </pc:sldChg>
      <pc:sldChg chg="addSp delSp modSp add mod modTransition delAnim modAnim">
        <pc:chgData name="Bittu Gurram" userId="1b6120f795bc4e80" providerId="LiveId" clId="{E63AE5EE-81A5-400D-9684-AEDD2B715A40}" dt="2025-05-09T16:28:02.376" v="1822"/>
        <pc:sldMkLst>
          <pc:docMk/>
          <pc:sldMk cId="4254210966" sldId="263"/>
        </pc:sldMkLst>
        <pc:spChg chg="del">
          <ac:chgData name="Bittu Gurram" userId="1b6120f795bc4e80" providerId="LiveId" clId="{E63AE5EE-81A5-400D-9684-AEDD2B715A40}" dt="2025-05-08T10:22:15.222" v="811" actId="478"/>
          <ac:spMkLst>
            <pc:docMk/>
            <pc:sldMk cId="4254210966" sldId="263"/>
            <ac:spMk id="2" creationId="{AAE13E9E-1AE0-7F28-4F46-AA877D767484}"/>
          </ac:spMkLst>
        </pc:spChg>
        <pc:spChg chg="mod">
          <ac:chgData name="Bittu Gurram" userId="1b6120f795bc4e80" providerId="LiveId" clId="{E63AE5EE-81A5-400D-9684-AEDD2B715A40}" dt="2025-05-08T10:23:53.335" v="825" actId="14100"/>
          <ac:spMkLst>
            <pc:docMk/>
            <pc:sldMk cId="4254210966" sldId="263"/>
            <ac:spMk id="3" creationId="{5C6207FF-3052-2A26-3ECB-4F3F92B94911}"/>
          </ac:spMkLst>
        </pc:spChg>
        <pc:picChg chg="add mod">
          <ac:chgData name="Bittu Gurram" userId="1b6120f795bc4e80" providerId="LiveId" clId="{E63AE5EE-81A5-400D-9684-AEDD2B715A40}" dt="2025-05-09T16:26:57.668" v="1817" actId="1076"/>
          <ac:picMkLst>
            <pc:docMk/>
            <pc:sldMk cId="4254210966" sldId="263"/>
            <ac:picMk id="4" creationId="{12A39404-5D98-D6D4-8559-76FF78BB5371}"/>
          </ac:picMkLst>
        </pc:picChg>
        <pc:picChg chg="del">
          <ac:chgData name="Bittu Gurram" userId="1b6120f795bc4e80" providerId="LiveId" clId="{E63AE5EE-81A5-400D-9684-AEDD2B715A40}" dt="2025-05-09T16:23:03.819" v="1797" actId="478"/>
          <ac:picMkLst>
            <pc:docMk/>
            <pc:sldMk cId="4254210966" sldId="263"/>
            <ac:picMk id="5" creationId="{8D4287AF-12E4-F645-784A-44AA85AABC0F}"/>
          </ac:picMkLst>
        </pc:picChg>
        <pc:picChg chg="del">
          <ac:chgData name="Bittu Gurram" userId="1b6120f795bc4e80" providerId="LiveId" clId="{E63AE5EE-81A5-400D-9684-AEDD2B715A40}" dt="2025-05-09T16:23:05.808" v="1798" actId="478"/>
          <ac:picMkLst>
            <pc:docMk/>
            <pc:sldMk cId="4254210966" sldId="263"/>
            <ac:picMk id="7" creationId="{4647CF62-1C0B-1FF0-B276-9EC30C2CCD7F}"/>
          </ac:picMkLst>
        </pc:picChg>
        <pc:picChg chg="add mod">
          <ac:chgData name="Bittu Gurram" userId="1b6120f795bc4e80" providerId="LiveId" clId="{E63AE5EE-81A5-400D-9684-AEDD2B715A40}" dt="2025-05-09T16:27:12.075" v="1819" actId="1076"/>
          <ac:picMkLst>
            <pc:docMk/>
            <pc:sldMk cId="4254210966" sldId="263"/>
            <ac:picMk id="8" creationId="{60378604-4031-F5AE-13C9-2DD458011E18}"/>
          </ac:picMkLst>
        </pc:picChg>
        <pc:picChg chg="del">
          <ac:chgData name="Bittu Gurram" userId="1b6120f795bc4e80" providerId="LiveId" clId="{E63AE5EE-81A5-400D-9684-AEDD2B715A40}" dt="2025-05-09T16:23:07.796" v="1799" actId="478"/>
          <ac:picMkLst>
            <pc:docMk/>
            <pc:sldMk cId="4254210966" sldId="263"/>
            <ac:picMk id="11" creationId="{EC3E9A16-0E49-0F7A-6A7F-8456317D7905}"/>
          </ac:picMkLst>
        </pc:picChg>
      </pc:sldChg>
      <pc:sldChg chg="addSp delSp modSp new mod modTransition modAnim">
        <pc:chgData name="Bittu Gurram" userId="1b6120f795bc4e80" providerId="LiveId" clId="{E63AE5EE-81A5-400D-9684-AEDD2B715A40}" dt="2025-05-08T20:25:52.576" v="1405"/>
        <pc:sldMkLst>
          <pc:docMk/>
          <pc:sldMk cId="1791221957" sldId="264"/>
        </pc:sldMkLst>
        <pc:spChg chg="add mod">
          <ac:chgData name="Bittu Gurram" userId="1b6120f795bc4e80" providerId="LiveId" clId="{E63AE5EE-81A5-400D-9684-AEDD2B715A40}" dt="2025-05-08T11:34:09.115" v="854" actId="1076"/>
          <ac:spMkLst>
            <pc:docMk/>
            <pc:sldMk cId="1791221957" sldId="264"/>
            <ac:spMk id="2" creationId="{8E84FA47-FD13-A77C-1B8C-5D5C56017982}"/>
          </ac:spMkLst>
        </pc:spChg>
        <pc:picChg chg="add mod">
          <ac:chgData name="Bittu Gurram" userId="1b6120f795bc4e80" providerId="LiveId" clId="{E63AE5EE-81A5-400D-9684-AEDD2B715A40}" dt="2025-05-08T11:47:32.833" v="931" actId="1076"/>
          <ac:picMkLst>
            <pc:docMk/>
            <pc:sldMk cId="1791221957" sldId="264"/>
            <ac:picMk id="4" creationId="{5171CFFA-60FB-643C-B94D-62C4A3A015BA}"/>
          </ac:picMkLst>
        </pc:picChg>
        <pc:picChg chg="add del mod">
          <ac:chgData name="Bittu Gurram" userId="1b6120f795bc4e80" providerId="LiveId" clId="{E63AE5EE-81A5-400D-9684-AEDD2B715A40}" dt="2025-05-08T11:47:15.689" v="927" actId="478"/>
          <ac:picMkLst>
            <pc:docMk/>
            <pc:sldMk cId="1791221957" sldId="264"/>
            <ac:picMk id="6" creationId="{A7E8A522-C0A2-E674-3BE8-52CB14F657E4}"/>
          </ac:picMkLst>
        </pc:picChg>
        <pc:picChg chg="add del mod">
          <ac:chgData name="Bittu Gurram" userId="1b6120f795bc4e80" providerId="LiveId" clId="{E63AE5EE-81A5-400D-9684-AEDD2B715A40}" dt="2025-05-08T11:47:15.689" v="927" actId="478"/>
          <ac:picMkLst>
            <pc:docMk/>
            <pc:sldMk cId="1791221957" sldId="264"/>
            <ac:picMk id="8" creationId="{F703BE45-745B-00CA-BC8F-35EBBA2A2CF9}"/>
          </ac:picMkLst>
        </pc:picChg>
        <pc:picChg chg="add del mod">
          <ac:chgData name="Bittu Gurram" userId="1b6120f795bc4e80" providerId="LiveId" clId="{E63AE5EE-81A5-400D-9684-AEDD2B715A40}" dt="2025-05-08T11:47:15.689" v="927" actId="478"/>
          <ac:picMkLst>
            <pc:docMk/>
            <pc:sldMk cId="1791221957" sldId="264"/>
            <ac:picMk id="10" creationId="{03B71BF8-E8B2-6B90-6A1B-1A19F1F7E4D6}"/>
          </ac:picMkLst>
        </pc:picChg>
        <pc:picChg chg="add mod">
          <ac:chgData name="Bittu Gurram" userId="1b6120f795bc4e80" providerId="LiveId" clId="{E63AE5EE-81A5-400D-9684-AEDD2B715A40}" dt="2025-05-08T11:47:35.148" v="932" actId="1076"/>
          <ac:picMkLst>
            <pc:docMk/>
            <pc:sldMk cId="1791221957" sldId="264"/>
            <ac:picMk id="12" creationId="{A968772C-DE2E-DD5E-5CEF-16899B3C789B}"/>
          </ac:picMkLst>
        </pc:picChg>
      </pc:sldChg>
      <pc:sldChg chg="addSp delSp modSp new mod modTransition modAnim">
        <pc:chgData name="Bittu Gurram" userId="1b6120f795bc4e80" providerId="LiveId" clId="{E63AE5EE-81A5-400D-9684-AEDD2B715A40}" dt="2025-05-08T20:25:55.460" v="1406"/>
        <pc:sldMkLst>
          <pc:docMk/>
          <pc:sldMk cId="3695424781" sldId="265"/>
        </pc:sldMkLst>
        <pc:spChg chg="add mod">
          <ac:chgData name="Bittu Gurram" userId="1b6120f795bc4e80" providerId="LiveId" clId="{E63AE5EE-81A5-400D-9684-AEDD2B715A40}" dt="2025-05-08T11:51:45.120" v="1022" actId="20577"/>
          <ac:spMkLst>
            <pc:docMk/>
            <pc:sldMk cId="3695424781" sldId="265"/>
            <ac:spMk id="6" creationId="{35A42270-E69E-C4C1-524F-BD36E798B564}"/>
          </ac:spMkLst>
        </pc:spChg>
        <pc:picChg chg="add mod">
          <ac:chgData name="Bittu Gurram" userId="1b6120f795bc4e80" providerId="LiveId" clId="{E63AE5EE-81A5-400D-9684-AEDD2B715A40}" dt="2025-05-08T11:49:55.707" v="947" actId="1076"/>
          <ac:picMkLst>
            <pc:docMk/>
            <pc:sldMk cId="3695424781" sldId="265"/>
            <ac:picMk id="2" creationId="{EC5603A4-C785-D00A-8F44-DF068A692B9B}"/>
          </ac:picMkLst>
        </pc:picChg>
        <pc:picChg chg="add del mod">
          <ac:chgData name="Bittu Gurram" userId="1b6120f795bc4e80" providerId="LiveId" clId="{E63AE5EE-81A5-400D-9684-AEDD2B715A40}" dt="2025-05-08T11:46:13.045" v="924" actId="478"/>
          <ac:picMkLst>
            <pc:docMk/>
            <pc:sldMk cId="3695424781" sldId="265"/>
            <ac:picMk id="3" creationId="{369C2CDC-05D0-435D-B9A7-7F330B8442D0}"/>
          </ac:picMkLst>
        </pc:picChg>
        <pc:picChg chg="add mod">
          <ac:chgData name="Bittu Gurram" userId="1b6120f795bc4e80" providerId="LiveId" clId="{E63AE5EE-81A5-400D-9684-AEDD2B715A40}" dt="2025-05-08T11:50:07.913" v="949" actId="1076"/>
          <ac:picMkLst>
            <pc:docMk/>
            <pc:sldMk cId="3695424781" sldId="265"/>
            <ac:picMk id="4" creationId="{CF3F80EE-E7F9-DAE8-B0B6-2CFDBD4BAA48}"/>
          </ac:picMkLst>
        </pc:picChg>
        <pc:picChg chg="add mod">
          <ac:chgData name="Bittu Gurram" userId="1b6120f795bc4e80" providerId="LiveId" clId="{E63AE5EE-81A5-400D-9684-AEDD2B715A40}" dt="2025-05-08T11:50:12.367" v="950" actId="1076"/>
          <ac:picMkLst>
            <pc:docMk/>
            <pc:sldMk cId="3695424781" sldId="265"/>
            <ac:picMk id="5" creationId="{002D976F-AF12-02AC-D392-25126BC2E6F7}"/>
          </ac:picMkLst>
        </pc:picChg>
      </pc:sldChg>
      <pc:sldChg chg="addSp modSp new mod modTransition modAnim">
        <pc:chgData name="Bittu Gurram" userId="1b6120f795bc4e80" providerId="LiveId" clId="{E63AE5EE-81A5-400D-9684-AEDD2B715A40}" dt="2025-05-08T20:25:58.337" v="1407"/>
        <pc:sldMkLst>
          <pc:docMk/>
          <pc:sldMk cId="1718785630" sldId="266"/>
        </pc:sldMkLst>
        <pc:spChg chg="add mod">
          <ac:chgData name="Bittu Gurram" userId="1b6120f795bc4e80" providerId="LiveId" clId="{E63AE5EE-81A5-400D-9684-AEDD2B715A40}" dt="2025-05-08T12:22:52.241" v="1048" actId="255"/>
          <ac:spMkLst>
            <pc:docMk/>
            <pc:sldMk cId="1718785630" sldId="266"/>
            <ac:spMk id="2" creationId="{8C97B56E-BDCB-B7A8-C647-B9A5D836A593}"/>
          </ac:spMkLst>
        </pc:spChg>
        <pc:picChg chg="add mod">
          <ac:chgData name="Bittu Gurram" userId="1b6120f795bc4e80" providerId="LiveId" clId="{E63AE5EE-81A5-400D-9684-AEDD2B715A40}" dt="2025-05-08T12:23:17.134" v="1050" actId="1076"/>
          <ac:picMkLst>
            <pc:docMk/>
            <pc:sldMk cId="1718785630" sldId="266"/>
            <ac:picMk id="4" creationId="{15862199-3784-D67A-18DF-AE49C40D75F5}"/>
          </ac:picMkLst>
        </pc:picChg>
      </pc:sldChg>
      <pc:sldChg chg="addSp modSp new mod modTransition modAnim">
        <pc:chgData name="Bittu Gurram" userId="1b6120f795bc4e80" providerId="LiveId" clId="{E63AE5EE-81A5-400D-9684-AEDD2B715A40}" dt="2025-05-08T20:26:01.429" v="1408"/>
        <pc:sldMkLst>
          <pc:docMk/>
          <pc:sldMk cId="522216334" sldId="267"/>
        </pc:sldMkLst>
        <pc:spChg chg="add mod">
          <ac:chgData name="Bittu Gurram" userId="1b6120f795bc4e80" providerId="LiveId" clId="{E63AE5EE-81A5-400D-9684-AEDD2B715A40}" dt="2025-05-08T12:29:21.587" v="1089" actId="20577"/>
          <ac:spMkLst>
            <pc:docMk/>
            <pc:sldMk cId="522216334" sldId="267"/>
            <ac:spMk id="2" creationId="{BEC2332C-8BD4-D550-6419-46E596D59A3B}"/>
          </ac:spMkLst>
        </pc:spChg>
        <pc:picChg chg="add mod">
          <ac:chgData name="Bittu Gurram" userId="1b6120f795bc4e80" providerId="LiveId" clId="{E63AE5EE-81A5-400D-9684-AEDD2B715A40}" dt="2025-05-08T12:30:49.324" v="1093" actId="1076"/>
          <ac:picMkLst>
            <pc:docMk/>
            <pc:sldMk cId="522216334" sldId="267"/>
            <ac:picMk id="4" creationId="{B13C66D9-F997-703D-1B22-8BC9B2D1D4DE}"/>
          </ac:picMkLst>
        </pc:picChg>
        <pc:picChg chg="add mod">
          <ac:chgData name="Bittu Gurram" userId="1b6120f795bc4e80" providerId="LiveId" clId="{E63AE5EE-81A5-400D-9684-AEDD2B715A40}" dt="2025-05-08T12:31:03.013" v="1097" actId="962"/>
          <ac:picMkLst>
            <pc:docMk/>
            <pc:sldMk cId="522216334" sldId="267"/>
            <ac:picMk id="6" creationId="{4779D753-94D3-4A19-A798-3DC90CBA6B9B}"/>
          </ac:picMkLst>
        </pc:picChg>
      </pc:sldChg>
      <pc:sldChg chg="addSp modSp new mod modTransition modAnim">
        <pc:chgData name="Bittu Gurram" userId="1b6120f795bc4e80" providerId="LiveId" clId="{E63AE5EE-81A5-400D-9684-AEDD2B715A40}" dt="2025-05-08T20:37:56.058" v="1793"/>
        <pc:sldMkLst>
          <pc:docMk/>
          <pc:sldMk cId="2544363230" sldId="268"/>
        </pc:sldMkLst>
        <pc:spChg chg="add mod">
          <ac:chgData name="Bittu Gurram" userId="1b6120f795bc4e80" providerId="LiveId" clId="{E63AE5EE-81A5-400D-9684-AEDD2B715A40}" dt="2025-05-08T20:10:48.192" v="1266" actId="1076"/>
          <ac:spMkLst>
            <pc:docMk/>
            <pc:sldMk cId="2544363230" sldId="268"/>
            <ac:spMk id="2" creationId="{9E30DBD6-C33C-708E-189E-D3C6403047AB}"/>
          </ac:spMkLst>
        </pc:spChg>
        <pc:spChg chg="add mod">
          <ac:chgData name="Bittu Gurram" userId="1b6120f795bc4e80" providerId="LiveId" clId="{E63AE5EE-81A5-400D-9684-AEDD2B715A40}" dt="2025-05-08T20:11:11.871" v="1270" actId="14100"/>
          <ac:spMkLst>
            <pc:docMk/>
            <pc:sldMk cId="2544363230" sldId="268"/>
            <ac:spMk id="5" creationId="{3F7F1F4B-9290-C5D4-4152-05785B21687B}"/>
          </ac:spMkLst>
        </pc:spChg>
        <pc:picChg chg="add mod">
          <ac:chgData name="Bittu Gurram" userId="1b6120f795bc4e80" providerId="LiveId" clId="{E63AE5EE-81A5-400D-9684-AEDD2B715A40}" dt="2025-05-08T20:11:16.386" v="1271" actId="1076"/>
          <ac:picMkLst>
            <pc:docMk/>
            <pc:sldMk cId="2544363230" sldId="268"/>
            <ac:picMk id="4" creationId="{5B809F12-2D62-FF9B-AD0F-4E17E7F7263C}"/>
          </ac:picMkLst>
        </pc:picChg>
      </pc:sldChg>
      <pc:sldChg chg="addSp delSp modSp new mod modTransition setBg">
        <pc:chgData name="Bittu Gurram" userId="1b6120f795bc4e80" providerId="LiveId" clId="{E63AE5EE-81A5-400D-9684-AEDD2B715A40}" dt="2025-05-09T16:31:15.564" v="1846"/>
        <pc:sldMkLst>
          <pc:docMk/>
          <pc:sldMk cId="3513914819" sldId="269"/>
        </pc:sldMkLst>
        <pc:spChg chg="add">
          <ac:chgData name="Bittu Gurram" userId="1b6120f795bc4e80" providerId="LiveId" clId="{E63AE5EE-81A5-400D-9684-AEDD2B715A40}" dt="2025-05-08T20:29:28.658" v="1733" actId="26606"/>
          <ac:spMkLst>
            <pc:docMk/>
            <pc:sldMk cId="3513914819" sldId="269"/>
            <ac:spMk id="10" creationId="{818D3569-35F6-9F66-D447-1EB0960080CA}"/>
          </ac:spMkLst>
        </pc:spChg>
        <pc:picChg chg="add del mod">
          <ac:chgData name="Bittu Gurram" userId="1b6120f795bc4e80" providerId="LiveId" clId="{E63AE5EE-81A5-400D-9684-AEDD2B715A40}" dt="2025-05-08T20:29:07.668" v="1729" actId="478"/>
          <ac:picMkLst>
            <pc:docMk/>
            <pc:sldMk cId="3513914819" sldId="269"/>
            <ac:picMk id="3" creationId="{8610A36C-6323-9567-33FA-FED9E883F71A}"/>
          </ac:picMkLst>
        </pc:picChg>
        <pc:picChg chg="add mod">
          <ac:chgData name="Bittu Gurram" userId="1b6120f795bc4e80" providerId="LiveId" clId="{E63AE5EE-81A5-400D-9684-AEDD2B715A40}" dt="2025-05-09T10:55:55.435" v="1796" actId="14100"/>
          <ac:picMkLst>
            <pc:docMk/>
            <pc:sldMk cId="3513914819" sldId="269"/>
            <ac:picMk id="5" creationId="{BB319633-3F2B-A957-49E8-BA78EA2AA061}"/>
          </ac:picMkLst>
        </pc:picChg>
      </pc:sldChg>
      <pc:sldChg chg="addSp modSp new mod modAnim">
        <pc:chgData name="Bittu Gurram" userId="1b6120f795bc4e80" providerId="LiveId" clId="{E63AE5EE-81A5-400D-9684-AEDD2B715A40}" dt="2025-05-09T16:32:08.436" v="1847"/>
        <pc:sldMkLst>
          <pc:docMk/>
          <pc:sldMk cId="572822301" sldId="270"/>
        </pc:sldMkLst>
        <pc:picChg chg="add mod">
          <ac:chgData name="Bittu Gurram" userId="1b6120f795bc4e80" providerId="LiveId" clId="{E63AE5EE-81A5-400D-9684-AEDD2B715A40}" dt="2025-05-09T16:30:00.831" v="1839" actId="14100"/>
          <ac:picMkLst>
            <pc:docMk/>
            <pc:sldMk cId="572822301" sldId="270"/>
            <ac:picMk id="3" creationId="{91940320-E88D-2C6F-552A-403C5743ADA6}"/>
          </ac:picMkLst>
        </pc:picChg>
        <pc:picChg chg="add mod">
          <ac:chgData name="Bittu Gurram" userId="1b6120f795bc4e80" providerId="LiveId" clId="{E63AE5EE-81A5-400D-9684-AEDD2B715A40}" dt="2025-05-09T16:30:04.459" v="1840" actId="14100"/>
          <ac:picMkLst>
            <pc:docMk/>
            <pc:sldMk cId="572822301" sldId="270"/>
            <ac:picMk id="5" creationId="{12D8C31D-A143-D2FB-0B1A-7CBCBC67B218}"/>
          </ac:picMkLst>
        </pc:picChg>
      </pc:sldChg>
      <pc:sldChg chg="addSp modSp new mod">
        <pc:chgData name="Bittu Gurram" userId="1b6120f795bc4e80" providerId="LiveId" clId="{E63AE5EE-81A5-400D-9684-AEDD2B715A40}" dt="2025-05-09T17:22:18.789" v="1883" actId="14100"/>
        <pc:sldMkLst>
          <pc:docMk/>
          <pc:sldMk cId="553233095" sldId="271"/>
        </pc:sldMkLst>
        <pc:spChg chg="add mod">
          <ac:chgData name="Bittu Gurram" userId="1b6120f795bc4e80" providerId="LiveId" clId="{E63AE5EE-81A5-400D-9684-AEDD2B715A40}" dt="2025-05-09T17:22:18.789" v="1883" actId="14100"/>
          <ac:spMkLst>
            <pc:docMk/>
            <pc:sldMk cId="553233095" sldId="271"/>
            <ac:spMk id="4" creationId="{64E7BABD-D45C-4954-1888-A1D09C1D490C}"/>
          </ac:spMkLst>
        </pc:spChg>
        <pc:picChg chg="add mod">
          <ac:chgData name="Bittu Gurram" userId="1b6120f795bc4e80" providerId="LiveId" clId="{E63AE5EE-81A5-400D-9684-AEDD2B715A40}" dt="2025-05-09T17:19:30.484" v="1866" actId="1076"/>
          <ac:picMkLst>
            <pc:docMk/>
            <pc:sldMk cId="553233095" sldId="271"/>
            <ac:picMk id="3" creationId="{BD0E1F3F-AF8F-2857-5738-C899E40A3ED0}"/>
          </ac:picMkLst>
        </pc:picChg>
      </pc:sldChg>
      <pc:sldChg chg="addSp delSp modSp new mod modTransition modAnim">
        <pc:chgData name="Bittu Gurram" userId="1b6120f795bc4e80" providerId="LiveId" clId="{E63AE5EE-81A5-400D-9684-AEDD2B715A40}" dt="2025-05-09T17:51:33.971" v="2017"/>
        <pc:sldMkLst>
          <pc:docMk/>
          <pc:sldMk cId="2527288190" sldId="272"/>
        </pc:sldMkLst>
        <pc:spChg chg="add mod">
          <ac:chgData name="Bittu Gurram" userId="1b6120f795bc4e80" providerId="LiveId" clId="{E63AE5EE-81A5-400D-9684-AEDD2B715A40}" dt="2025-05-09T17:50:19.539" v="1981" actId="255"/>
          <ac:spMkLst>
            <pc:docMk/>
            <pc:sldMk cId="2527288190" sldId="272"/>
            <ac:spMk id="10" creationId="{285F730C-598B-37EA-81B1-FE2EF7693AA7}"/>
          </ac:spMkLst>
        </pc:spChg>
        <pc:picChg chg="add mod">
          <ac:chgData name="Bittu Gurram" userId="1b6120f795bc4e80" providerId="LiveId" clId="{E63AE5EE-81A5-400D-9684-AEDD2B715A40}" dt="2025-05-09T17:30:08.396" v="1911" actId="1076"/>
          <ac:picMkLst>
            <pc:docMk/>
            <pc:sldMk cId="2527288190" sldId="272"/>
            <ac:picMk id="3" creationId="{97302353-E61E-9801-7C31-79D7D297839A}"/>
          </ac:picMkLst>
        </pc:picChg>
        <pc:picChg chg="add del mod">
          <ac:chgData name="Bittu Gurram" userId="1b6120f795bc4e80" providerId="LiveId" clId="{E63AE5EE-81A5-400D-9684-AEDD2B715A40}" dt="2025-05-09T17:28:11.317" v="1904" actId="478"/>
          <ac:picMkLst>
            <pc:docMk/>
            <pc:sldMk cId="2527288190" sldId="272"/>
            <ac:picMk id="5" creationId="{6A5E4211-59AF-EBDF-55E7-18A0EB926EC2}"/>
          </ac:picMkLst>
        </pc:picChg>
        <pc:picChg chg="add del mod">
          <ac:chgData name="Bittu Gurram" userId="1b6120f795bc4e80" providerId="LiveId" clId="{E63AE5EE-81A5-400D-9684-AEDD2B715A40}" dt="2025-05-09T17:28:09.674" v="1903" actId="478"/>
          <ac:picMkLst>
            <pc:docMk/>
            <pc:sldMk cId="2527288190" sldId="272"/>
            <ac:picMk id="7" creationId="{92334823-4712-AC89-61B6-B264152EFF7A}"/>
          </ac:picMkLst>
        </pc:picChg>
        <pc:picChg chg="add mod">
          <ac:chgData name="Bittu Gurram" userId="1b6120f795bc4e80" providerId="LiveId" clId="{E63AE5EE-81A5-400D-9684-AEDD2B715A40}" dt="2025-05-09T17:30:04.462" v="1910" actId="1076"/>
          <ac:picMkLst>
            <pc:docMk/>
            <pc:sldMk cId="2527288190" sldId="272"/>
            <ac:picMk id="9" creationId="{487347F7-F280-1FB5-4D76-CE36279F1095}"/>
          </ac:picMkLst>
        </pc:picChg>
      </pc:sldChg>
      <pc:sldChg chg="addSp delSp modSp new mod modTransition">
        <pc:chgData name="Bittu Gurram" userId="1b6120f795bc4e80" providerId="LiveId" clId="{E63AE5EE-81A5-400D-9684-AEDD2B715A40}" dt="2025-05-09T17:41:35.619" v="1937"/>
        <pc:sldMkLst>
          <pc:docMk/>
          <pc:sldMk cId="492384392" sldId="273"/>
        </pc:sldMkLst>
        <pc:picChg chg="add del mod">
          <ac:chgData name="Bittu Gurram" userId="1b6120f795bc4e80" providerId="LiveId" clId="{E63AE5EE-81A5-400D-9684-AEDD2B715A40}" dt="2025-05-09T17:36:57.149" v="1928" actId="478"/>
          <ac:picMkLst>
            <pc:docMk/>
            <pc:sldMk cId="492384392" sldId="273"/>
            <ac:picMk id="3" creationId="{4DCCE5F9-8CE4-CA25-D21F-74E82AC9F03C}"/>
          </ac:picMkLst>
        </pc:picChg>
        <pc:picChg chg="add mod">
          <ac:chgData name="Bittu Gurram" userId="1b6120f795bc4e80" providerId="LiveId" clId="{E63AE5EE-81A5-400D-9684-AEDD2B715A40}" dt="2025-05-09T17:41:03.624" v="1933" actId="14100"/>
          <ac:picMkLst>
            <pc:docMk/>
            <pc:sldMk cId="492384392" sldId="273"/>
            <ac:picMk id="5" creationId="{CD3B3E0E-ABE3-2721-D7B6-A4F939061BCA}"/>
          </ac:picMkLst>
        </pc:picChg>
        <pc:picChg chg="add mod">
          <ac:chgData name="Bittu Gurram" userId="1b6120f795bc4e80" providerId="LiveId" clId="{E63AE5EE-81A5-400D-9684-AEDD2B715A40}" dt="2025-05-09T17:41:17.508" v="1936" actId="962"/>
          <ac:picMkLst>
            <pc:docMk/>
            <pc:sldMk cId="492384392" sldId="273"/>
            <ac:picMk id="7" creationId="{70D563E7-BC92-59B9-7AA0-A25BCB16B6F6}"/>
          </ac:picMkLst>
        </pc:picChg>
      </pc:sldChg>
      <pc:sldChg chg="addSp modSp new mod modTransition modAnim">
        <pc:chgData name="Bittu Gurram" userId="1b6120f795bc4e80" providerId="LiveId" clId="{E63AE5EE-81A5-400D-9684-AEDD2B715A40}" dt="2025-05-09T17:45:50.310" v="1952"/>
        <pc:sldMkLst>
          <pc:docMk/>
          <pc:sldMk cId="1473036981" sldId="274"/>
        </pc:sldMkLst>
        <pc:picChg chg="add mod">
          <ac:chgData name="Bittu Gurram" userId="1b6120f795bc4e80" providerId="LiveId" clId="{E63AE5EE-81A5-400D-9684-AEDD2B715A40}" dt="2025-05-09T17:44:14.518" v="1949" actId="14100"/>
          <ac:picMkLst>
            <pc:docMk/>
            <pc:sldMk cId="1473036981" sldId="274"/>
            <ac:picMk id="3" creationId="{2D5F5720-14E2-2DB4-0F69-C904B154650E}"/>
          </ac:picMkLst>
        </pc:picChg>
        <pc:picChg chg="add mod">
          <ac:chgData name="Bittu Gurram" userId="1b6120f795bc4e80" providerId="LiveId" clId="{E63AE5EE-81A5-400D-9684-AEDD2B715A40}" dt="2025-05-09T17:44:09.216" v="1948" actId="1076"/>
          <ac:picMkLst>
            <pc:docMk/>
            <pc:sldMk cId="1473036981" sldId="274"/>
            <ac:picMk id="5" creationId="{E0E911CF-EB5F-59D0-650F-10D6B53C5E44}"/>
          </ac:picMkLst>
        </pc:picChg>
      </pc:sldChg>
      <pc:sldChg chg="addSp delSp modSp new mod">
        <pc:chgData name="Bittu Gurram" userId="1b6120f795bc4e80" providerId="LiveId" clId="{E63AE5EE-81A5-400D-9684-AEDD2B715A40}" dt="2025-05-09T17:52:56.639" v="2026" actId="1076"/>
        <pc:sldMkLst>
          <pc:docMk/>
          <pc:sldMk cId="457961552" sldId="275"/>
        </pc:sldMkLst>
        <pc:spChg chg="add del mod">
          <ac:chgData name="Bittu Gurram" userId="1b6120f795bc4e80" providerId="LiveId" clId="{E63AE5EE-81A5-400D-9684-AEDD2B715A40}" dt="2025-05-09T17:50:38.455" v="1987"/>
          <ac:spMkLst>
            <pc:docMk/>
            <pc:sldMk cId="457961552" sldId="275"/>
            <ac:spMk id="2" creationId="{0795296E-279E-7CE9-1A13-16ABCDEE0F61}"/>
          </ac:spMkLst>
        </pc:spChg>
        <pc:spChg chg="add mod">
          <ac:chgData name="Bittu Gurram" userId="1b6120f795bc4e80" providerId="LiveId" clId="{E63AE5EE-81A5-400D-9684-AEDD2B715A40}" dt="2025-05-09T17:51:09.790" v="2015" actId="14100"/>
          <ac:spMkLst>
            <pc:docMk/>
            <pc:sldMk cId="457961552" sldId="275"/>
            <ac:spMk id="3" creationId="{160E8C32-CFC3-6611-2B06-EC27D78DAABC}"/>
          </ac:spMkLst>
        </pc:spChg>
        <pc:picChg chg="add del mod">
          <ac:chgData name="Bittu Gurram" userId="1b6120f795bc4e80" providerId="LiveId" clId="{E63AE5EE-81A5-400D-9684-AEDD2B715A40}" dt="2025-05-09T17:52:31.713" v="2019" actId="478"/>
          <ac:picMkLst>
            <pc:docMk/>
            <pc:sldMk cId="457961552" sldId="275"/>
            <ac:picMk id="5" creationId="{84AA810C-41CA-703B-C8A3-460BE048E698}"/>
          </ac:picMkLst>
        </pc:picChg>
        <pc:picChg chg="add mod">
          <ac:chgData name="Bittu Gurram" userId="1b6120f795bc4e80" providerId="LiveId" clId="{E63AE5EE-81A5-400D-9684-AEDD2B715A40}" dt="2025-05-09T17:52:56.639" v="2026" actId="1076"/>
          <ac:picMkLst>
            <pc:docMk/>
            <pc:sldMk cId="457961552" sldId="275"/>
            <ac:picMk id="7" creationId="{038DF2B7-96CD-3AEC-0D29-C56FB75637BB}"/>
          </ac:picMkLst>
        </pc:picChg>
      </pc:sldChg>
      <pc:sldChg chg="addSp modSp new mod">
        <pc:chgData name="Bittu Gurram" userId="1b6120f795bc4e80" providerId="LiveId" clId="{E63AE5EE-81A5-400D-9684-AEDD2B715A40}" dt="2025-05-09T17:54:00.331" v="2047" actId="14100"/>
        <pc:sldMkLst>
          <pc:docMk/>
          <pc:sldMk cId="2491379264" sldId="276"/>
        </pc:sldMkLst>
        <pc:spChg chg="add mod">
          <ac:chgData name="Bittu Gurram" userId="1b6120f795bc4e80" providerId="LiveId" clId="{E63AE5EE-81A5-400D-9684-AEDD2B715A40}" dt="2025-05-09T17:54:00.331" v="2047" actId="14100"/>
          <ac:spMkLst>
            <pc:docMk/>
            <pc:sldMk cId="2491379264" sldId="276"/>
            <ac:spMk id="2" creationId="{3761C974-21F4-6987-2162-FA02B3E9270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2D9B2-D750-4BAA-A38F-4CE4CACF201A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5F89A-BAE3-4329-877C-E2E136AB46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069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D5F89A-BAE3-4329-877C-E2E136AB465D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24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87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45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43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2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6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1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58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75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1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7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8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1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7E26772-EAFC-10BB-4659-99BF2A8A1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olographic neon on a shiny background">
            <a:extLst>
              <a:ext uri="{FF2B5EF4-FFF2-40B4-BE49-F238E27FC236}">
                <a16:creationId xmlns:a16="http://schemas.microsoft.com/office/drawing/2014/main" id="{9FE60254-CC20-E336-E308-F38EE3FA2A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713" r="26045" b="-1"/>
          <a:stretch/>
        </p:blipFill>
        <p:spPr>
          <a:xfrm>
            <a:off x="7543800" y="10"/>
            <a:ext cx="464820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885" y="934542"/>
            <a:ext cx="5646584" cy="499093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A5ED50-92DC-B8A3-B37C-ABC238BC3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7146" y="1810674"/>
            <a:ext cx="4186409" cy="1828800"/>
          </a:xfrm>
        </p:spPr>
        <p:txBody>
          <a:bodyPr anchor="b">
            <a:normAutofit/>
          </a:bodyPr>
          <a:lstStyle/>
          <a:p>
            <a:r>
              <a:rPr lang="en-US" dirty="0"/>
              <a:t>Health disease prediction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35B03-6898-E497-28B5-3B5BB2765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9621" y="3869097"/>
            <a:ext cx="4152653" cy="1293018"/>
          </a:xfrm>
        </p:spPr>
        <p:txBody>
          <a:bodyPr anchor="t">
            <a:noAutofit/>
          </a:bodyPr>
          <a:lstStyle/>
          <a:p>
            <a:pPr marL="285750" indent="-285750">
              <a:buFontTx/>
              <a:buChar char="-"/>
            </a:pPr>
            <a:r>
              <a:rPr lang="en-US" sz="1100" dirty="0"/>
              <a:t>Bindu Pravardhan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Vaibhav Sai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Pradeep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Yedukondalu</a:t>
            </a:r>
            <a:endParaRPr lang="en-IN" sz="1100" dirty="0"/>
          </a:p>
        </p:txBody>
      </p:sp>
      <p:pic>
        <p:nvPicPr>
          <p:cNvPr id="6" name="Picture 5" descr="A heart with a cross in it and hands&#10;&#10;AI-generated content may be incorrect.">
            <a:extLst>
              <a:ext uri="{FF2B5EF4-FFF2-40B4-BE49-F238E27FC236}">
                <a16:creationId xmlns:a16="http://schemas.microsoft.com/office/drawing/2014/main" id="{C207674D-3449-A212-D4A3-EF50D21CC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1" y="934542"/>
            <a:ext cx="3429000" cy="3429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4A1D32-35F9-8B09-C6D0-5A7A7B19F22C}"/>
              </a:ext>
            </a:extLst>
          </p:cNvPr>
          <p:cNvSpPr txBox="1"/>
          <p:nvPr/>
        </p:nvSpPr>
        <p:spPr>
          <a:xfrm>
            <a:off x="1628740" y="5222269"/>
            <a:ext cx="41435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Under the Guidance of Mahendra 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13904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97B56E-BDCB-B7A8-C647-B9A5D836A593}"/>
              </a:ext>
            </a:extLst>
          </p:cNvPr>
          <p:cNvSpPr txBox="1"/>
          <p:nvPr/>
        </p:nvSpPr>
        <p:spPr>
          <a:xfrm>
            <a:off x="924232" y="530942"/>
            <a:ext cx="5722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+mj-lt"/>
              </a:rPr>
              <a:t>X and Y Selection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862199-3784-D67A-18DF-AE49C40D7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32" y="1533779"/>
            <a:ext cx="7411484" cy="762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BD92A3-72E7-89ED-DB2E-D28E6BD37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32" y="2476034"/>
            <a:ext cx="5835950" cy="417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8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C2332C-8BD4-D550-6419-46E596D59A3B}"/>
              </a:ext>
            </a:extLst>
          </p:cNvPr>
          <p:cNvSpPr txBox="1"/>
          <p:nvPr/>
        </p:nvSpPr>
        <p:spPr>
          <a:xfrm>
            <a:off x="914400" y="560439"/>
            <a:ext cx="6567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+mj-lt"/>
              </a:rPr>
              <a:t>Feature Engineering of x for y</a:t>
            </a:r>
          </a:p>
        </p:txBody>
      </p:sp>
      <p:pic>
        <p:nvPicPr>
          <p:cNvPr id="4" name="Picture 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B13C66D9-F997-703D-1B22-8BC9B2D1D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85656"/>
            <a:ext cx="7363853" cy="1228896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779D753-94D3-4A19-A798-3DC90CBA6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21" y="3429000"/>
            <a:ext cx="7573432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1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30DBD6-C33C-708E-189E-D3C6403047AB}"/>
              </a:ext>
            </a:extLst>
          </p:cNvPr>
          <p:cNvSpPr txBox="1"/>
          <p:nvPr/>
        </p:nvSpPr>
        <p:spPr>
          <a:xfrm>
            <a:off x="668594" y="580103"/>
            <a:ext cx="7433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+mj-lt"/>
              </a:rPr>
              <a:t>TRAIN, TEST AND SPLIT</a:t>
            </a:r>
            <a:endParaRPr lang="en-IN" sz="3600" b="1" dirty="0">
              <a:latin typeface="+mj-lt"/>
            </a:endParaRPr>
          </a:p>
        </p:txBody>
      </p:sp>
      <p:pic>
        <p:nvPicPr>
          <p:cNvPr id="4" name="Picture 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5B809F12-2D62-FF9B-AD0F-4E17E7F72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26" y="3218563"/>
            <a:ext cx="10158548" cy="20585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7F1F4B-9290-C5D4-4152-05785B21687B}"/>
              </a:ext>
            </a:extLst>
          </p:cNvPr>
          <p:cNvSpPr txBox="1"/>
          <p:nvPr/>
        </p:nvSpPr>
        <p:spPr>
          <a:xfrm>
            <a:off x="1617785" y="1580930"/>
            <a:ext cx="5124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Train Data – 75% of the data with 5250 rows.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Test Data – 25% of the data with 1750 rows.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436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0E1F3F-AF8F-2857-5738-C899E40A3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658" y="-1"/>
            <a:ext cx="12270658" cy="68960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E7BABD-D45C-4954-1888-A1D09C1D490C}"/>
              </a:ext>
            </a:extLst>
          </p:cNvPr>
          <p:cNvSpPr txBox="1"/>
          <p:nvPr/>
        </p:nvSpPr>
        <p:spPr>
          <a:xfrm>
            <a:off x="875070" y="4306527"/>
            <a:ext cx="49062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55323309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97302353-E61E-9801-7C31-79D7D29783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13" y="1567542"/>
            <a:ext cx="4125122" cy="29552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7347F7-F280-1FB5-4D76-CE36279F1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455" y="381836"/>
            <a:ext cx="7199557" cy="58223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5F730C-598B-37EA-81B1-FE2EF7693AA7}"/>
              </a:ext>
            </a:extLst>
          </p:cNvPr>
          <p:cNvSpPr txBox="1"/>
          <p:nvPr/>
        </p:nvSpPr>
        <p:spPr>
          <a:xfrm>
            <a:off x="390713" y="381836"/>
            <a:ext cx="3827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+mj-lt"/>
              </a:rPr>
              <a:t>DISEASE PREDICTION</a:t>
            </a:r>
          </a:p>
        </p:txBody>
      </p:sp>
    </p:spTree>
    <p:extLst>
      <p:ext uri="{BB962C8B-B14F-4D97-AF65-F5344CB8AC3E}">
        <p14:creationId xmlns:p14="http://schemas.microsoft.com/office/powerpoint/2010/main" val="25272881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D0267C2-9A87-5888-0384-969AD93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8570" y="930513"/>
            <a:ext cx="3740452" cy="498958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0E8C32-CFC3-6611-2B06-EC27D78DAABC}"/>
              </a:ext>
            </a:extLst>
          </p:cNvPr>
          <p:cNvSpPr txBox="1"/>
          <p:nvPr/>
        </p:nvSpPr>
        <p:spPr>
          <a:xfrm>
            <a:off x="931856" y="2743199"/>
            <a:ext cx="3355901" cy="1828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cap="all" spc="530" dirty="0">
                <a:latin typeface="+mj-lt"/>
                <a:ea typeface="+mj-ea"/>
                <a:cs typeface="+mj-cs"/>
              </a:rPr>
              <a:t>MEDICATION PREDICTION</a:t>
            </a:r>
          </a:p>
        </p:txBody>
      </p:sp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38DF2B7-96CD-3AEC-0D29-C56FB7563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508" y="245327"/>
            <a:ext cx="6147973" cy="631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6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D0267C2-9A87-5888-0384-969AD93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8570" y="930513"/>
            <a:ext cx="3740452" cy="498958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61C974-21F4-6987-2162-FA02B3E92703}"/>
              </a:ext>
            </a:extLst>
          </p:cNvPr>
          <p:cNvSpPr txBox="1"/>
          <p:nvPr/>
        </p:nvSpPr>
        <p:spPr>
          <a:xfrm>
            <a:off x="931856" y="2743199"/>
            <a:ext cx="3355901" cy="1828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cap="all" spc="530" dirty="0">
                <a:latin typeface="+mj-lt"/>
                <a:ea typeface="+mj-ea"/>
                <a:cs typeface="+mj-cs"/>
              </a:rPr>
              <a:t>DIET PREDICTION</a:t>
            </a:r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656F1A8-FD79-E037-F22F-3FF759071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528" y="189571"/>
            <a:ext cx="6781038" cy="616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7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18D3569-35F6-9F66-D447-1EB096008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white background with blue text&#10;&#10;AI-generated content may be incorrect.">
            <a:extLst>
              <a:ext uri="{FF2B5EF4-FFF2-40B4-BE49-F238E27FC236}">
                <a16:creationId xmlns:a16="http://schemas.microsoft.com/office/drawing/2014/main" id="{70D563E7-BC92-59B9-7AA0-A25BCB16B6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437" b="22313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84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D0267C2-9A87-5888-0384-969AD93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8570" y="930513"/>
            <a:ext cx="3740452" cy="498958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FA0426-66CE-EC7C-4BEE-0AF1B91786E4}"/>
              </a:ext>
            </a:extLst>
          </p:cNvPr>
          <p:cNvSpPr txBox="1"/>
          <p:nvPr/>
        </p:nvSpPr>
        <p:spPr>
          <a:xfrm>
            <a:off x="938570" y="2829437"/>
            <a:ext cx="3355901" cy="1828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cap="all" spc="530" dirty="0">
                <a:latin typeface="+mj-lt"/>
                <a:ea typeface="+mj-ea"/>
                <a:cs typeface="+mj-cs"/>
              </a:rPr>
              <a:t>Disease </a:t>
            </a:r>
            <a:r>
              <a:rPr lang="en-US" sz="3200" b="1" cap="all" spc="530">
                <a:latin typeface="+mj-lt"/>
                <a:ea typeface="+mj-ea"/>
                <a:cs typeface="+mj-cs"/>
              </a:rPr>
              <a:t>Model Evaluation </a:t>
            </a:r>
            <a:endParaRPr lang="en-US" sz="3200" b="1" cap="all" spc="530" dirty="0">
              <a:latin typeface="+mj-lt"/>
              <a:ea typeface="+mj-ea"/>
              <a:cs typeface="+mj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1C0FC6-6E58-F9CD-C8ED-6FF9B7B53010}"/>
              </a:ext>
            </a:extLst>
          </p:cNvPr>
          <p:cNvSpPr txBox="1"/>
          <p:nvPr/>
        </p:nvSpPr>
        <p:spPr>
          <a:xfrm>
            <a:off x="6513341" y="4490339"/>
            <a:ext cx="3325079" cy="5667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800" b="1" dirty="0"/>
              <a:t>Best Model</a:t>
            </a:r>
            <a:r>
              <a:rPr lang="en-US" sz="2800" dirty="0"/>
              <a:t>: XG Boost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480E18-9E79-7615-50FA-C31904DB0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653" y="1137425"/>
            <a:ext cx="6611519" cy="211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369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8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D0267C2-9A87-5888-0384-969AD93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8570" y="930513"/>
            <a:ext cx="3740452" cy="498958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8F543F-7D7F-E7B8-FC84-B63F43F48D13}"/>
              </a:ext>
            </a:extLst>
          </p:cNvPr>
          <p:cNvSpPr txBox="1"/>
          <p:nvPr/>
        </p:nvSpPr>
        <p:spPr>
          <a:xfrm>
            <a:off x="938570" y="3026568"/>
            <a:ext cx="3355901" cy="1828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cap="all" spc="530" dirty="0">
                <a:latin typeface="+mj-lt"/>
                <a:ea typeface="+mj-ea"/>
                <a:cs typeface="+mj-cs"/>
              </a:rPr>
              <a:t>MEDICATION Model Evaluation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8DB87-DEB8-DAE0-206E-977CC37A78AD}"/>
              </a:ext>
            </a:extLst>
          </p:cNvPr>
          <p:cNvSpPr txBox="1"/>
          <p:nvPr/>
        </p:nvSpPr>
        <p:spPr>
          <a:xfrm>
            <a:off x="6361488" y="4288629"/>
            <a:ext cx="3740452" cy="5667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800" b="1" dirty="0"/>
              <a:t>Best Model: </a:t>
            </a:r>
            <a:r>
              <a:rPr lang="en-US" sz="2800" dirty="0"/>
              <a:t>XG Boost</a:t>
            </a:r>
          </a:p>
        </p:txBody>
      </p:sp>
      <p:pic>
        <p:nvPicPr>
          <p:cNvPr id="8" name="Picture 7" descr="A screenshot of a table&#10;&#10;AI-generated content may be incorrect.">
            <a:extLst>
              <a:ext uri="{FF2B5EF4-FFF2-40B4-BE49-F238E27FC236}">
                <a16:creationId xmlns:a16="http://schemas.microsoft.com/office/drawing/2014/main" id="{907E9F7B-E046-FBFF-A647-71B03E942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096" y="1373539"/>
            <a:ext cx="5690830" cy="181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79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AFDCCA3-5CE7-058C-1962-A071B764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BF24CF1-EE7F-86B3-94A8-3CD26A1AD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2436" y="936887"/>
            <a:ext cx="3733630" cy="4337163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94722-84D8-F8E4-0C76-5E36B4C9E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68" y="-745933"/>
            <a:ext cx="6409511" cy="177153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cap="all" spc="5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Business</a:t>
            </a:r>
            <a:r>
              <a:rPr lang="en-US" dirty="0"/>
              <a:t> and</a:t>
            </a:r>
            <a:r>
              <a:rPr lang="en-US" b="1" kern="1200" cap="all" spc="5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goal</a:t>
            </a:r>
          </a:p>
        </p:txBody>
      </p:sp>
      <p:pic>
        <p:nvPicPr>
          <p:cNvPr id="8" name="Content Placeholder 7" descr="A screenshot of a medical report&#10;&#10;AI-generated content may be incorrect.">
            <a:extLst>
              <a:ext uri="{FF2B5EF4-FFF2-40B4-BE49-F238E27FC236}">
                <a16:creationId xmlns:a16="http://schemas.microsoft.com/office/drawing/2014/main" id="{D1C2B27F-0361-DB26-3299-B9F94A416E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856" y="3429000"/>
            <a:ext cx="3885795" cy="3052762"/>
          </a:xfrm>
        </p:spPr>
      </p:pic>
      <p:pic>
        <p:nvPicPr>
          <p:cNvPr id="6" name="Content Placeholder 5" descr="A medical icons with a heart and a medical kit&#10;&#10;AI-generated content may be incorrect.">
            <a:extLst>
              <a:ext uri="{FF2B5EF4-FFF2-40B4-BE49-F238E27FC236}">
                <a16:creationId xmlns:a16="http://schemas.microsoft.com/office/drawing/2014/main" id="{584E43F9-0E73-6396-2598-D1BEFA1DC0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2" r="6417" b="1"/>
          <a:stretch/>
        </p:blipFill>
        <p:spPr>
          <a:xfrm>
            <a:off x="7625812" y="1113389"/>
            <a:ext cx="3526877" cy="40477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C8DEF6-6D1B-DF29-0235-92BF80F0EDEF}"/>
              </a:ext>
            </a:extLst>
          </p:cNvPr>
          <p:cNvSpPr txBox="1"/>
          <p:nvPr/>
        </p:nvSpPr>
        <p:spPr>
          <a:xfrm>
            <a:off x="931856" y="1113389"/>
            <a:ext cx="56587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Business : </a:t>
            </a:r>
            <a:r>
              <a:rPr lang="en-US" dirty="0"/>
              <a:t>Medical</a:t>
            </a:r>
          </a:p>
          <a:p>
            <a:endParaRPr lang="en-US" dirty="0"/>
          </a:p>
          <a:p>
            <a:r>
              <a:rPr lang="en-US" b="1" dirty="0">
                <a:latin typeface="+mj-lt"/>
              </a:rPr>
              <a:t>Goal : </a:t>
            </a:r>
            <a:r>
              <a:rPr lang="en-US" dirty="0"/>
              <a:t>Predicting Disease, Medication and Diet</a:t>
            </a:r>
          </a:p>
          <a:p>
            <a:endParaRPr lang="en-US" b="1" dirty="0"/>
          </a:p>
          <a:p>
            <a:r>
              <a:rPr lang="en-US" b="1" dirty="0">
                <a:latin typeface="+mj-lt"/>
              </a:rPr>
              <a:t>Skill : </a:t>
            </a:r>
            <a:r>
              <a:rPr lang="en-US" dirty="0"/>
              <a:t>Machine Learning Model Building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D685A4-AECE-43D1-171F-B7C8A03028C3}"/>
              </a:ext>
            </a:extLst>
          </p:cNvPr>
          <p:cNvSpPr txBox="1"/>
          <p:nvPr/>
        </p:nvSpPr>
        <p:spPr>
          <a:xfrm>
            <a:off x="827513" y="2748248"/>
            <a:ext cx="4094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+mj-lt"/>
              </a:rPr>
              <a:t>F A C T O R S</a:t>
            </a:r>
            <a:endParaRPr lang="en-IN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998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D0267C2-9A87-5888-0384-969AD93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8570" y="930513"/>
            <a:ext cx="3740452" cy="498958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D25F6-FFCC-5B50-1D72-14D9F1A2C49C}"/>
              </a:ext>
            </a:extLst>
          </p:cNvPr>
          <p:cNvSpPr txBox="1"/>
          <p:nvPr/>
        </p:nvSpPr>
        <p:spPr>
          <a:xfrm>
            <a:off x="938570" y="2787801"/>
            <a:ext cx="3355901" cy="1828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cap="all" spc="530" dirty="0">
                <a:latin typeface="+mj-lt"/>
                <a:ea typeface="+mj-ea"/>
                <a:cs typeface="+mj-cs"/>
              </a:rPr>
              <a:t>DIET Model Evaluation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C71B6-78E2-F4D6-04A1-CEDC50675D61}"/>
              </a:ext>
            </a:extLst>
          </p:cNvPr>
          <p:cNvSpPr txBox="1"/>
          <p:nvPr/>
        </p:nvSpPr>
        <p:spPr>
          <a:xfrm>
            <a:off x="6738454" y="4616601"/>
            <a:ext cx="3554122" cy="5667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800" b="1" dirty="0"/>
              <a:t>Best Model: </a:t>
            </a:r>
            <a:r>
              <a:rPr lang="en-US" sz="2800" dirty="0"/>
              <a:t>XG Boost</a:t>
            </a:r>
          </a:p>
        </p:txBody>
      </p:sp>
      <p:pic>
        <p:nvPicPr>
          <p:cNvPr id="4" name="Picture 3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9CBA4462-404F-9609-CC6E-DCBE77FCE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592" y="1254912"/>
            <a:ext cx="5690830" cy="19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3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A91D-0B2D-CE0D-F7BB-0ECCFD8FC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379" y="0"/>
            <a:ext cx="8977511" cy="1073825"/>
          </a:xfrm>
        </p:spPr>
        <p:txBody>
          <a:bodyPr>
            <a:normAutofit/>
          </a:bodyPr>
          <a:lstStyle/>
          <a:p>
            <a:r>
              <a:rPr lang="en-IN" sz="3600" dirty="0"/>
              <a:t>Real time prediction</a:t>
            </a:r>
          </a:p>
        </p:txBody>
      </p:sp>
      <p:pic>
        <p:nvPicPr>
          <p:cNvPr id="4" name="Picture 3" descr="A screenshot of a medical report&#10;&#10;AI-generated content may be incorrect.">
            <a:extLst>
              <a:ext uri="{FF2B5EF4-FFF2-40B4-BE49-F238E27FC236}">
                <a16:creationId xmlns:a16="http://schemas.microsoft.com/office/drawing/2014/main" id="{B8A29E5C-99E1-D1EE-6E2A-45838B319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993" y="1601026"/>
            <a:ext cx="4432007" cy="4159405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0FDF573-390C-E0FA-8380-550CB9F90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1027"/>
            <a:ext cx="7579595" cy="415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0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601B00-BBD2-B6E5-6FE6-37398885C962}"/>
              </a:ext>
            </a:extLst>
          </p:cNvPr>
          <p:cNvSpPr txBox="1"/>
          <p:nvPr/>
        </p:nvSpPr>
        <p:spPr>
          <a:xfrm>
            <a:off x="1115663" y="2255104"/>
            <a:ext cx="6096000" cy="1718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cap="all" spc="530" dirty="0"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4" name="Graphic 3" descr="Smiling Face with No Fill">
            <a:extLst>
              <a:ext uri="{FF2B5EF4-FFF2-40B4-BE49-F238E27FC236}">
                <a16:creationId xmlns:a16="http://schemas.microsoft.com/office/drawing/2014/main" id="{CDE762C5-922C-BADC-A642-631BAC4C8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3225" y="1627726"/>
            <a:ext cx="2973112" cy="297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7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9908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14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" decel="50000" autoRev="1" fill="hold">
                                          <p:stCondLst>
                                            <p:cond delay="11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D0267C2-9A87-5888-0384-969AD93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8570" y="930513"/>
            <a:ext cx="3740452" cy="498958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A1085-DA66-64D7-8CA2-FC8404BB6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30706"/>
            <a:ext cx="3355901" cy="1828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spc="530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F009B-1EA2-07FE-2449-1E4989DAA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0358" y="2812540"/>
            <a:ext cx="3325079" cy="5667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+mj-lt"/>
              </a:rPr>
              <a:t>D A T A</a:t>
            </a: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5C08F99-B32E-690B-7402-275C986949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314" y="3492354"/>
            <a:ext cx="6566576" cy="2091680"/>
          </a:xfrm>
          <a:prstGeom prst="rect">
            <a:avLst/>
          </a:prstGeom>
        </p:spPr>
      </p:pic>
      <p:pic>
        <p:nvPicPr>
          <p:cNvPr id="10" name="Picture 9" descr="A black icon of a data collection&#10;&#10;AI-generated content may be incorrect.">
            <a:extLst>
              <a:ext uri="{FF2B5EF4-FFF2-40B4-BE49-F238E27FC236}">
                <a16:creationId xmlns:a16="http://schemas.microsoft.com/office/drawing/2014/main" id="{376D0D4C-F9D8-2BC0-3B22-3851D6368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745" y="3141937"/>
            <a:ext cx="2791209" cy="2286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FB9719-33C2-E609-350F-EF6D92574C81}"/>
              </a:ext>
            </a:extLst>
          </p:cNvPr>
          <p:cNvSpPr txBox="1"/>
          <p:nvPr/>
        </p:nvSpPr>
        <p:spPr>
          <a:xfrm>
            <a:off x="5104314" y="1273966"/>
            <a:ext cx="67422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+mj-lt"/>
              </a:rPr>
              <a:t>S O U R C E</a:t>
            </a:r>
          </a:p>
          <a:p>
            <a:endParaRPr lang="en-IN" dirty="0"/>
          </a:p>
          <a:p>
            <a:r>
              <a:rPr lang="en-IN" dirty="0"/>
              <a:t>The Data has been collected from the Git.</a:t>
            </a:r>
          </a:p>
        </p:txBody>
      </p:sp>
    </p:spTree>
    <p:extLst>
      <p:ext uri="{BB962C8B-B14F-4D97-AF65-F5344CB8AC3E}">
        <p14:creationId xmlns:p14="http://schemas.microsoft.com/office/powerpoint/2010/main" val="313735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/>
      <p:bldP spid="3" grpId="0" build="p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8D3569-35F6-9F66-D447-1EB096008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standing in front of a screen&#10;&#10;AI-generated content may be incorrect.">
            <a:extLst>
              <a:ext uri="{FF2B5EF4-FFF2-40B4-BE49-F238E27FC236}">
                <a16:creationId xmlns:a16="http://schemas.microsoft.com/office/drawing/2014/main" id="{BB319633-3F2B-A957-49E8-BA78EA2AA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55"/>
          <a:stretch/>
        </p:blipFill>
        <p:spPr>
          <a:xfrm>
            <a:off x="-78658" y="10"/>
            <a:ext cx="12270658" cy="698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1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F60DFB-D039-8FFB-CDC2-00612CF6758C}"/>
              </a:ext>
            </a:extLst>
          </p:cNvPr>
          <p:cNvSpPr txBox="1"/>
          <p:nvPr/>
        </p:nvSpPr>
        <p:spPr>
          <a:xfrm>
            <a:off x="1002891" y="513425"/>
            <a:ext cx="5289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+mj-lt"/>
              </a:rPr>
              <a:t>UNI-VARIATE ANALYSIS</a:t>
            </a:r>
            <a:endParaRPr lang="en-IN" sz="3200" b="1" dirty="0">
              <a:latin typeface="+mj-lt"/>
            </a:endParaRPr>
          </a:p>
        </p:txBody>
      </p:sp>
      <p:pic>
        <p:nvPicPr>
          <p:cNvPr id="5" name="Picture 4" descr="A pie chart with text on it&#10;&#10;AI-generated content may be incorrect.">
            <a:extLst>
              <a:ext uri="{FF2B5EF4-FFF2-40B4-BE49-F238E27FC236}">
                <a16:creationId xmlns:a16="http://schemas.microsoft.com/office/drawing/2014/main" id="{FCD07E1D-269A-AD6F-5F5C-A8795BF75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44172"/>
            <a:ext cx="4057055" cy="3174083"/>
          </a:xfrm>
          <a:prstGeom prst="rect">
            <a:avLst/>
          </a:prstGeom>
        </p:spPr>
      </p:pic>
      <p:pic>
        <p:nvPicPr>
          <p:cNvPr id="7" name="Picture 6" descr="A pie chart with text on it&#10;&#10;AI-generated content may be incorrect.">
            <a:extLst>
              <a:ext uri="{FF2B5EF4-FFF2-40B4-BE49-F238E27FC236}">
                <a16:creationId xmlns:a16="http://schemas.microsoft.com/office/drawing/2014/main" id="{55F3A1ED-1BC5-D044-9028-D03736600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666" y="690604"/>
            <a:ext cx="4169069" cy="2738396"/>
          </a:xfrm>
          <a:prstGeom prst="rect">
            <a:avLst/>
          </a:prstGeom>
        </p:spPr>
      </p:pic>
      <p:pic>
        <p:nvPicPr>
          <p:cNvPr id="11" name="Picture 10" descr="A pie chart with text on it&#10;&#10;AI-generated content may be incorrect.">
            <a:extLst>
              <a:ext uri="{FF2B5EF4-FFF2-40B4-BE49-F238E27FC236}">
                <a16:creationId xmlns:a16="http://schemas.microsoft.com/office/drawing/2014/main" id="{C161CB89-78C3-51AA-1999-9FEA16D8E8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8291" y="3949058"/>
            <a:ext cx="5432444" cy="273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1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DC185E0-6055-CDCB-5675-F07E8984E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6207FF-3052-2A26-3ECB-4F3F92B94911}"/>
              </a:ext>
            </a:extLst>
          </p:cNvPr>
          <p:cNvSpPr txBox="1"/>
          <p:nvPr/>
        </p:nvSpPr>
        <p:spPr>
          <a:xfrm>
            <a:off x="609600" y="564931"/>
            <a:ext cx="3903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+mj-lt"/>
              </a:rPr>
              <a:t>BI-VARIATE ANALYSIS</a:t>
            </a:r>
            <a:endParaRPr lang="en-IN" sz="3200" b="1" dirty="0">
              <a:latin typeface="+mj-lt"/>
            </a:endParaRPr>
          </a:p>
        </p:txBody>
      </p:sp>
      <p:pic>
        <p:nvPicPr>
          <p:cNvPr id="4" name="Picture 3" descr="A graph of disease by gender&#10;&#10;AI-generated content may be incorrect.">
            <a:extLst>
              <a:ext uri="{FF2B5EF4-FFF2-40B4-BE49-F238E27FC236}">
                <a16:creationId xmlns:a16="http://schemas.microsoft.com/office/drawing/2014/main" id="{12A39404-5D98-D6D4-8559-76FF78BB5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67" y="1387262"/>
            <a:ext cx="5785533" cy="4398870"/>
          </a:xfrm>
          <a:prstGeom prst="rect">
            <a:avLst/>
          </a:prstGeom>
        </p:spPr>
      </p:pic>
      <p:pic>
        <p:nvPicPr>
          <p:cNvPr id="8" name="Picture 7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60378604-4031-F5AE-13C9-2DD458011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230" y="1387262"/>
            <a:ext cx="4972188" cy="439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21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patient's disease&#10;&#10;AI-generated content may be incorrect.">
            <a:extLst>
              <a:ext uri="{FF2B5EF4-FFF2-40B4-BE49-F238E27FC236}">
                <a16:creationId xmlns:a16="http://schemas.microsoft.com/office/drawing/2014/main" id="{91940320-E88D-2C6F-552A-403C5743AD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57" y="1118999"/>
            <a:ext cx="4910917" cy="4637574"/>
          </a:xfrm>
          <a:prstGeom prst="rect">
            <a:avLst/>
          </a:prstGeom>
        </p:spPr>
      </p:pic>
      <p:pic>
        <p:nvPicPr>
          <p:cNvPr id="5" name="Picture 4" descr="A graph of a diet&#10;&#10;AI-generated content may be incorrect.">
            <a:extLst>
              <a:ext uri="{FF2B5EF4-FFF2-40B4-BE49-F238E27FC236}">
                <a16:creationId xmlns:a16="http://schemas.microsoft.com/office/drawing/2014/main" id="{12D8C31D-A143-D2FB-0B1A-7CBCBC67B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304" y="1118999"/>
            <a:ext cx="4668378" cy="463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2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84FA47-FD13-A77C-1B8C-5D5C56017982}"/>
              </a:ext>
            </a:extLst>
          </p:cNvPr>
          <p:cNvSpPr txBox="1"/>
          <p:nvPr/>
        </p:nvSpPr>
        <p:spPr>
          <a:xfrm>
            <a:off x="570271" y="403123"/>
            <a:ext cx="55257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+mj-lt"/>
              </a:rPr>
              <a:t>NULL  VALUES HANDLING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171CFFA-60FB-643C-B94D-62C4A3A01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93" y="1790175"/>
            <a:ext cx="1943371" cy="2695951"/>
          </a:xfrm>
          <a:prstGeom prst="rect">
            <a:avLst/>
          </a:prstGeom>
        </p:spPr>
      </p:pic>
      <p:pic>
        <p:nvPicPr>
          <p:cNvPr id="12" name="Picture 11" descr="A screenshot of a medical report&#10;&#10;AI-generated content may be incorrect.">
            <a:extLst>
              <a:ext uri="{FF2B5EF4-FFF2-40B4-BE49-F238E27FC236}">
                <a16:creationId xmlns:a16="http://schemas.microsoft.com/office/drawing/2014/main" id="{A968772C-DE2E-DD5E-5CEF-16899B3C78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900" y="1930442"/>
            <a:ext cx="8543415" cy="241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2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5603A4-C785-D00A-8F44-DF068A692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29" y="501280"/>
            <a:ext cx="11700387" cy="14420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3F80EE-E7F9-DAE8-B0B6-2CFDBD4BA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29" y="1874550"/>
            <a:ext cx="4729316" cy="480585"/>
          </a:xfrm>
          <a:prstGeom prst="rect">
            <a:avLst/>
          </a:prstGeom>
        </p:spPr>
      </p:pic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002D976F-AF12-02AC-D392-25126BC2E6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87" y="3580939"/>
            <a:ext cx="1771897" cy="2667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A42270-E69E-C4C1-524F-BD36E798B564}"/>
              </a:ext>
            </a:extLst>
          </p:cNvPr>
          <p:cNvSpPr txBox="1"/>
          <p:nvPr/>
        </p:nvSpPr>
        <p:spPr>
          <a:xfrm>
            <a:off x="516835" y="2683565"/>
            <a:ext cx="3488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+mj-lt"/>
              </a:rPr>
              <a:t>AFTER HANDLING</a:t>
            </a:r>
          </a:p>
        </p:txBody>
      </p:sp>
    </p:spTree>
    <p:extLst>
      <p:ext uri="{BB962C8B-B14F-4D97-AF65-F5344CB8AC3E}">
        <p14:creationId xmlns:p14="http://schemas.microsoft.com/office/powerpoint/2010/main" val="369542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LimelightVTI">
  <a:themeElements>
    <a:clrScheme name="Limelight">
      <a:dk1>
        <a:sysClr val="windowText" lastClr="000000"/>
      </a:dk1>
      <a:lt1>
        <a:sysClr val="window" lastClr="FFFFFF"/>
      </a:lt1>
      <a:dk2>
        <a:srgbClr val="23353B"/>
      </a:dk2>
      <a:lt2>
        <a:srgbClr val="E0DDD8"/>
      </a:lt2>
      <a:accent1>
        <a:srgbClr val="90A208"/>
      </a:accent1>
      <a:accent2>
        <a:srgbClr val="6A8755"/>
      </a:accent2>
      <a:accent3>
        <a:srgbClr val="49716B"/>
      </a:accent3>
      <a:accent4>
        <a:srgbClr val="A16F7C"/>
      </a:accent4>
      <a:accent5>
        <a:srgbClr val="B16455"/>
      </a:accent5>
      <a:accent6>
        <a:srgbClr val="E08350"/>
      </a:accent6>
      <a:hlink>
        <a:srgbClr val="5F864B"/>
      </a:hlink>
      <a:folHlink>
        <a:srgbClr val="3F877D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147</Words>
  <Application>Microsoft Office PowerPoint</Application>
  <PresentationFormat>Widescreen</PresentationFormat>
  <Paragraphs>41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Aptos</vt:lpstr>
      <vt:lpstr>Arial</vt:lpstr>
      <vt:lpstr>Microsoft Sans Serif</vt:lpstr>
      <vt:lpstr>Trade Gothic Next Cond</vt:lpstr>
      <vt:lpstr>Trade Gothic Next Light</vt:lpstr>
      <vt:lpstr>Wingdings</vt:lpstr>
      <vt:lpstr>LimelightVTI</vt:lpstr>
      <vt:lpstr>Health disease prediction</vt:lpstr>
      <vt:lpstr>Business and goal</vt:lpstr>
      <vt:lpstr>Data collection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Real time prediction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Bittu Gurram</dc:creator>
  <cp:lastModifiedBy>Kavuru Pradeep</cp:lastModifiedBy>
  <cp:revision>15</cp:revision>
  <dcterms:created xsi:type="dcterms:W3CDTF">2025-05-06T09:09:58Z</dcterms:created>
  <dcterms:modified xsi:type="dcterms:W3CDTF">2025-05-13T09:00:43Z</dcterms:modified>
</cp:coreProperties>
</file>