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595AD-4BC8-47B9-8383-2176702771AD}" v="3" dt="2022-12-19T04:13:3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6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REDDY KETHU" userId="c3e1cf3d9ce285f5" providerId="LiveId" clId="{6D8595AD-4BC8-47B9-8383-2176702771AD}"/>
    <pc:docChg chg="modSld">
      <pc:chgData name="PRADEEP REDDY KETHU" userId="c3e1cf3d9ce285f5" providerId="LiveId" clId="{6D8595AD-4BC8-47B9-8383-2176702771AD}" dt="2022-12-19T04:13:30.782" v="2"/>
      <pc:docMkLst>
        <pc:docMk/>
      </pc:docMkLst>
      <pc:sldChg chg="addSp delSp modSp modTransition modAnim">
        <pc:chgData name="PRADEEP REDDY KETHU" userId="c3e1cf3d9ce285f5" providerId="LiveId" clId="{6D8595AD-4BC8-47B9-8383-2176702771AD}" dt="2022-12-19T04:13:30.782" v="2"/>
        <pc:sldMkLst>
          <pc:docMk/>
          <pc:sldMk cId="173038030" sldId="256"/>
        </pc:sldMkLst>
        <pc:picChg chg="add del mod">
          <ac:chgData name="PRADEEP REDDY KETHU" userId="c3e1cf3d9ce285f5" providerId="LiveId" clId="{6D8595AD-4BC8-47B9-8383-2176702771AD}" dt="2022-12-19T03:54:10.549" v="1"/>
          <ac:picMkLst>
            <pc:docMk/>
            <pc:sldMk cId="173038030" sldId="256"/>
            <ac:picMk id="6" creationId="{48DA09A0-7DB5-896E-BFF9-13168E864C57}"/>
          </ac:picMkLst>
        </pc:picChg>
        <pc:picChg chg="add mod">
          <ac:chgData name="PRADEEP REDDY KETHU" userId="c3e1cf3d9ce285f5" providerId="LiveId" clId="{6D8595AD-4BC8-47B9-8383-2176702771AD}" dt="2022-12-19T04:13:30.782" v="2"/>
          <ac:picMkLst>
            <pc:docMk/>
            <pc:sldMk cId="173038030" sldId="256"/>
            <ac:picMk id="7" creationId="{152BAD60-86FD-C989-A08F-89EFD79E385C}"/>
          </ac:picMkLst>
        </pc:picChg>
      </pc:sldChg>
      <pc:sldChg chg="addSp modSp">
        <pc:chgData name="PRADEEP REDDY KETHU" userId="c3e1cf3d9ce285f5" providerId="LiveId" clId="{6D8595AD-4BC8-47B9-8383-2176702771AD}" dt="2022-12-19T04:13:30.782" v="2"/>
        <pc:sldMkLst>
          <pc:docMk/>
          <pc:sldMk cId="1222532247" sldId="259"/>
        </pc:sldMkLst>
        <pc:picChg chg="add mod">
          <ac:chgData name="PRADEEP REDDY KETHU" userId="c3e1cf3d9ce285f5" providerId="LiveId" clId="{6D8595AD-4BC8-47B9-8383-2176702771AD}" dt="2022-12-19T04:13:30.782" v="2"/>
          <ac:picMkLst>
            <pc:docMk/>
            <pc:sldMk cId="1222532247" sldId="259"/>
            <ac:picMk id="4" creationId="{4013B48F-2FD1-1DF1-1AF5-7F0B12E98EB5}"/>
          </ac:picMkLst>
        </pc:picChg>
      </pc:sldChg>
      <pc:sldChg chg="addSp modSp">
        <pc:chgData name="PRADEEP REDDY KETHU" userId="c3e1cf3d9ce285f5" providerId="LiveId" clId="{6D8595AD-4BC8-47B9-8383-2176702771AD}" dt="2022-12-19T04:13:30.782" v="2"/>
        <pc:sldMkLst>
          <pc:docMk/>
          <pc:sldMk cId="1931856360" sldId="260"/>
        </pc:sldMkLst>
        <pc:picChg chg="add mod">
          <ac:chgData name="PRADEEP REDDY KETHU" userId="c3e1cf3d9ce285f5" providerId="LiveId" clId="{6D8595AD-4BC8-47B9-8383-2176702771AD}" dt="2022-12-19T04:13:30.782" v="2"/>
          <ac:picMkLst>
            <pc:docMk/>
            <pc:sldMk cId="1931856360" sldId="260"/>
            <ac:picMk id="4" creationId="{B9494C1C-F3CD-055D-C564-3D33E0C1D079}"/>
          </ac:picMkLst>
        </pc:picChg>
      </pc:sldChg>
      <pc:sldChg chg="addSp modSp">
        <pc:chgData name="PRADEEP REDDY KETHU" userId="c3e1cf3d9ce285f5" providerId="LiveId" clId="{6D8595AD-4BC8-47B9-8383-2176702771AD}" dt="2022-12-19T04:13:30.782" v="2"/>
        <pc:sldMkLst>
          <pc:docMk/>
          <pc:sldMk cId="3538486242" sldId="263"/>
        </pc:sldMkLst>
        <pc:picChg chg="add mod">
          <ac:chgData name="PRADEEP REDDY KETHU" userId="c3e1cf3d9ce285f5" providerId="LiveId" clId="{6D8595AD-4BC8-47B9-8383-2176702771AD}" dt="2022-12-19T04:13:30.782" v="2"/>
          <ac:picMkLst>
            <pc:docMk/>
            <pc:sldMk cId="3538486242" sldId="263"/>
            <ac:picMk id="4" creationId="{A2A00ED6-7FAB-6B72-BEA7-CCE316C381B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FA271-ECDD-481F-945E-66927C87A2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AC16FE-8AAD-4FCA-A853-1C884E20CDE8}">
      <dgm:prSet/>
      <dgm:spPr/>
      <dgm:t>
        <a:bodyPr/>
        <a:lstStyle/>
        <a:p>
          <a:r>
            <a:rPr lang="en-US"/>
            <a:t>FINAL EXAM</a:t>
          </a:r>
        </a:p>
      </dgm:t>
    </dgm:pt>
    <dgm:pt modelId="{DC0E2277-6F66-408B-8073-6964B64779CE}" type="parTrans" cxnId="{11036240-3735-49A4-8192-E4F4671883D9}">
      <dgm:prSet/>
      <dgm:spPr/>
      <dgm:t>
        <a:bodyPr/>
        <a:lstStyle/>
        <a:p>
          <a:endParaRPr lang="en-US"/>
        </a:p>
      </dgm:t>
    </dgm:pt>
    <dgm:pt modelId="{363C8DD0-896D-408C-8AB6-805E0AED6FFD}" type="sibTrans" cxnId="{11036240-3735-49A4-8192-E4F4671883D9}">
      <dgm:prSet/>
      <dgm:spPr/>
      <dgm:t>
        <a:bodyPr/>
        <a:lstStyle/>
        <a:p>
          <a:endParaRPr lang="en-US"/>
        </a:p>
      </dgm:t>
    </dgm:pt>
    <dgm:pt modelId="{38A90C50-3555-40D8-9670-3E4F2467E152}">
      <dgm:prSet/>
      <dgm:spPr/>
      <dgm:t>
        <a:bodyPr/>
        <a:lstStyle/>
        <a:p>
          <a:r>
            <a:rPr lang="en-US"/>
            <a:t>PRADEEP REDDY KETHU</a:t>
          </a:r>
        </a:p>
      </dgm:t>
    </dgm:pt>
    <dgm:pt modelId="{D655D6A9-FF68-45D6-B8E4-88D41055C23E}" type="parTrans" cxnId="{CBA281FA-5EC1-4CD4-B8BF-1A85002D71AF}">
      <dgm:prSet/>
      <dgm:spPr/>
      <dgm:t>
        <a:bodyPr/>
        <a:lstStyle/>
        <a:p>
          <a:endParaRPr lang="en-US"/>
        </a:p>
      </dgm:t>
    </dgm:pt>
    <dgm:pt modelId="{1A7EE13F-F5F6-4905-8006-BC410F016715}" type="sibTrans" cxnId="{CBA281FA-5EC1-4CD4-B8BF-1A85002D71AF}">
      <dgm:prSet/>
      <dgm:spPr/>
      <dgm:t>
        <a:bodyPr/>
        <a:lstStyle/>
        <a:p>
          <a:endParaRPr lang="en-US"/>
        </a:p>
      </dgm:t>
    </dgm:pt>
    <dgm:pt modelId="{C0EF9F5A-5ABD-44E6-9CA8-4A2129DCA3CA}" type="pres">
      <dgm:prSet presAssocID="{1EFFA271-ECDD-481F-945E-66927C87A220}" presName="vert0" presStyleCnt="0">
        <dgm:presLayoutVars>
          <dgm:dir/>
          <dgm:animOne val="branch"/>
          <dgm:animLvl val="lvl"/>
        </dgm:presLayoutVars>
      </dgm:prSet>
      <dgm:spPr/>
    </dgm:pt>
    <dgm:pt modelId="{9663441A-388A-41A2-AAFA-132EE00A813B}" type="pres">
      <dgm:prSet presAssocID="{11AC16FE-8AAD-4FCA-A853-1C884E20CDE8}" presName="thickLine" presStyleLbl="alignNode1" presStyleIdx="0" presStyleCnt="2"/>
      <dgm:spPr/>
    </dgm:pt>
    <dgm:pt modelId="{C98E4F94-8E75-47DC-8776-F82E7DDAB495}" type="pres">
      <dgm:prSet presAssocID="{11AC16FE-8AAD-4FCA-A853-1C884E20CDE8}" presName="horz1" presStyleCnt="0"/>
      <dgm:spPr/>
    </dgm:pt>
    <dgm:pt modelId="{8DB7D016-D8BB-449F-BD35-DE8D7F62EEAC}" type="pres">
      <dgm:prSet presAssocID="{11AC16FE-8AAD-4FCA-A853-1C884E20CDE8}" presName="tx1" presStyleLbl="revTx" presStyleIdx="0" presStyleCnt="2"/>
      <dgm:spPr/>
    </dgm:pt>
    <dgm:pt modelId="{7245C7BE-AADB-42BC-840F-F84B1B7F4896}" type="pres">
      <dgm:prSet presAssocID="{11AC16FE-8AAD-4FCA-A853-1C884E20CDE8}" presName="vert1" presStyleCnt="0"/>
      <dgm:spPr/>
    </dgm:pt>
    <dgm:pt modelId="{DF4F57C8-9739-40F1-8B5E-B71648958F1D}" type="pres">
      <dgm:prSet presAssocID="{38A90C50-3555-40D8-9670-3E4F2467E152}" presName="thickLine" presStyleLbl="alignNode1" presStyleIdx="1" presStyleCnt="2"/>
      <dgm:spPr/>
    </dgm:pt>
    <dgm:pt modelId="{845E3295-AFEE-4B76-8D84-4E4900317D1D}" type="pres">
      <dgm:prSet presAssocID="{38A90C50-3555-40D8-9670-3E4F2467E152}" presName="horz1" presStyleCnt="0"/>
      <dgm:spPr/>
    </dgm:pt>
    <dgm:pt modelId="{4D96DE51-4CD9-46F2-AE5E-040F28BCAA4B}" type="pres">
      <dgm:prSet presAssocID="{38A90C50-3555-40D8-9670-3E4F2467E152}" presName="tx1" presStyleLbl="revTx" presStyleIdx="1" presStyleCnt="2"/>
      <dgm:spPr/>
    </dgm:pt>
    <dgm:pt modelId="{5CC3A302-A3CB-4CF1-A624-74BBB47FEFFB}" type="pres">
      <dgm:prSet presAssocID="{38A90C50-3555-40D8-9670-3E4F2467E152}" presName="vert1" presStyleCnt="0"/>
      <dgm:spPr/>
    </dgm:pt>
  </dgm:ptLst>
  <dgm:cxnLst>
    <dgm:cxn modelId="{3A97C700-EE43-4069-844D-E429BC698E08}" type="presOf" srcId="{11AC16FE-8AAD-4FCA-A853-1C884E20CDE8}" destId="{8DB7D016-D8BB-449F-BD35-DE8D7F62EEAC}" srcOrd="0" destOrd="0" presId="urn:microsoft.com/office/officeart/2008/layout/LinedList"/>
    <dgm:cxn modelId="{11036240-3735-49A4-8192-E4F4671883D9}" srcId="{1EFFA271-ECDD-481F-945E-66927C87A220}" destId="{11AC16FE-8AAD-4FCA-A853-1C884E20CDE8}" srcOrd="0" destOrd="0" parTransId="{DC0E2277-6F66-408B-8073-6964B64779CE}" sibTransId="{363C8DD0-896D-408C-8AB6-805E0AED6FFD}"/>
    <dgm:cxn modelId="{C55C036C-A799-4FC2-99A8-6D9B2C47B785}" type="presOf" srcId="{1EFFA271-ECDD-481F-945E-66927C87A220}" destId="{C0EF9F5A-5ABD-44E6-9CA8-4A2129DCA3CA}" srcOrd="0" destOrd="0" presId="urn:microsoft.com/office/officeart/2008/layout/LinedList"/>
    <dgm:cxn modelId="{79407497-B774-486D-B1F0-4CEEEA1AA3BB}" type="presOf" srcId="{38A90C50-3555-40D8-9670-3E4F2467E152}" destId="{4D96DE51-4CD9-46F2-AE5E-040F28BCAA4B}" srcOrd="0" destOrd="0" presId="urn:microsoft.com/office/officeart/2008/layout/LinedList"/>
    <dgm:cxn modelId="{CBA281FA-5EC1-4CD4-B8BF-1A85002D71AF}" srcId="{1EFFA271-ECDD-481F-945E-66927C87A220}" destId="{38A90C50-3555-40D8-9670-3E4F2467E152}" srcOrd="1" destOrd="0" parTransId="{D655D6A9-FF68-45D6-B8E4-88D41055C23E}" sibTransId="{1A7EE13F-F5F6-4905-8006-BC410F016715}"/>
    <dgm:cxn modelId="{D571DAF4-8A18-4175-880C-334A7C43D5A8}" type="presParOf" srcId="{C0EF9F5A-5ABD-44E6-9CA8-4A2129DCA3CA}" destId="{9663441A-388A-41A2-AAFA-132EE00A813B}" srcOrd="0" destOrd="0" presId="urn:microsoft.com/office/officeart/2008/layout/LinedList"/>
    <dgm:cxn modelId="{3DF325CA-78B5-477F-AA19-022BD36E856D}" type="presParOf" srcId="{C0EF9F5A-5ABD-44E6-9CA8-4A2129DCA3CA}" destId="{C98E4F94-8E75-47DC-8776-F82E7DDAB495}" srcOrd="1" destOrd="0" presId="urn:microsoft.com/office/officeart/2008/layout/LinedList"/>
    <dgm:cxn modelId="{79100D52-4B3C-4416-AD3A-38F4492BB5FB}" type="presParOf" srcId="{C98E4F94-8E75-47DC-8776-F82E7DDAB495}" destId="{8DB7D016-D8BB-449F-BD35-DE8D7F62EEAC}" srcOrd="0" destOrd="0" presId="urn:microsoft.com/office/officeart/2008/layout/LinedList"/>
    <dgm:cxn modelId="{974EABA9-F81D-44DB-A48D-C4CEEAA80A97}" type="presParOf" srcId="{C98E4F94-8E75-47DC-8776-F82E7DDAB495}" destId="{7245C7BE-AADB-42BC-840F-F84B1B7F4896}" srcOrd="1" destOrd="0" presId="urn:microsoft.com/office/officeart/2008/layout/LinedList"/>
    <dgm:cxn modelId="{00B7837A-C775-45DB-9F78-5AA36B93598B}" type="presParOf" srcId="{C0EF9F5A-5ABD-44E6-9CA8-4A2129DCA3CA}" destId="{DF4F57C8-9739-40F1-8B5E-B71648958F1D}" srcOrd="2" destOrd="0" presId="urn:microsoft.com/office/officeart/2008/layout/LinedList"/>
    <dgm:cxn modelId="{8D74EFA3-85A0-4B33-B907-3797694D27F9}" type="presParOf" srcId="{C0EF9F5A-5ABD-44E6-9CA8-4A2129DCA3CA}" destId="{845E3295-AFEE-4B76-8D84-4E4900317D1D}" srcOrd="3" destOrd="0" presId="urn:microsoft.com/office/officeart/2008/layout/LinedList"/>
    <dgm:cxn modelId="{131EEAA8-ADE7-4924-ABB8-29FC52279AA1}" type="presParOf" srcId="{845E3295-AFEE-4B76-8D84-4E4900317D1D}" destId="{4D96DE51-4CD9-46F2-AE5E-040F28BCAA4B}" srcOrd="0" destOrd="0" presId="urn:microsoft.com/office/officeart/2008/layout/LinedList"/>
    <dgm:cxn modelId="{2C66D600-DD41-4A76-8B67-AD07F33FBE34}" type="presParOf" srcId="{845E3295-AFEE-4B76-8D84-4E4900317D1D}" destId="{5CC3A302-A3CB-4CF1-A624-74BBB47FE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3441A-388A-41A2-AAFA-132EE00A813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D016-D8BB-449F-BD35-DE8D7F62EEA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FINAL EXAM</a:t>
          </a:r>
        </a:p>
      </dsp:txBody>
      <dsp:txXfrm>
        <a:off x="0" y="0"/>
        <a:ext cx="6900512" cy="2768070"/>
      </dsp:txXfrm>
    </dsp:sp>
    <dsp:sp modelId="{DF4F57C8-9739-40F1-8B5E-B71648958F1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6DE51-4CD9-46F2-AE5E-040F28BCAA4B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PRADEEP REDDY KETHU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5D6D-CF20-30AE-2225-4670BDAE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6D584-4FB6-AFED-8D85-E68E863FD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7AEF-C50E-1FA6-4C09-AF39071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4CDC-4485-7D11-FC46-020F68AB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00EB-A33D-19F5-30EC-391C3A77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1847-ECF9-E4CF-CDC2-9C57793C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7697A-EF20-C677-8B6D-ABA105B5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0729-CC26-E0F5-23D3-D2C3E884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C7EA-44B8-EC7A-58B9-A038A948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E4CB-A6AE-6D45-045E-0096694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D5F95-32A1-C92A-D9EE-F9667407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53FA-CD2E-710E-8BC7-013BB54B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9AAD-DC1D-BC44-50BC-752A1776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535E-2B29-EDED-5F42-F211BDA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91BB-DF34-7731-D798-0B2E60DC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0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3E9D-CB27-3A0C-8007-6F48CA03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03BC-EEAD-0773-AE9D-C0D118A2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55E3-42CF-EDC5-32CC-B90F2FA8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925A-C2D1-EBBD-0286-0E66DC84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83FD-8053-29D5-D2D5-C4292C26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A669-0B67-9230-3990-173D917A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1C44-FC6C-E026-E7BA-DD918C2C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AAFA-8EF9-4281-9367-44F7AB67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EA9B-BD43-45F2-F1B0-BDC7A586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D89C-3894-A065-1EC6-085A11FC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4AD-CD43-92E4-5064-6D00771E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CD16-F53F-638A-6036-58CB3FC41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1F9E-7E49-7A41-122C-FA94CA507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B94A9-A506-A699-2440-C1AA0D52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2B087-9BC8-DC6A-AD8B-30FBF4C7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54B7-9364-5A0F-48C7-E76A4D31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CD68-065A-2DA3-65EB-9C908156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37ED-03E4-8375-94D3-2420BE9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5DB36-2422-AB02-DD31-4F2934E2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62146-53D5-044E-5A4F-2CD87D55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5F5C1-AEB0-6C6F-659A-76FE2D913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1BF05-F399-82E0-F5D4-C0D17193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38AA4-9290-F580-9379-1DD84481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40A0B-9652-4336-B479-175A4D11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97DC-A0E6-3423-F11F-E6732D9D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9579C-CA69-8B0E-CC5C-4C526DA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8F859-9E17-FC37-C4DD-7CA4926C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3703-30D0-340E-E8FB-E987C6C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1AE1-467C-F234-8533-F3B4666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80CA1-5DD6-B991-2F46-E982B26C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7979-DA9D-C17D-92E1-A9441D15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F13-A474-2C17-8C43-22609098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6241-0C48-F80A-45FE-897E3322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D9E7-2FEC-20A8-B149-E3ACDC9B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A45A-86A2-2184-79C8-88AAC09E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5F581-8AFA-66C1-844D-DC685623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1B2E-D17D-2A79-048F-1719E3D2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A7D-52DE-27CD-2658-C4BDCDCD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86EF3-A419-04C7-C052-E28328F4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5266-82DB-7881-DDFC-691E0F3CD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8A9BC-95BF-1A6E-3E21-756DCA2E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BC62-8078-B086-92CC-71256B00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6BB2-4D54-8EC7-E3F7-6CBCD3FF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35DC6-F9D9-3B79-3F7D-09C26C9F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CC52-AE94-BA6D-49ED-32187EFB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0D0B-B090-CF9B-F584-8BED56244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9136-D826-4B74-A75D-25C5E9C7FA5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DBE9-F513-4090-23F7-F1196D98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87CA-16CD-A9A0-3A5D-CC3DEC94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2225-8FA4-436F-AB01-D42872466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0E066-9E34-88A7-1DEF-D87D8455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3400"/>
              <a:t>FUNDAMENTALS OF MACHINE LEARNING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4EC7B3C6-34C8-0DB4-AD5E-E00FD8545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9592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52BAD60-86FD-C989-A08F-89EFD79E38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8"/>
    </mc:Choice>
    <mc:Fallback>
      <p:transition spd="slow" advTm="5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258FD-ED9A-D669-14DB-8D2274EE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BUSINESS PROBLEM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72C10345-9069-8868-18BE-CD05A3D20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69" r="181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F50D-A8DE-A6E0-788B-680C74F7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 have chosen to work with the Titanic dataset. I will also focus on doing some illustrative data visualizations along the way. I’ll then use Binomial Linear model for predicting survival on the Titanic.</a:t>
            </a:r>
          </a:p>
          <a:p>
            <a:pPr marL="0" indent="0">
              <a:buNone/>
            </a:pPr>
            <a:r>
              <a:rPr lang="en-US" sz="2200" dirty="0"/>
              <a:t>There are three parts to my script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Missing value imputation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Prediction</a:t>
            </a:r>
          </a:p>
          <a:p>
            <a:endParaRPr lang="en-IN" sz="22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2A00ED6-7FAB-6B72-BEA7-CCE316C381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61"/>
    </mc:Choice>
    <mc:Fallback>
      <p:transition spd="slow" advTm="22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E132-4E6F-A23B-2AAE-68B1F3B8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4"/>
            <a:ext cx="10515600" cy="6090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</a:t>
            </a:r>
            <a:r>
              <a:rPr lang="en-US" sz="4400" dirty="0"/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Random forest for the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Bar plot on the survived column shows that around 300 people survived and more than 500 people not survived.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better the class is, the higher their chance of survival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 Female people survived than male people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survival people are of the age range 25 to 30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013B48F-2FD1-1DF1-1AF5-7F0B12E98E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75"/>
    </mc:Choice>
    <mc:Fallback>
      <p:transition spd="slow" advTm="35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A22F-60AC-ADA2-82EB-B194FAC8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202565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B833-8512-8357-3C02-419E5E74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predict survival rate on the titanic gender, age &amp; price are affecting  the survival of the passenger.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survival rate depends on these three features gender, age &amp; price.</a:t>
            </a:r>
            <a:endParaRPr lang="en-IN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9494C1C-F3CD-055D-C564-3D33E0C1D0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38"/>
    </mc:Choice>
    <mc:Fallback>
      <p:transition spd="slow" advTm="12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157</Words>
  <Application>Microsoft Office PowerPoint</Application>
  <PresentationFormat>Widescreen</PresentationFormat>
  <Paragraphs>22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FUNDAMENTALS OF MACHINE LEARNING</vt:lpstr>
      <vt:lpstr>BUSINESS PROBLEM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PRADEEP REDDY KETHU</dc:creator>
  <cp:lastModifiedBy>PRADEEP REDDY KETHU</cp:lastModifiedBy>
  <cp:revision>1</cp:revision>
  <dcterms:created xsi:type="dcterms:W3CDTF">2022-12-18T23:54:56Z</dcterms:created>
  <dcterms:modified xsi:type="dcterms:W3CDTF">2022-12-19T04:13:38Z</dcterms:modified>
</cp:coreProperties>
</file>