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/>
    <p:restoredTop sz="94624"/>
  </p:normalViewPr>
  <p:slideViewPr>
    <p:cSldViewPr snapToGrid="0" snapToObjects="1">
      <p:cViewPr varScale="1">
        <p:scale>
          <a:sx n="66" d="100"/>
          <a:sy n="66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AEB5-0A2B-564E-8AC6-8489F52BF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497EA-E66A-6A44-AC89-5445EDCB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3332-2595-4447-9265-EC3BF48C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A454-9EB3-2F41-9902-196DE385676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F7AE4-4231-4744-9AF9-DEDA1F99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F423-3A9B-4641-8978-B83230EC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CC20-2772-984E-87E0-C6F34E27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5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B82E-4561-DA40-8951-2E5ACD90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BC01D-F87A-E046-9D21-E61028EE2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AF43-7911-1B44-844F-7E5D0857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A454-9EB3-2F41-9902-196DE385676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BAE5E-8BD6-F14F-815E-B7456AF2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241A-5514-E74C-918D-C16FB549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CC20-2772-984E-87E0-C6F34E27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7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D303C-8807-824A-ABD7-D7175B6DE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46AD-B048-D246-B9A9-20981ABB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B99A-3B27-E749-801E-BBC78E6E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A454-9EB3-2F41-9902-196DE385676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AF05-2474-B341-AE06-D1444BD2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A518-435A-4845-8DBA-743C2405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CC20-2772-984E-87E0-C6F34E27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0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BA61-78D9-3C4B-9D02-B95A9E6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B6E9-707B-7D46-8535-859FED1D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61E3-F2A5-3D44-8E90-93B58D8B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A454-9EB3-2F41-9902-196DE385676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7107-B57F-5044-88E6-F95025E1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4669-2CC6-D340-B06E-81267067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CC20-2772-984E-87E0-C6F34E27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2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D256-7C12-314E-9154-EDF7A55A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CA6A6-DBD5-F742-A35B-E9F401C8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8B135-D9F2-AE4D-B563-C0184C59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A454-9EB3-2F41-9902-196DE385676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C698-A843-554A-A194-D080C3C2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7AFB-AE81-E44F-88EB-D5076E16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CC20-2772-984E-87E0-C6F34E27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4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D005-34E0-7142-A0CA-54F519B8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DF9A-C494-3046-AE3C-A136292AD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2FD0F-B88F-D049-9A60-BF497A7CA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8D877-110C-6541-B6D4-FF117FF8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A454-9EB3-2F41-9902-196DE385676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BACAB-F707-D845-9B50-B982BEA8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56D02-B261-5D4D-ACA7-55F5D6C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CC20-2772-984E-87E0-C6F34E27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716E-0120-B041-9BF2-B6795291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B4C8-FBBD-CF41-A431-BB94AB20E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6DA4B-B4E4-9C44-B877-39B987A87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333E4-0961-2445-933D-475FB567C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C91A9-2039-074F-9192-132F51C32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A95DD-CBDE-434B-A848-D45E8806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A454-9EB3-2F41-9902-196DE385676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8F773-D79B-E64E-AFFB-0C2ED453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B79E6-9A0C-4343-B8B4-52F2759C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CC20-2772-984E-87E0-C6F34E27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8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C850-38B2-A74E-ABA1-82BE0744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EC27A-6495-CA46-8E4F-B2EB2C1C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A454-9EB3-2F41-9902-196DE385676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3447C-7BBC-A642-AA27-A93A428A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B7D2D-885E-2048-BB42-EB42D8E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CC20-2772-984E-87E0-C6F34E27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8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1E95D-4EDC-CF42-AF70-5B03767B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A454-9EB3-2F41-9902-196DE385676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D7CF9-7464-944B-A726-4FC0F648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BF28-3DF0-2C47-90F4-07FAC6DD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CC20-2772-984E-87E0-C6F34E27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7F73-8BC7-844D-B42E-D530C2C4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EA1D-6005-6140-800F-9FE77907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CAFCA-47C5-D840-A5B9-A6B134283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EB7D-ECD1-4D47-96CC-13ECA58C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A454-9EB3-2F41-9902-196DE385676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7C7D4-D542-3C46-9FB0-C160358B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1841A-E717-464D-B4A6-1C035E75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CC20-2772-984E-87E0-C6F34E27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5F90-D4FC-6E43-9554-6270C54F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82D71-9EA9-F740-A140-71C131519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906EC-9CFE-1944-9D7E-D3125CD1D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5F6F3-CAF5-3D42-B20D-40E66935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A454-9EB3-2F41-9902-196DE385676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A0C99-4DF0-7345-B052-E5D92E6D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265F8-C788-0547-8A10-5A03FB6D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CC20-2772-984E-87E0-C6F34E27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44E3E-6C7F-7845-AB64-CFAC4E09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71A39-26A9-E947-B357-E466A379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FB02-2F54-8D46-B2A4-43C3EF91D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A454-9EB3-2F41-9902-196DE3856760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276E-5E84-2E49-B803-E6A8230B1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B52D-CB13-BC42-84CE-FBB750C38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CC20-2772-984E-87E0-C6F34E273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7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400B87-0FDD-6648-BAC5-1076F66EC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99619"/>
              </p:ext>
            </p:extLst>
          </p:nvPr>
        </p:nvGraphicFramePr>
        <p:xfrm>
          <a:off x="491299" y="343883"/>
          <a:ext cx="11145380" cy="6231169"/>
        </p:xfrm>
        <a:graphic>
          <a:graphicData uri="http://schemas.openxmlformats.org/drawingml/2006/table">
            <a:tbl>
              <a:tblPr firstRow="1" bandRow="1"/>
              <a:tblGrid>
                <a:gridCol w="2229076">
                  <a:extLst>
                    <a:ext uri="{9D8B030D-6E8A-4147-A177-3AD203B41FA5}">
                      <a16:colId xmlns:a16="http://schemas.microsoft.com/office/drawing/2014/main" val="822533762"/>
                    </a:ext>
                  </a:extLst>
                </a:gridCol>
                <a:gridCol w="2229076">
                  <a:extLst>
                    <a:ext uri="{9D8B030D-6E8A-4147-A177-3AD203B41FA5}">
                      <a16:colId xmlns:a16="http://schemas.microsoft.com/office/drawing/2014/main" val="2196407437"/>
                    </a:ext>
                  </a:extLst>
                </a:gridCol>
                <a:gridCol w="2229076">
                  <a:extLst>
                    <a:ext uri="{9D8B030D-6E8A-4147-A177-3AD203B41FA5}">
                      <a16:colId xmlns:a16="http://schemas.microsoft.com/office/drawing/2014/main" val="3986359649"/>
                    </a:ext>
                  </a:extLst>
                </a:gridCol>
                <a:gridCol w="2229076">
                  <a:extLst>
                    <a:ext uri="{9D8B030D-6E8A-4147-A177-3AD203B41FA5}">
                      <a16:colId xmlns:a16="http://schemas.microsoft.com/office/drawing/2014/main" val="3573589988"/>
                    </a:ext>
                  </a:extLst>
                </a:gridCol>
                <a:gridCol w="2229076">
                  <a:extLst>
                    <a:ext uri="{9D8B030D-6E8A-4147-A177-3AD203B41FA5}">
                      <a16:colId xmlns:a16="http://schemas.microsoft.com/office/drawing/2014/main" val="1019452849"/>
                    </a:ext>
                  </a:extLst>
                </a:gridCol>
              </a:tblGrid>
              <a:tr h="2508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Day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Day 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Day 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Day 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590665"/>
                  </a:ext>
                </a:extLst>
              </a:tr>
              <a:tr h="2880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0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 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 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 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 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Day 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18028"/>
                  </a:ext>
                </a:extLst>
              </a:tr>
              <a:tr h="2741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84740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B77F6EA-0414-EA42-86DE-D3A01433EF3A}"/>
              </a:ext>
            </a:extLst>
          </p:cNvPr>
          <p:cNvSpPr/>
          <p:nvPr/>
        </p:nvSpPr>
        <p:spPr>
          <a:xfrm>
            <a:off x="601248" y="2050343"/>
            <a:ext cx="2004165" cy="5915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1:00 – 2:00 PM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Project Kickoff Meeting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All Major Stakeholders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0BC80F-9195-7446-9784-8025E4C7AA3D}"/>
              </a:ext>
            </a:extLst>
          </p:cNvPr>
          <p:cNvSpPr/>
          <p:nvPr/>
        </p:nvSpPr>
        <p:spPr>
          <a:xfrm>
            <a:off x="2812187" y="2058049"/>
            <a:ext cx="2004165" cy="6188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1:00 - 2:00 PM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Alan </a:t>
            </a:r>
            <a:r>
              <a:rPr lang="en-US" sz="1050" b="1" dirty="0" err="1">
                <a:solidFill>
                  <a:schemeClr val="tx1"/>
                </a:solidFill>
              </a:rPr>
              <a:t>VanGeen</a:t>
            </a:r>
            <a:r>
              <a:rPr lang="en-US" sz="1050" b="1" dirty="0">
                <a:solidFill>
                  <a:schemeClr val="tx1"/>
                </a:solidFill>
              </a:rPr>
              <a:t> Meeting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Overall Automation Project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A2C114-7F58-0F4B-9399-2AD54D23C979}"/>
              </a:ext>
            </a:extLst>
          </p:cNvPr>
          <p:cNvSpPr/>
          <p:nvPr/>
        </p:nvSpPr>
        <p:spPr>
          <a:xfrm>
            <a:off x="2839480" y="696878"/>
            <a:ext cx="2004165" cy="6051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10:00 - 11:00 AM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David Squire Meeting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Pilot Lessons Learned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F75E5A5-1302-7446-B5F7-807EBA605F5F}"/>
              </a:ext>
            </a:extLst>
          </p:cNvPr>
          <p:cNvSpPr/>
          <p:nvPr/>
        </p:nvSpPr>
        <p:spPr>
          <a:xfrm>
            <a:off x="7288651" y="2023049"/>
            <a:ext cx="2004165" cy="7553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1:00 – 2:00 PM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Security Team Meeting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Key security Considerations &amp; requirements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B76984-AC10-B04E-A0E3-48BAFC0EB98B}"/>
              </a:ext>
            </a:extLst>
          </p:cNvPr>
          <p:cNvSpPr/>
          <p:nvPr/>
        </p:nvSpPr>
        <p:spPr>
          <a:xfrm>
            <a:off x="2839481" y="2754908"/>
            <a:ext cx="2004165" cy="591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3:00 – 4:00 PM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Infrastructure Team Meeting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VM provisioning &amp; Config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BD7C61F-23C5-EA45-97F9-A1B129F39650}"/>
              </a:ext>
            </a:extLst>
          </p:cNvPr>
          <p:cNvSpPr/>
          <p:nvPr/>
        </p:nvSpPr>
        <p:spPr>
          <a:xfrm>
            <a:off x="601248" y="2713964"/>
            <a:ext cx="2004165" cy="7416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3:00 - 4:00 PM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Program Leadership Meeting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Align on Key requirements for the Platform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A9D0407-4D66-8047-AF96-62908F2D0969}"/>
              </a:ext>
            </a:extLst>
          </p:cNvPr>
          <p:cNvSpPr/>
          <p:nvPr/>
        </p:nvSpPr>
        <p:spPr>
          <a:xfrm>
            <a:off x="5050419" y="696877"/>
            <a:ext cx="2004165" cy="2777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Heads Down Work Day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Work on initial strategy based on what we have heard thus far.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DC022D2-CD71-E542-8BDC-9682777B4BC2}"/>
              </a:ext>
            </a:extLst>
          </p:cNvPr>
          <p:cNvSpPr/>
          <p:nvPr/>
        </p:nvSpPr>
        <p:spPr>
          <a:xfrm>
            <a:off x="7288651" y="685566"/>
            <a:ext cx="2004165" cy="7553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10:00 – 11:00 AM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Network Team Meeting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Network Provisioning, security, tools, &amp; Considerations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072990-E386-3F45-B786-41B9DCC453A4}"/>
              </a:ext>
            </a:extLst>
          </p:cNvPr>
          <p:cNvSpPr/>
          <p:nvPr/>
        </p:nvSpPr>
        <p:spPr>
          <a:xfrm>
            <a:off x="7288651" y="2867940"/>
            <a:ext cx="2004165" cy="591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3:00 – 4:00 PM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QA Team Meeting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Testing Considerations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2C1479-17CB-C140-B5E1-97B07FD42EC1}"/>
              </a:ext>
            </a:extLst>
          </p:cNvPr>
          <p:cNvSpPr/>
          <p:nvPr/>
        </p:nvSpPr>
        <p:spPr>
          <a:xfrm>
            <a:off x="9499590" y="2077639"/>
            <a:ext cx="2004165" cy="1409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Travel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D0E1C56-8599-1D4B-8309-4C5A17CE3BA2}"/>
              </a:ext>
            </a:extLst>
          </p:cNvPr>
          <p:cNvSpPr/>
          <p:nvPr/>
        </p:nvSpPr>
        <p:spPr>
          <a:xfrm>
            <a:off x="566081" y="696877"/>
            <a:ext cx="2004165" cy="9760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Travel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925A793-6A71-494F-8A3F-8D22634D9560}"/>
              </a:ext>
            </a:extLst>
          </p:cNvPr>
          <p:cNvSpPr/>
          <p:nvPr/>
        </p:nvSpPr>
        <p:spPr>
          <a:xfrm>
            <a:off x="9499588" y="685566"/>
            <a:ext cx="2004165" cy="11647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10:00 – 11:00 AM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Ops &amp; Monitoring Team Meeting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Operations &amp; monitoring tools, requirements, and considerations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3415427-C48E-444C-9B7F-3927632F28BF}"/>
              </a:ext>
            </a:extLst>
          </p:cNvPr>
          <p:cNvSpPr/>
          <p:nvPr/>
        </p:nvSpPr>
        <p:spPr>
          <a:xfrm>
            <a:off x="566081" y="3876806"/>
            <a:ext cx="2004165" cy="9760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Travel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71563AB-1AB1-0745-BDDA-33D790B40365}"/>
              </a:ext>
            </a:extLst>
          </p:cNvPr>
          <p:cNvSpPr/>
          <p:nvPr/>
        </p:nvSpPr>
        <p:spPr>
          <a:xfrm>
            <a:off x="9499590" y="5121090"/>
            <a:ext cx="2004165" cy="1409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Travel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7914A2-D32A-BE4C-A1B1-A8632F07AB6F}"/>
              </a:ext>
            </a:extLst>
          </p:cNvPr>
          <p:cNvSpPr/>
          <p:nvPr/>
        </p:nvSpPr>
        <p:spPr>
          <a:xfrm>
            <a:off x="601248" y="4956382"/>
            <a:ext cx="2004165" cy="7554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1:00 – 2:00 PM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Release </a:t>
            </a:r>
            <a:r>
              <a:rPr lang="en-US" sz="1050" b="1" dirty="0" err="1">
                <a:solidFill>
                  <a:schemeClr val="tx1"/>
                </a:solidFill>
              </a:rPr>
              <a:t>Mgmt</a:t>
            </a:r>
            <a:r>
              <a:rPr lang="en-US" sz="1050" b="1" dirty="0">
                <a:solidFill>
                  <a:schemeClr val="tx1"/>
                </a:solidFill>
              </a:rPr>
              <a:t> Team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Requirements &amp; Considerations for release </a:t>
            </a:r>
            <a:r>
              <a:rPr lang="en-US" sz="1050" dirty="0" err="1">
                <a:solidFill>
                  <a:schemeClr val="tx1"/>
                </a:solidFill>
              </a:rPr>
              <a:t>mgmt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0D2F504-28F1-1540-BA61-75869CA32D22}"/>
              </a:ext>
            </a:extLst>
          </p:cNvPr>
          <p:cNvSpPr/>
          <p:nvPr/>
        </p:nvSpPr>
        <p:spPr>
          <a:xfrm>
            <a:off x="601248" y="5758047"/>
            <a:ext cx="2004165" cy="7554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3:00 – 4:00 PM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App Team 1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Understand end-user objectives &amp; requirements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B224760-71EB-E042-A941-24BD8A5C3AA2}"/>
              </a:ext>
            </a:extLst>
          </p:cNvPr>
          <p:cNvSpPr/>
          <p:nvPr/>
        </p:nvSpPr>
        <p:spPr>
          <a:xfrm>
            <a:off x="2839480" y="3876807"/>
            <a:ext cx="2004165" cy="26367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Heads Down Work Day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Update and enhance platform strategy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C6FDF6-2D2A-544A-B75E-C14F76F7111F}"/>
              </a:ext>
            </a:extLst>
          </p:cNvPr>
          <p:cNvSpPr/>
          <p:nvPr/>
        </p:nvSpPr>
        <p:spPr>
          <a:xfrm>
            <a:off x="5050418" y="3891767"/>
            <a:ext cx="2004165" cy="6551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10:00 – 11:00 AM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Network Team Meeting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Follow up meeting. (If needed)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7FC8123-2590-F84A-A6BC-69CE54C9EF7B}"/>
              </a:ext>
            </a:extLst>
          </p:cNvPr>
          <p:cNvSpPr/>
          <p:nvPr/>
        </p:nvSpPr>
        <p:spPr>
          <a:xfrm>
            <a:off x="5050417" y="5106694"/>
            <a:ext cx="2004165" cy="7553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1:00 – 2:00 PM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Security Team Meeting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Follow up meeting. (If needed)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CF74397-A8B1-A24B-98E4-BE6887B69BA4}"/>
              </a:ext>
            </a:extLst>
          </p:cNvPr>
          <p:cNvSpPr/>
          <p:nvPr/>
        </p:nvSpPr>
        <p:spPr>
          <a:xfrm>
            <a:off x="5061906" y="5916767"/>
            <a:ext cx="2004165" cy="591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3:00 – 4:00 PM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Infrastructure Team Meeting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Follow up meeting. (If needed)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59A9E6D-AB1E-7043-BB2F-7AA58DCB7E3B}"/>
              </a:ext>
            </a:extLst>
          </p:cNvPr>
          <p:cNvSpPr/>
          <p:nvPr/>
        </p:nvSpPr>
        <p:spPr>
          <a:xfrm>
            <a:off x="7273693" y="3876807"/>
            <a:ext cx="2004165" cy="26367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Heads Down Work Day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Strategy &amp; Follow up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3CBBAF5-B878-F54A-9672-EB6AE7A23700}"/>
              </a:ext>
            </a:extLst>
          </p:cNvPr>
          <p:cNvSpPr/>
          <p:nvPr/>
        </p:nvSpPr>
        <p:spPr>
          <a:xfrm>
            <a:off x="9499588" y="3892229"/>
            <a:ext cx="2004165" cy="11647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Follow-ups &amp; Heads Down Work</a:t>
            </a:r>
          </a:p>
          <a:p>
            <a:pPr algn="ctr"/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Strategy &amp; Follow up</a:t>
            </a:r>
          </a:p>
        </p:txBody>
      </p:sp>
    </p:spTree>
    <p:extLst>
      <p:ext uri="{BB962C8B-B14F-4D97-AF65-F5344CB8AC3E}">
        <p14:creationId xmlns:p14="http://schemas.microsoft.com/office/powerpoint/2010/main" val="428965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247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Horning</dc:creator>
  <cp:lastModifiedBy>Kristen McKernon</cp:lastModifiedBy>
  <cp:revision>8</cp:revision>
  <dcterms:created xsi:type="dcterms:W3CDTF">2018-09-21T19:25:46Z</dcterms:created>
  <dcterms:modified xsi:type="dcterms:W3CDTF">2018-09-26T13:48:39Z</dcterms:modified>
</cp:coreProperties>
</file>