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ABA72-1E75-4A08-9E14-CAF5FB6EBB9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501C6-87B8-4D23-A597-1DC90B6B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2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501C6-87B8-4D23-A597-1DC90B6B41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7772400" cy="1470025"/>
          </a:xfrm>
        </p:spPr>
        <p:txBody>
          <a:bodyPr/>
          <a:lstStyle/>
          <a:p>
            <a:pPr algn="ctr"/>
            <a:r>
              <a:rPr lang="en-IN" b="1" i="1" u="sng" dirty="0" err="1" smtClean="0">
                <a:solidFill>
                  <a:schemeClr val="tx1">
                    <a:lumMod val="95000"/>
                  </a:schemeClr>
                </a:solidFill>
              </a:rPr>
              <a:t>EduBridge</a:t>
            </a:r>
            <a:endParaRPr lang="en-IN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839200" cy="47244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Full Stack Professional course</a:t>
            </a:r>
          </a:p>
          <a:p>
            <a:pPr algn="ctr"/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METHOD OVERRRIDING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686800" cy="6400800"/>
          </a:xfrm>
        </p:spPr>
        <p:txBody>
          <a:bodyPr/>
          <a:lstStyle/>
          <a:p>
            <a:r>
              <a:rPr lang="en-IN" dirty="0" smtClean="0"/>
              <a:t>Advantages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Provides multiple implementation of same method and can invoke parent class overridden method using super </a:t>
            </a:r>
            <a:r>
              <a:rPr lang="en-IN" dirty="0" smtClean="0"/>
              <a:t>keyword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Defines what </a:t>
            </a:r>
            <a:r>
              <a:rPr lang="en-IN" dirty="0" err="1"/>
              <a:t>behavior</a:t>
            </a:r>
            <a:r>
              <a:rPr lang="en-IN" dirty="0"/>
              <a:t> a class can have and implementation of </a:t>
            </a:r>
            <a:r>
              <a:rPr lang="en-IN" dirty="0" err="1"/>
              <a:t>behavior</a:t>
            </a:r>
            <a:r>
              <a:rPr lang="en-IN" dirty="0"/>
              <a:t> has been taken care by class which is going to implement.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6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746"/>
            <a:ext cx="8610600" cy="6530454"/>
          </a:xfrm>
        </p:spPr>
        <p:txBody>
          <a:bodyPr/>
          <a:lstStyle/>
          <a:p>
            <a:r>
              <a:rPr lang="en-IN" dirty="0" smtClean="0"/>
              <a:t>Disadvantages 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Private methods of the parent class cannot be overridden.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Final methods cannot be overridden.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Static methods cannot be overridden.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2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1" y="2286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IN" b="1" dirty="0" smtClean="0"/>
              <a:t>Definition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any object-oriented programming language, Overriding is a feature that allows a subclass or child class to provide a specific implementation of a method that is already provided by one of its super-classes or parent classes</a:t>
            </a:r>
            <a:r>
              <a:rPr lang="en-IN" dirty="0" smtClean="0"/>
              <a:t>.</a:t>
            </a:r>
          </a:p>
          <a:p>
            <a:pPr marL="13716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Rules </a:t>
            </a:r>
            <a:r>
              <a:rPr lang="en-IN" b="1" dirty="0"/>
              <a:t>for </a:t>
            </a:r>
            <a:r>
              <a:rPr lang="en-IN" b="1" dirty="0" smtClean="0"/>
              <a:t>Method </a:t>
            </a:r>
            <a:r>
              <a:rPr lang="en-IN" b="1" dirty="0"/>
              <a:t>Overriding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method must have the same name as in the parent </a:t>
            </a:r>
            <a:r>
              <a:rPr lang="en-IN" dirty="0" smtClean="0"/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method must have the same parameter as in the </a:t>
            </a:r>
            <a:r>
              <a:rPr lang="en-IN" dirty="0" smtClean="0"/>
              <a:t>parent or base </a:t>
            </a:r>
            <a:r>
              <a:rPr lang="en-IN" dirty="0"/>
              <a:t>class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overriding method must have same return </a:t>
            </a:r>
            <a:r>
              <a:rPr lang="en-IN" dirty="0" smtClean="0"/>
              <a:t>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 method can have a different access modifier but it cannot lower the access scope.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rules for inherited methods are enforced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declared public in a superclass also must be public in all subclasses.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declared protected in a superclass must either be protected or public in subclasses; they cannot be private.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declared private are not inherited at all, so there is no rule for them.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</a:p>
          <a:p>
            <a:pPr marL="0" indent="0" fontAlgn="base">
              <a:buNone/>
            </a:pPr>
            <a:r>
              <a:rPr lang="en-IN" dirty="0" smtClean="0"/>
              <a:t>public class </a:t>
            </a:r>
            <a:r>
              <a:rPr lang="en-IN" dirty="0"/>
              <a:t>Parent {</a:t>
            </a:r>
          </a:p>
          <a:p>
            <a:pPr marL="0" indent="0" fontAlgn="base">
              <a:buNone/>
            </a:pPr>
            <a:r>
              <a:rPr lang="en-IN" dirty="0"/>
              <a:t>   </a:t>
            </a:r>
            <a:r>
              <a:rPr lang="en-IN" dirty="0" smtClean="0"/>
              <a:t>public</a:t>
            </a:r>
            <a:r>
              <a:rPr lang="en-IN" dirty="0"/>
              <a:t> void show()</a:t>
            </a:r>
          </a:p>
          <a:p>
            <a:pPr marL="0" indent="0" fontAlgn="base">
              <a:buNone/>
            </a:pPr>
            <a:r>
              <a:rPr lang="en-IN" dirty="0"/>
              <a:t>    {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smtClean="0"/>
              <a:t>Parent’s </a:t>
            </a:r>
            <a:r>
              <a:rPr lang="en-IN" dirty="0" smtClean="0"/>
              <a:t>method is </a:t>
            </a:r>
            <a:r>
              <a:rPr lang="en-IN" dirty="0" err="1" smtClean="0"/>
              <a:t>printnig</a:t>
            </a:r>
            <a:r>
              <a:rPr lang="en-IN" dirty="0" smtClean="0"/>
              <a:t>");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  }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// Inherited class</a:t>
            </a:r>
          </a:p>
          <a:p>
            <a:pPr marL="0" indent="0" fontAlgn="base">
              <a:buNone/>
            </a:pPr>
            <a:r>
              <a:rPr lang="en-IN" dirty="0"/>
              <a:t>class Child extends Parent {</a:t>
            </a:r>
          </a:p>
          <a:p>
            <a:pPr marL="0" indent="0" fontAlgn="base">
              <a:buNone/>
            </a:pPr>
            <a:r>
              <a:rPr lang="en-IN" dirty="0"/>
              <a:t>    // This method overrides show() of Parent</a:t>
            </a:r>
          </a:p>
          <a:p>
            <a:pPr marL="0" indent="0" fontAlgn="base">
              <a:buNone/>
            </a:pPr>
            <a:r>
              <a:rPr lang="en-IN" dirty="0"/>
              <a:t>    @Override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smtClean="0"/>
              <a:t>public void </a:t>
            </a:r>
            <a:r>
              <a:rPr lang="en-IN" dirty="0"/>
              <a:t>show()</a:t>
            </a:r>
          </a:p>
          <a:p>
            <a:pPr marL="0" indent="0" fontAlgn="base">
              <a:buNone/>
            </a:pPr>
            <a:r>
              <a:rPr lang="en-IN" dirty="0"/>
              <a:t>    {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("Child's </a:t>
            </a:r>
            <a:r>
              <a:rPr lang="en-IN" dirty="0" smtClean="0"/>
              <a:t>method is printing");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smtClean="0"/>
              <a:t>}</a:t>
            </a:r>
          </a:p>
          <a:p>
            <a:pPr marL="0" indent="0" fontAlgn="base">
              <a:buNone/>
            </a:pPr>
            <a:r>
              <a:rPr lang="en-IN" dirty="0" smtClean="0"/>
              <a:t>Public void display()</a:t>
            </a:r>
          </a:p>
          <a:p>
            <a:pPr marL="0" indent="0" fontAlgn="base">
              <a:buNone/>
            </a:pPr>
            <a:r>
              <a:rPr lang="en-IN" dirty="0" smtClean="0"/>
              <a:t>{</a:t>
            </a:r>
          </a:p>
          <a:p>
            <a:pPr marL="0" indent="0" fontAlgn="base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(“hi”);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5532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IN" dirty="0" smtClean="0"/>
              <a:t>public Class Main {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 smtClean="0"/>
              <a:t>public </a:t>
            </a:r>
            <a:r>
              <a:rPr lang="en-IN" dirty="0"/>
              <a:t>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{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    </a:t>
            </a:r>
            <a:r>
              <a:rPr lang="en-IN" dirty="0" smtClean="0"/>
              <a:t>Child </a:t>
            </a:r>
            <a:r>
              <a:rPr lang="en-IN" dirty="0" smtClean="0"/>
              <a:t>object </a:t>
            </a:r>
            <a:r>
              <a:rPr lang="en-IN" dirty="0"/>
              <a:t>= new </a:t>
            </a:r>
            <a:r>
              <a:rPr lang="en-IN" dirty="0" smtClean="0"/>
              <a:t>Child();</a:t>
            </a:r>
            <a:endParaRPr lang="en-IN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    </a:t>
            </a:r>
            <a:r>
              <a:rPr lang="en-IN" dirty="0" err="1" smtClean="0"/>
              <a:t>object.show</a:t>
            </a:r>
            <a:r>
              <a:rPr lang="en-IN" dirty="0"/>
              <a:t>();  // </a:t>
            </a:r>
            <a:r>
              <a:rPr lang="en-IN" dirty="0" smtClean="0"/>
              <a:t>child class show() </a:t>
            </a:r>
            <a:r>
              <a:rPr lang="en-IN" dirty="0"/>
              <a:t>is </a:t>
            </a:r>
            <a:r>
              <a:rPr lang="en-IN" dirty="0" smtClean="0"/>
              <a:t>							called</a:t>
            </a:r>
            <a:endParaRPr lang="en-IN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      </a:t>
            </a:r>
            <a:r>
              <a:rPr lang="en-IN" dirty="0" smtClean="0"/>
              <a:t>Parent </a:t>
            </a:r>
            <a:r>
              <a:rPr lang="en-IN" dirty="0" smtClean="0"/>
              <a:t>object1 </a:t>
            </a:r>
            <a:r>
              <a:rPr lang="en-IN" dirty="0"/>
              <a:t>= new </a:t>
            </a:r>
            <a:r>
              <a:rPr lang="en-IN" dirty="0" smtClean="0"/>
              <a:t>Parent();</a:t>
            </a:r>
            <a:endParaRPr lang="en-IN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    </a:t>
            </a:r>
            <a:r>
              <a:rPr lang="en-IN" dirty="0" smtClean="0"/>
              <a:t>object1.show();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 smtClean="0"/>
              <a:t>Parent parent=new Child();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 err="1" smtClean="0"/>
              <a:t>parent.show</a:t>
            </a:r>
            <a:r>
              <a:rPr lang="en-IN" dirty="0" smtClean="0"/>
              <a:t>();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 err="1" smtClean="0"/>
              <a:t>parent.display</a:t>
            </a:r>
            <a:r>
              <a:rPr lang="en-IN" dirty="0" smtClean="0"/>
              <a:t>();</a:t>
            </a:r>
            <a:endParaRPr lang="en-IN" dirty="0"/>
          </a:p>
          <a:p>
            <a:pPr marL="0" indent="0" fontAlgn="base">
              <a:lnSpc>
                <a:spcPct val="120000"/>
              </a:lnSpc>
              <a:buNone/>
            </a:pPr>
            <a:r>
              <a:rPr lang="en-IN" dirty="0"/>
              <a:t>    }</a:t>
            </a:r>
          </a:p>
          <a:p>
            <a:pPr marL="0" indent="0" fontAlgn="base">
              <a:buNone/>
            </a:pPr>
            <a:r>
              <a:rPr lang="en-IN" dirty="0" smtClean="0"/>
              <a:t>}</a:t>
            </a:r>
          </a:p>
          <a:p>
            <a:pPr marL="0" indent="0" fontAlgn="base">
              <a:buNone/>
            </a:pPr>
            <a:r>
              <a:rPr lang="en-IN" dirty="0" smtClean="0"/>
              <a:t>Output:</a:t>
            </a:r>
          </a:p>
          <a:p>
            <a:pPr marL="0" indent="0" fontAlgn="base">
              <a:buNone/>
            </a:pPr>
            <a:r>
              <a:rPr lang="en-IN" dirty="0" smtClean="0"/>
              <a:t>Child’s </a:t>
            </a:r>
            <a:r>
              <a:rPr lang="en-IN" dirty="0" smtClean="0"/>
              <a:t>method is printing 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Parent’s method is printing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640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methods can not be overridden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If we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a method to be overridden, we declare it as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  <a:p>
            <a:pPr marL="0" indent="0" fontAlgn="base">
              <a:buNone/>
            </a:pPr>
            <a:r>
              <a:rPr lang="en-IN" dirty="0" smtClean="0"/>
              <a:t>public class </a:t>
            </a:r>
            <a:r>
              <a:rPr lang="en-IN" dirty="0"/>
              <a:t>Parent {</a:t>
            </a:r>
          </a:p>
          <a:p>
            <a:pPr marL="0" indent="0" fontAlgn="base">
              <a:buNone/>
            </a:pPr>
            <a:r>
              <a:rPr lang="en-IN" dirty="0"/>
              <a:t>    // </a:t>
            </a:r>
            <a:r>
              <a:rPr lang="en-IN" dirty="0" smtClean="0"/>
              <a:t>final method Can't </a:t>
            </a:r>
            <a:r>
              <a:rPr lang="en-IN" dirty="0"/>
              <a:t>be overridden</a:t>
            </a:r>
          </a:p>
          <a:p>
            <a:pPr marL="0" indent="0" fontAlgn="base">
              <a:buNone/>
            </a:pPr>
            <a:r>
              <a:rPr lang="en-IN" dirty="0"/>
              <a:t>    final void show() {}</a:t>
            </a:r>
          </a:p>
          <a:p>
            <a:pPr marL="0" indent="0" fontAlgn="base">
              <a:buNone/>
            </a:pPr>
            <a:r>
              <a:rPr lang="en-IN" dirty="0" smtClean="0"/>
              <a:t>  	}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</a:t>
            </a:r>
            <a:r>
              <a:rPr lang="en-IN" dirty="0" smtClean="0"/>
              <a:t>public class </a:t>
            </a:r>
            <a:r>
              <a:rPr lang="en-IN" dirty="0"/>
              <a:t>Child extends Parent {</a:t>
            </a:r>
          </a:p>
          <a:p>
            <a:pPr marL="0" indent="0" fontAlgn="base">
              <a:buNone/>
            </a:pPr>
            <a:r>
              <a:rPr lang="en-IN" dirty="0"/>
              <a:t>    // This would produce error</a:t>
            </a:r>
          </a:p>
          <a:p>
            <a:pPr marL="0" indent="0" fontAlgn="base">
              <a:buNone/>
            </a:pPr>
            <a:r>
              <a:rPr lang="en-IN" dirty="0"/>
              <a:t>    void show() {}</a:t>
            </a:r>
          </a:p>
          <a:p>
            <a:pPr marL="0" indent="0" fontAlgn="base">
              <a:buNone/>
            </a:pPr>
            <a:r>
              <a:rPr lang="en-IN" dirty="0" smtClean="0"/>
              <a:t>	}</a:t>
            </a:r>
          </a:p>
          <a:p>
            <a:pPr marL="0" indent="0" fontAlgn="base">
              <a:buNone/>
            </a:pPr>
            <a:r>
              <a:rPr lang="en-IN" dirty="0" smtClean="0"/>
              <a:t>Output :</a:t>
            </a:r>
          </a:p>
          <a:p>
            <a:pPr marL="0" indent="0" fontAlgn="base">
              <a:buNone/>
            </a:pPr>
            <a:r>
              <a:rPr lang="en-IN" dirty="0" err="1" smtClean="0"/>
              <a:t>Comile</a:t>
            </a:r>
            <a:r>
              <a:rPr lang="en-IN" dirty="0" smtClean="0"/>
              <a:t> time error</a:t>
            </a:r>
          </a:p>
          <a:p>
            <a:pPr marL="0" indent="0" fontAlgn="base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Private methods can not be overridden 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dirty="0"/>
              <a:t>Private methods cannot be overridden as they are bonded during compile time. Therefore we can’t even </a:t>
            </a:r>
            <a:r>
              <a:rPr lang="en-IN" dirty="0" smtClean="0"/>
              <a:t>override </a:t>
            </a:r>
            <a:r>
              <a:rPr lang="en-IN" dirty="0"/>
              <a:t>private methods in a subclass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dirty="0"/>
              <a:t>public class Parent {</a:t>
            </a:r>
          </a:p>
          <a:p>
            <a:pPr marL="0" indent="0" fontAlgn="base">
              <a:buNone/>
            </a:pPr>
            <a:r>
              <a:rPr lang="en-IN" dirty="0"/>
              <a:t>    // </a:t>
            </a:r>
            <a:r>
              <a:rPr lang="en-IN" dirty="0" smtClean="0"/>
              <a:t>private </a:t>
            </a:r>
            <a:r>
              <a:rPr lang="en-IN" dirty="0"/>
              <a:t>method Can't be overridden</a:t>
            </a:r>
          </a:p>
          <a:p>
            <a:pPr marL="0" indent="0" fontAlgn="base">
              <a:buNone/>
            </a:pPr>
            <a:r>
              <a:rPr lang="en-IN" dirty="0"/>
              <a:t>    </a:t>
            </a:r>
            <a:r>
              <a:rPr lang="en-IN" dirty="0" smtClean="0"/>
              <a:t>private </a:t>
            </a:r>
            <a:r>
              <a:rPr lang="en-IN" dirty="0"/>
              <a:t>void show() {}</a:t>
            </a:r>
          </a:p>
          <a:p>
            <a:pPr marL="0" indent="0" fontAlgn="base">
              <a:buNone/>
            </a:pPr>
            <a:r>
              <a:rPr lang="en-IN" dirty="0"/>
              <a:t>  	}</a:t>
            </a:r>
          </a:p>
          <a:p>
            <a:pPr marL="0" indent="0" fontAlgn="base">
              <a:buNone/>
            </a:pPr>
            <a:r>
              <a:rPr lang="en-IN" dirty="0"/>
              <a:t>  public class Child extends Parent {</a:t>
            </a:r>
          </a:p>
          <a:p>
            <a:pPr marL="0" indent="0" fontAlgn="base">
              <a:buNone/>
            </a:pPr>
            <a:r>
              <a:rPr lang="en-IN" dirty="0"/>
              <a:t>    // This would produce error</a:t>
            </a:r>
          </a:p>
          <a:p>
            <a:pPr marL="0" indent="0" fontAlgn="base">
              <a:buNone/>
            </a:pPr>
            <a:r>
              <a:rPr lang="en-IN" dirty="0"/>
              <a:t>    void show() {}</a:t>
            </a:r>
          </a:p>
          <a:p>
            <a:pPr marL="0" indent="0" fontAlgn="base">
              <a:buNone/>
            </a:pPr>
            <a:r>
              <a:rPr lang="en-IN" dirty="0"/>
              <a:t>	}</a:t>
            </a:r>
          </a:p>
          <a:p>
            <a:pPr marL="0" indent="0" fontAlgn="base">
              <a:buNone/>
            </a:pPr>
            <a:r>
              <a:rPr lang="en-IN" dirty="0"/>
              <a:t>Output :</a:t>
            </a:r>
          </a:p>
          <a:p>
            <a:pPr marL="0" indent="0" fontAlgn="base">
              <a:buNone/>
            </a:pPr>
            <a:r>
              <a:rPr lang="en-IN" dirty="0" err="1"/>
              <a:t>Comile</a:t>
            </a:r>
            <a:r>
              <a:rPr lang="en-IN" dirty="0"/>
              <a:t>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7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Invoking overridden method from sub-class :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call parent class method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using super keyword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IN" dirty="0"/>
              <a:t>class Parent {</a:t>
            </a:r>
          </a:p>
          <a:p>
            <a:pPr marL="0" indent="0" fontAlgn="base">
              <a:buNone/>
            </a:pPr>
            <a:r>
              <a:rPr lang="en-IN" dirty="0"/>
              <a:t>    void show()</a:t>
            </a:r>
          </a:p>
          <a:p>
            <a:pPr marL="0" indent="0" fontAlgn="base">
              <a:buNone/>
            </a:pPr>
            <a:r>
              <a:rPr lang="en-IN" dirty="0"/>
              <a:t>    {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("Parent's </a:t>
            </a:r>
            <a:r>
              <a:rPr lang="en-IN" dirty="0" smtClean="0"/>
              <a:t> method is printing");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  }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// Inherited class</a:t>
            </a:r>
          </a:p>
          <a:p>
            <a:pPr marL="0" indent="0" fontAlgn="base">
              <a:buNone/>
            </a:pPr>
            <a:r>
              <a:rPr lang="en-IN" dirty="0"/>
              <a:t>class Child extends Parent {</a:t>
            </a:r>
          </a:p>
          <a:p>
            <a:pPr marL="0" indent="0" fontAlgn="base">
              <a:buNone/>
            </a:pPr>
            <a:r>
              <a:rPr lang="en-IN" dirty="0"/>
              <a:t>    // This method overrides show() of Parent</a:t>
            </a:r>
          </a:p>
          <a:p>
            <a:pPr marL="0" indent="0" fontAlgn="base">
              <a:buNone/>
            </a:pPr>
            <a:r>
              <a:rPr lang="en-IN" dirty="0"/>
              <a:t>    @Override</a:t>
            </a:r>
          </a:p>
          <a:p>
            <a:pPr marL="0" indent="0" fontAlgn="base">
              <a:buNone/>
            </a:pPr>
            <a:r>
              <a:rPr lang="en-IN" dirty="0"/>
              <a:t>    void show()</a:t>
            </a:r>
          </a:p>
          <a:p>
            <a:pPr marL="0" indent="0" fontAlgn="base">
              <a:buNone/>
            </a:pPr>
            <a:r>
              <a:rPr lang="en-IN" dirty="0"/>
              <a:t>    {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super.show</a:t>
            </a:r>
            <a:r>
              <a:rPr lang="en-IN" dirty="0"/>
              <a:t>();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("Child's </a:t>
            </a:r>
            <a:r>
              <a:rPr lang="en-IN" dirty="0" smtClean="0"/>
              <a:t>method is printing");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  }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64008" indent="0" fontAlgn="base">
              <a:buNone/>
            </a:pPr>
            <a:r>
              <a:rPr lang="en-IN" dirty="0"/>
              <a:t>// </a:t>
            </a:r>
            <a:r>
              <a:rPr lang="en-IN" dirty="0" smtClean="0"/>
              <a:t>Main </a:t>
            </a:r>
            <a:r>
              <a:rPr lang="en-IN" dirty="0"/>
              <a:t>class</a:t>
            </a:r>
          </a:p>
          <a:p>
            <a:pPr marL="64008" indent="0" fontAlgn="base">
              <a:buNone/>
            </a:pPr>
            <a:r>
              <a:rPr lang="en-IN" dirty="0"/>
              <a:t>class Main {</a:t>
            </a:r>
          </a:p>
          <a:p>
            <a:pPr marL="64008" indent="0" fontAlgn="base">
              <a:buNone/>
            </a:pPr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64008" indent="0" fontAlgn="base">
              <a:buNone/>
            </a:pPr>
            <a:r>
              <a:rPr lang="en-IN" dirty="0"/>
              <a:t>    {</a:t>
            </a:r>
          </a:p>
          <a:p>
            <a:pPr marL="64008" indent="0" fontAlgn="base">
              <a:buNone/>
            </a:pPr>
            <a:r>
              <a:rPr lang="en-IN" dirty="0"/>
              <a:t>        Parent </a:t>
            </a:r>
            <a:r>
              <a:rPr lang="en-IN" dirty="0" smtClean="0"/>
              <a:t>object </a:t>
            </a:r>
            <a:r>
              <a:rPr lang="en-IN" dirty="0"/>
              <a:t>= new Child();</a:t>
            </a:r>
          </a:p>
          <a:p>
            <a:pPr marL="64008" indent="0" fontAlgn="base">
              <a:buNone/>
            </a:pPr>
            <a:r>
              <a:rPr lang="en-IN" dirty="0"/>
              <a:t>        </a:t>
            </a:r>
            <a:r>
              <a:rPr lang="en-IN" dirty="0" err="1" smtClean="0"/>
              <a:t>object.show</a:t>
            </a:r>
            <a:r>
              <a:rPr lang="en-IN" dirty="0"/>
              <a:t>();</a:t>
            </a:r>
          </a:p>
          <a:p>
            <a:pPr marL="64008" indent="0" fontAlgn="base">
              <a:buNone/>
            </a:pPr>
            <a:r>
              <a:rPr lang="en-IN" dirty="0"/>
              <a:t>    }</a:t>
            </a:r>
          </a:p>
          <a:p>
            <a:pPr marL="64008" indent="0" fontAlgn="base">
              <a:buNone/>
            </a:pPr>
            <a:r>
              <a:rPr lang="en-IN" dirty="0"/>
              <a:t>}</a:t>
            </a:r>
          </a:p>
          <a:p>
            <a:pPr marL="64008" indent="0">
              <a:buNone/>
            </a:pPr>
            <a:r>
              <a:rPr lang="en-IN" dirty="0" smtClean="0"/>
              <a:t>Output :</a:t>
            </a:r>
          </a:p>
          <a:p>
            <a:pPr marL="64008" indent="0">
              <a:buNone/>
            </a:pPr>
            <a:r>
              <a:rPr lang="en-IN" dirty="0" smtClean="0"/>
              <a:t>Parents method is </a:t>
            </a:r>
            <a:r>
              <a:rPr lang="en-IN" dirty="0" err="1" smtClean="0"/>
              <a:t>printinfg</a:t>
            </a:r>
            <a:endParaRPr lang="en-IN" dirty="0" smtClean="0"/>
          </a:p>
          <a:p>
            <a:pPr marL="64008" indent="0">
              <a:buNone/>
            </a:pPr>
            <a:r>
              <a:rPr lang="en-IN" dirty="0" smtClean="0"/>
              <a:t>Childs method is printing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579</TotalTime>
  <Words>254</Words>
  <Application>Microsoft Office PowerPoint</Application>
  <PresentationFormat>On-screen Show (4:3)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EduBridge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</dc:title>
  <dc:creator>Skumbar</dc:creator>
  <cp:lastModifiedBy>Skumbar</cp:lastModifiedBy>
  <cp:revision>40</cp:revision>
  <dcterms:created xsi:type="dcterms:W3CDTF">2006-08-16T00:00:00Z</dcterms:created>
  <dcterms:modified xsi:type="dcterms:W3CDTF">2022-01-21T12:09:04Z</dcterms:modified>
</cp:coreProperties>
</file>