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4535" y="3734123"/>
            <a:ext cx="9752897" cy="205517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Pradeep M</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422787" y="1725505"/>
            <a:ext cx="3814916" cy="4213179"/>
          </a:xfrm>
        </p:spPr>
      </p:pic>
      <p:pic>
        <p:nvPicPr>
          <p:cNvPr id="3" name="Picture 2">
            <a:extLst>
              <a:ext uri="{FF2B5EF4-FFF2-40B4-BE49-F238E27FC236}">
                <a16:creationId xmlns:a16="http://schemas.microsoft.com/office/drawing/2014/main" id="{8A545737-1112-D708-F7E2-713479F3E0FC}"/>
              </a:ext>
            </a:extLst>
          </p:cNvPr>
          <p:cNvPicPr>
            <a:picLocks noChangeAspect="1"/>
          </p:cNvPicPr>
          <p:nvPr/>
        </p:nvPicPr>
        <p:blipFill>
          <a:blip r:embed="rId3"/>
          <a:stretch>
            <a:fillRect/>
          </a:stretch>
        </p:blipFill>
        <p:spPr>
          <a:xfrm>
            <a:off x="5557838" y="1725505"/>
            <a:ext cx="5272087" cy="421318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701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pradeep_m21@jkkn.ac.in</cp:lastModifiedBy>
  <cp:revision>25</cp:revision>
  <dcterms:created xsi:type="dcterms:W3CDTF">2021-05-26T16:50:10Z</dcterms:created>
  <dcterms:modified xsi:type="dcterms:W3CDTF">2024-04-03T06:21:03Z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