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3" r:id="rId5"/>
    <p:sldId id="264" r:id="rId6"/>
    <p:sldId id="266" r:id="rId7"/>
    <p:sldId id="257" r:id="rId8"/>
    <p:sldId id="258" r:id="rId9"/>
    <p:sldId id="25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70337-C778-43D1-9051-527047487F4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D17836D-B910-42EB-A634-6CEBF113F1B6}">
      <dgm:prSet phldrT="[Text]" custT="1"/>
      <dgm:spPr/>
      <dgm:t>
        <a:bodyPr/>
        <a:lstStyle/>
        <a:p>
          <a:r>
            <a:rPr lang="en-US" sz="4000" dirty="0" smtClean="0"/>
            <a:t>Parent</a:t>
          </a:r>
          <a:endParaRPr lang="en-US" sz="4000" dirty="0"/>
        </a:p>
      </dgm:t>
    </dgm:pt>
    <dgm:pt modelId="{0E500C61-BA6E-4044-9833-EF0B866C3AE9}" type="parTrans" cxnId="{2150D80B-6D26-4C10-9747-6FE90E26CF87}">
      <dgm:prSet/>
      <dgm:spPr/>
      <dgm:t>
        <a:bodyPr/>
        <a:lstStyle/>
        <a:p>
          <a:endParaRPr lang="en-US"/>
        </a:p>
      </dgm:t>
    </dgm:pt>
    <dgm:pt modelId="{7C90017D-5E54-4757-8D90-756FA20D7332}" type="sibTrans" cxnId="{2150D80B-6D26-4C10-9747-6FE90E26CF87}">
      <dgm:prSet/>
      <dgm:spPr/>
      <dgm:t>
        <a:bodyPr/>
        <a:lstStyle/>
        <a:p>
          <a:endParaRPr lang="en-US"/>
        </a:p>
      </dgm:t>
    </dgm:pt>
    <dgm:pt modelId="{F70D50C4-9F80-423C-ACD7-4C6E234D977E}">
      <dgm:prSet phldrT="[Text]" custT="1"/>
      <dgm:spPr/>
      <dgm:t>
        <a:bodyPr/>
        <a:lstStyle/>
        <a:p>
          <a:r>
            <a:rPr lang="en-US" sz="4000" b="1" dirty="0" smtClean="0"/>
            <a:t>Input</a:t>
          </a:r>
          <a:endParaRPr lang="en-US" sz="4000" b="1" dirty="0"/>
        </a:p>
      </dgm:t>
    </dgm:pt>
    <dgm:pt modelId="{71EF01CB-8929-486E-B4D2-EC63AF461B81}" type="parTrans" cxnId="{F6EEE753-CE5D-4C8E-A1D4-66A0C712410F}">
      <dgm:prSet/>
      <dgm:spPr/>
      <dgm:t>
        <a:bodyPr/>
        <a:lstStyle/>
        <a:p>
          <a:endParaRPr lang="en-US"/>
        </a:p>
      </dgm:t>
    </dgm:pt>
    <dgm:pt modelId="{17ACE7E5-2771-4D65-BBF8-32CEF795AD9D}" type="sibTrans" cxnId="{F6EEE753-CE5D-4C8E-A1D4-66A0C712410F}">
      <dgm:prSet/>
      <dgm:spPr/>
      <dgm:t>
        <a:bodyPr/>
        <a:lstStyle/>
        <a:p>
          <a:endParaRPr lang="en-US"/>
        </a:p>
      </dgm:t>
    </dgm:pt>
    <dgm:pt modelId="{55A2CAA7-636E-4D39-AE75-9DB9A7689F13}">
      <dgm:prSet phldrT="[Text]" custT="1"/>
      <dgm:spPr/>
      <dgm:t>
        <a:bodyPr/>
        <a:lstStyle/>
        <a:p>
          <a:r>
            <a:rPr lang="en-US" sz="4000" dirty="0" smtClean="0"/>
            <a:t>Child</a:t>
          </a:r>
          <a:endParaRPr lang="en-US" sz="4000" dirty="0"/>
        </a:p>
      </dgm:t>
    </dgm:pt>
    <dgm:pt modelId="{EE453C21-7C1F-4A20-81AA-FB7D9BE75425}" type="parTrans" cxnId="{C64CD5DF-3081-42D3-A1C6-457397806D85}">
      <dgm:prSet/>
      <dgm:spPr/>
      <dgm:t>
        <a:bodyPr/>
        <a:lstStyle/>
        <a:p>
          <a:endParaRPr lang="en-US"/>
        </a:p>
      </dgm:t>
    </dgm:pt>
    <dgm:pt modelId="{13C80177-097F-4C2C-80E4-A2D7687D379A}" type="sibTrans" cxnId="{C64CD5DF-3081-42D3-A1C6-457397806D85}">
      <dgm:prSet/>
      <dgm:spPr/>
      <dgm:t>
        <a:bodyPr/>
        <a:lstStyle/>
        <a:p>
          <a:endParaRPr lang="en-US"/>
        </a:p>
      </dgm:t>
    </dgm:pt>
    <dgm:pt modelId="{A8B3D44D-1FB6-46F3-BA3D-DFDC7E5585C4}" type="pres">
      <dgm:prSet presAssocID="{A3A70337-C778-43D1-9051-527047487F49}" presName="Name0" presStyleCnt="0">
        <dgm:presLayoutVars>
          <dgm:dir/>
          <dgm:animLvl val="lvl"/>
          <dgm:resizeHandles val="exact"/>
        </dgm:presLayoutVars>
      </dgm:prSet>
      <dgm:spPr/>
    </dgm:pt>
    <dgm:pt modelId="{42E18857-9860-4816-915A-13C5F5407DCB}" type="pres">
      <dgm:prSet presAssocID="{6D17836D-B910-42EB-A634-6CEBF113F1B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25AF6-D5F9-45A5-9382-1C6B7A6EE0CA}" type="pres">
      <dgm:prSet presAssocID="{7C90017D-5E54-4757-8D90-756FA20D7332}" presName="parTxOnlySpace" presStyleCnt="0"/>
      <dgm:spPr/>
    </dgm:pt>
    <dgm:pt modelId="{3C4E690A-838E-4605-8A17-1DAF84D31E2A}" type="pres">
      <dgm:prSet presAssocID="{F70D50C4-9F80-423C-ACD7-4C6E234D97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10E71-7A1A-4FC7-A4B4-1F78B755E41F}" type="pres">
      <dgm:prSet presAssocID="{17ACE7E5-2771-4D65-BBF8-32CEF795AD9D}" presName="parTxOnlySpace" presStyleCnt="0"/>
      <dgm:spPr/>
    </dgm:pt>
    <dgm:pt modelId="{46F9939F-A7D9-4C2A-8A7D-0760496BC4A5}" type="pres">
      <dgm:prSet presAssocID="{55A2CAA7-636E-4D39-AE75-9DB9A7689F1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CD5DF-3081-42D3-A1C6-457397806D85}" srcId="{A3A70337-C778-43D1-9051-527047487F49}" destId="{55A2CAA7-636E-4D39-AE75-9DB9A7689F13}" srcOrd="2" destOrd="0" parTransId="{EE453C21-7C1F-4A20-81AA-FB7D9BE75425}" sibTransId="{13C80177-097F-4C2C-80E4-A2D7687D379A}"/>
    <dgm:cxn modelId="{025115A6-C0C5-496B-BFCA-B03A37CBEFF6}" type="presOf" srcId="{A3A70337-C778-43D1-9051-527047487F49}" destId="{A8B3D44D-1FB6-46F3-BA3D-DFDC7E5585C4}" srcOrd="0" destOrd="0" presId="urn:microsoft.com/office/officeart/2005/8/layout/chevron1"/>
    <dgm:cxn modelId="{7176A5D1-C054-4A62-B13F-24476C30E69C}" type="presOf" srcId="{F70D50C4-9F80-423C-ACD7-4C6E234D977E}" destId="{3C4E690A-838E-4605-8A17-1DAF84D31E2A}" srcOrd="0" destOrd="0" presId="urn:microsoft.com/office/officeart/2005/8/layout/chevron1"/>
    <dgm:cxn modelId="{B7CE4202-B0CA-4399-BDB4-50D3724DEDE1}" type="presOf" srcId="{6D17836D-B910-42EB-A634-6CEBF113F1B6}" destId="{42E18857-9860-4816-915A-13C5F5407DCB}" srcOrd="0" destOrd="0" presId="urn:microsoft.com/office/officeart/2005/8/layout/chevron1"/>
    <dgm:cxn modelId="{F6EEE753-CE5D-4C8E-A1D4-66A0C712410F}" srcId="{A3A70337-C778-43D1-9051-527047487F49}" destId="{F70D50C4-9F80-423C-ACD7-4C6E234D977E}" srcOrd="1" destOrd="0" parTransId="{71EF01CB-8929-486E-B4D2-EC63AF461B81}" sibTransId="{17ACE7E5-2771-4D65-BBF8-32CEF795AD9D}"/>
    <dgm:cxn modelId="{2150D80B-6D26-4C10-9747-6FE90E26CF87}" srcId="{A3A70337-C778-43D1-9051-527047487F49}" destId="{6D17836D-B910-42EB-A634-6CEBF113F1B6}" srcOrd="0" destOrd="0" parTransId="{0E500C61-BA6E-4044-9833-EF0B866C3AE9}" sibTransId="{7C90017D-5E54-4757-8D90-756FA20D7332}"/>
    <dgm:cxn modelId="{8B0394AE-4033-4347-84B9-DB521397C6A0}" type="presOf" srcId="{55A2CAA7-636E-4D39-AE75-9DB9A7689F13}" destId="{46F9939F-A7D9-4C2A-8A7D-0760496BC4A5}" srcOrd="0" destOrd="0" presId="urn:microsoft.com/office/officeart/2005/8/layout/chevron1"/>
    <dgm:cxn modelId="{17FF749F-759A-4117-92B1-658C116BC505}" type="presParOf" srcId="{A8B3D44D-1FB6-46F3-BA3D-DFDC7E5585C4}" destId="{42E18857-9860-4816-915A-13C5F5407DCB}" srcOrd="0" destOrd="0" presId="urn:microsoft.com/office/officeart/2005/8/layout/chevron1"/>
    <dgm:cxn modelId="{D32BDFB6-BC43-462C-9327-27D56566A9FB}" type="presParOf" srcId="{A8B3D44D-1FB6-46F3-BA3D-DFDC7E5585C4}" destId="{5D125AF6-D5F9-45A5-9382-1C6B7A6EE0CA}" srcOrd="1" destOrd="0" presId="urn:microsoft.com/office/officeart/2005/8/layout/chevron1"/>
    <dgm:cxn modelId="{A491B0A9-4246-4E7C-8935-0EA18EE357AC}" type="presParOf" srcId="{A8B3D44D-1FB6-46F3-BA3D-DFDC7E5585C4}" destId="{3C4E690A-838E-4605-8A17-1DAF84D31E2A}" srcOrd="2" destOrd="0" presId="urn:microsoft.com/office/officeart/2005/8/layout/chevron1"/>
    <dgm:cxn modelId="{E443871C-65AA-4D27-A900-FE330B4636DF}" type="presParOf" srcId="{A8B3D44D-1FB6-46F3-BA3D-DFDC7E5585C4}" destId="{2E510E71-7A1A-4FC7-A4B4-1F78B755E41F}" srcOrd="3" destOrd="0" presId="urn:microsoft.com/office/officeart/2005/8/layout/chevron1"/>
    <dgm:cxn modelId="{90F25C95-AEB1-4D80-9458-30F0B82C7A5B}" type="presParOf" srcId="{A8B3D44D-1FB6-46F3-BA3D-DFDC7E5585C4}" destId="{46F9939F-A7D9-4C2A-8A7D-0760496BC4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70337-C778-43D1-9051-527047487F4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D17836D-B910-42EB-A634-6CEBF113F1B6}">
      <dgm:prSet phldrT="[Text]" custT="1"/>
      <dgm:spPr/>
      <dgm:t>
        <a:bodyPr/>
        <a:lstStyle/>
        <a:p>
          <a:r>
            <a:rPr lang="en-US" sz="4000" dirty="0" smtClean="0"/>
            <a:t>Child</a:t>
          </a:r>
          <a:endParaRPr lang="en-US" sz="4000" dirty="0"/>
        </a:p>
      </dgm:t>
    </dgm:pt>
    <dgm:pt modelId="{0E500C61-BA6E-4044-9833-EF0B866C3AE9}" type="parTrans" cxnId="{2150D80B-6D26-4C10-9747-6FE90E26CF87}">
      <dgm:prSet/>
      <dgm:spPr/>
      <dgm:t>
        <a:bodyPr/>
        <a:lstStyle/>
        <a:p>
          <a:endParaRPr lang="en-US"/>
        </a:p>
      </dgm:t>
    </dgm:pt>
    <dgm:pt modelId="{7C90017D-5E54-4757-8D90-756FA20D7332}" type="sibTrans" cxnId="{2150D80B-6D26-4C10-9747-6FE90E26CF87}">
      <dgm:prSet/>
      <dgm:spPr/>
      <dgm:t>
        <a:bodyPr/>
        <a:lstStyle/>
        <a:p>
          <a:endParaRPr lang="en-US"/>
        </a:p>
      </dgm:t>
    </dgm:pt>
    <dgm:pt modelId="{F70D50C4-9F80-423C-ACD7-4C6E234D977E}">
      <dgm:prSet phldrT="[Text]"/>
      <dgm:spPr/>
      <dgm:t>
        <a:bodyPr/>
        <a:lstStyle/>
        <a:p>
          <a:r>
            <a:rPr lang="en-US" b="1" dirty="0" smtClean="0"/>
            <a:t>Output/ Event Emitter</a:t>
          </a:r>
          <a:endParaRPr lang="en-US" b="1" dirty="0"/>
        </a:p>
      </dgm:t>
    </dgm:pt>
    <dgm:pt modelId="{71EF01CB-8929-486E-B4D2-EC63AF461B81}" type="parTrans" cxnId="{F6EEE753-CE5D-4C8E-A1D4-66A0C712410F}">
      <dgm:prSet/>
      <dgm:spPr/>
      <dgm:t>
        <a:bodyPr/>
        <a:lstStyle/>
        <a:p>
          <a:endParaRPr lang="en-US"/>
        </a:p>
      </dgm:t>
    </dgm:pt>
    <dgm:pt modelId="{17ACE7E5-2771-4D65-BBF8-32CEF795AD9D}" type="sibTrans" cxnId="{F6EEE753-CE5D-4C8E-A1D4-66A0C712410F}">
      <dgm:prSet/>
      <dgm:spPr/>
      <dgm:t>
        <a:bodyPr/>
        <a:lstStyle/>
        <a:p>
          <a:endParaRPr lang="en-US"/>
        </a:p>
      </dgm:t>
    </dgm:pt>
    <dgm:pt modelId="{55A2CAA7-636E-4D39-AE75-9DB9A7689F13}">
      <dgm:prSet phldrT="[Text]" custT="1"/>
      <dgm:spPr/>
      <dgm:t>
        <a:bodyPr/>
        <a:lstStyle/>
        <a:p>
          <a:r>
            <a:rPr lang="en-US" sz="4000" dirty="0" smtClean="0"/>
            <a:t>Parent</a:t>
          </a:r>
          <a:endParaRPr lang="en-US" sz="4000" dirty="0"/>
        </a:p>
      </dgm:t>
    </dgm:pt>
    <dgm:pt modelId="{EE453C21-7C1F-4A20-81AA-FB7D9BE75425}" type="parTrans" cxnId="{C64CD5DF-3081-42D3-A1C6-457397806D85}">
      <dgm:prSet/>
      <dgm:spPr/>
      <dgm:t>
        <a:bodyPr/>
        <a:lstStyle/>
        <a:p>
          <a:endParaRPr lang="en-US"/>
        </a:p>
      </dgm:t>
    </dgm:pt>
    <dgm:pt modelId="{13C80177-097F-4C2C-80E4-A2D7687D379A}" type="sibTrans" cxnId="{C64CD5DF-3081-42D3-A1C6-457397806D85}">
      <dgm:prSet/>
      <dgm:spPr/>
      <dgm:t>
        <a:bodyPr/>
        <a:lstStyle/>
        <a:p>
          <a:endParaRPr lang="en-US"/>
        </a:p>
      </dgm:t>
    </dgm:pt>
    <dgm:pt modelId="{A8B3D44D-1FB6-46F3-BA3D-DFDC7E5585C4}" type="pres">
      <dgm:prSet presAssocID="{A3A70337-C778-43D1-9051-527047487F49}" presName="Name0" presStyleCnt="0">
        <dgm:presLayoutVars>
          <dgm:dir/>
          <dgm:animLvl val="lvl"/>
          <dgm:resizeHandles val="exact"/>
        </dgm:presLayoutVars>
      </dgm:prSet>
      <dgm:spPr/>
    </dgm:pt>
    <dgm:pt modelId="{42E18857-9860-4816-915A-13C5F5407DCB}" type="pres">
      <dgm:prSet presAssocID="{6D17836D-B910-42EB-A634-6CEBF113F1B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25AF6-D5F9-45A5-9382-1C6B7A6EE0CA}" type="pres">
      <dgm:prSet presAssocID="{7C90017D-5E54-4757-8D90-756FA20D7332}" presName="parTxOnlySpace" presStyleCnt="0"/>
      <dgm:spPr/>
    </dgm:pt>
    <dgm:pt modelId="{3C4E690A-838E-4605-8A17-1DAF84D31E2A}" type="pres">
      <dgm:prSet presAssocID="{F70D50C4-9F80-423C-ACD7-4C6E234D97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10E71-7A1A-4FC7-A4B4-1F78B755E41F}" type="pres">
      <dgm:prSet presAssocID="{17ACE7E5-2771-4D65-BBF8-32CEF795AD9D}" presName="parTxOnlySpace" presStyleCnt="0"/>
      <dgm:spPr/>
    </dgm:pt>
    <dgm:pt modelId="{46F9939F-A7D9-4C2A-8A7D-0760496BC4A5}" type="pres">
      <dgm:prSet presAssocID="{55A2CAA7-636E-4D39-AE75-9DB9A7689F1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CD5DF-3081-42D3-A1C6-457397806D85}" srcId="{A3A70337-C778-43D1-9051-527047487F49}" destId="{55A2CAA7-636E-4D39-AE75-9DB9A7689F13}" srcOrd="2" destOrd="0" parTransId="{EE453C21-7C1F-4A20-81AA-FB7D9BE75425}" sibTransId="{13C80177-097F-4C2C-80E4-A2D7687D379A}"/>
    <dgm:cxn modelId="{025115A6-C0C5-496B-BFCA-B03A37CBEFF6}" type="presOf" srcId="{A3A70337-C778-43D1-9051-527047487F49}" destId="{A8B3D44D-1FB6-46F3-BA3D-DFDC7E5585C4}" srcOrd="0" destOrd="0" presId="urn:microsoft.com/office/officeart/2005/8/layout/chevron1"/>
    <dgm:cxn modelId="{7176A5D1-C054-4A62-B13F-24476C30E69C}" type="presOf" srcId="{F70D50C4-9F80-423C-ACD7-4C6E234D977E}" destId="{3C4E690A-838E-4605-8A17-1DAF84D31E2A}" srcOrd="0" destOrd="0" presId="urn:microsoft.com/office/officeart/2005/8/layout/chevron1"/>
    <dgm:cxn modelId="{B7CE4202-B0CA-4399-BDB4-50D3724DEDE1}" type="presOf" srcId="{6D17836D-B910-42EB-A634-6CEBF113F1B6}" destId="{42E18857-9860-4816-915A-13C5F5407DCB}" srcOrd="0" destOrd="0" presId="urn:microsoft.com/office/officeart/2005/8/layout/chevron1"/>
    <dgm:cxn modelId="{F6EEE753-CE5D-4C8E-A1D4-66A0C712410F}" srcId="{A3A70337-C778-43D1-9051-527047487F49}" destId="{F70D50C4-9F80-423C-ACD7-4C6E234D977E}" srcOrd="1" destOrd="0" parTransId="{71EF01CB-8929-486E-B4D2-EC63AF461B81}" sibTransId="{17ACE7E5-2771-4D65-BBF8-32CEF795AD9D}"/>
    <dgm:cxn modelId="{2150D80B-6D26-4C10-9747-6FE90E26CF87}" srcId="{A3A70337-C778-43D1-9051-527047487F49}" destId="{6D17836D-B910-42EB-A634-6CEBF113F1B6}" srcOrd="0" destOrd="0" parTransId="{0E500C61-BA6E-4044-9833-EF0B866C3AE9}" sibTransId="{7C90017D-5E54-4757-8D90-756FA20D7332}"/>
    <dgm:cxn modelId="{8B0394AE-4033-4347-84B9-DB521397C6A0}" type="presOf" srcId="{55A2CAA7-636E-4D39-AE75-9DB9A7689F13}" destId="{46F9939F-A7D9-4C2A-8A7D-0760496BC4A5}" srcOrd="0" destOrd="0" presId="urn:microsoft.com/office/officeart/2005/8/layout/chevron1"/>
    <dgm:cxn modelId="{17FF749F-759A-4117-92B1-658C116BC505}" type="presParOf" srcId="{A8B3D44D-1FB6-46F3-BA3D-DFDC7E5585C4}" destId="{42E18857-9860-4816-915A-13C5F5407DCB}" srcOrd="0" destOrd="0" presId="urn:microsoft.com/office/officeart/2005/8/layout/chevron1"/>
    <dgm:cxn modelId="{D32BDFB6-BC43-462C-9327-27D56566A9FB}" type="presParOf" srcId="{A8B3D44D-1FB6-46F3-BA3D-DFDC7E5585C4}" destId="{5D125AF6-D5F9-45A5-9382-1C6B7A6EE0CA}" srcOrd="1" destOrd="0" presId="urn:microsoft.com/office/officeart/2005/8/layout/chevron1"/>
    <dgm:cxn modelId="{A491B0A9-4246-4E7C-8935-0EA18EE357AC}" type="presParOf" srcId="{A8B3D44D-1FB6-46F3-BA3D-DFDC7E5585C4}" destId="{3C4E690A-838E-4605-8A17-1DAF84D31E2A}" srcOrd="2" destOrd="0" presId="urn:microsoft.com/office/officeart/2005/8/layout/chevron1"/>
    <dgm:cxn modelId="{E443871C-65AA-4D27-A900-FE330B4636DF}" type="presParOf" srcId="{A8B3D44D-1FB6-46F3-BA3D-DFDC7E5585C4}" destId="{2E510E71-7A1A-4FC7-A4B4-1F78B755E41F}" srcOrd="3" destOrd="0" presId="urn:microsoft.com/office/officeart/2005/8/layout/chevron1"/>
    <dgm:cxn modelId="{90F25C95-AEB1-4D80-9458-30F0B82C7A5B}" type="presParOf" srcId="{A8B3D44D-1FB6-46F3-BA3D-DFDC7E5585C4}" destId="{46F9939F-A7D9-4C2A-8A7D-0760496BC4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A70337-C778-43D1-9051-527047487F4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D17836D-B910-42EB-A634-6CEBF113F1B6}">
      <dgm:prSet phldrT="[Text]" custT="1"/>
      <dgm:spPr/>
      <dgm:t>
        <a:bodyPr/>
        <a:lstStyle/>
        <a:p>
          <a:r>
            <a:rPr lang="en-US" sz="4000" dirty="0" smtClean="0"/>
            <a:t>Comp1</a:t>
          </a:r>
          <a:endParaRPr lang="en-US" sz="4000" dirty="0"/>
        </a:p>
      </dgm:t>
    </dgm:pt>
    <dgm:pt modelId="{0E500C61-BA6E-4044-9833-EF0B866C3AE9}" type="parTrans" cxnId="{2150D80B-6D26-4C10-9747-6FE90E26CF87}">
      <dgm:prSet/>
      <dgm:spPr/>
      <dgm:t>
        <a:bodyPr/>
        <a:lstStyle/>
        <a:p>
          <a:endParaRPr lang="en-US"/>
        </a:p>
      </dgm:t>
    </dgm:pt>
    <dgm:pt modelId="{7C90017D-5E54-4757-8D90-756FA20D7332}" type="sibTrans" cxnId="{2150D80B-6D26-4C10-9747-6FE90E26CF87}">
      <dgm:prSet/>
      <dgm:spPr/>
      <dgm:t>
        <a:bodyPr/>
        <a:lstStyle/>
        <a:p>
          <a:endParaRPr lang="en-US"/>
        </a:p>
      </dgm:t>
    </dgm:pt>
    <dgm:pt modelId="{F70D50C4-9F80-423C-ACD7-4C6E234D977E}">
      <dgm:prSet phldrT="[Text]"/>
      <dgm:spPr/>
      <dgm:t>
        <a:bodyPr/>
        <a:lstStyle/>
        <a:p>
          <a:r>
            <a:rPr lang="en-US" b="1" dirty="0" err="1" smtClean="0"/>
            <a:t>RxJs</a:t>
          </a:r>
          <a:r>
            <a:rPr lang="en-US" b="1" dirty="0" smtClean="0"/>
            <a:t> Services</a:t>
          </a:r>
          <a:endParaRPr lang="en-US" b="1" dirty="0"/>
        </a:p>
      </dgm:t>
    </dgm:pt>
    <dgm:pt modelId="{71EF01CB-8929-486E-B4D2-EC63AF461B81}" type="parTrans" cxnId="{F6EEE753-CE5D-4C8E-A1D4-66A0C712410F}">
      <dgm:prSet/>
      <dgm:spPr/>
      <dgm:t>
        <a:bodyPr/>
        <a:lstStyle/>
        <a:p>
          <a:endParaRPr lang="en-US"/>
        </a:p>
      </dgm:t>
    </dgm:pt>
    <dgm:pt modelId="{17ACE7E5-2771-4D65-BBF8-32CEF795AD9D}" type="sibTrans" cxnId="{F6EEE753-CE5D-4C8E-A1D4-66A0C712410F}">
      <dgm:prSet/>
      <dgm:spPr/>
      <dgm:t>
        <a:bodyPr/>
        <a:lstStyle/>
        <a:p>
          <a:endParaRPr lang="en-US"/>
        </a:p>
      </dgm:t>
    </dgm:pt>
    <dgm:pt modelId="{55A2CAA7-636E-4D39-AE75-9DB9A7689F13}">
      <dgm:prSet phldrT="[Text]" custT="1"/>
      <dgm:spPr/>
      <dgm:t>
        <a:bodyPr/>
        <a:lstStyle/>
        <a:p>
          <a:r>
            <a:rPr lang="en-US" sz="4000" dirty="0" smtClean="0"/>
            <a:t>Comp2</a:t>
          </a:r>
          <a:endParaRPr lang="en-US" sz="4000" dirty="0"/>
        </a:p>
      </dgm:t>
    </dgm:pt>
    <dgm:pt modelId="{EE453C21-7C1F-4A20-81AA-FB7D9BE75425}" type="parTrans" cxnId="{C64CD5DF-3081-42D3-A1C6-457397806D85}">
      <dgm:prSet/>
      <dgm:spPr/>
      <dgm:t>
        <a:bodyPr/>
        <a:lstStyle/>
        <a:p>
          <a:endParaRPr lang="en-US"/>
        </a:p>
      </dgm:t>
    </dgm:pt>
    <dgm:pt modelId="{13C80177-097F-4C2C-80E4-A2D7687D379A}" type="sibTrans" cxnId="{C64CD5DF-3081-42D3-A1C6-457397806D85}">
      <dgm:prSet/>
      <dgm:spPr/>
      <dgm:t>
        <a:bodyPr/>
        <a:lstStyle/>
        <a:p>
          <a:endParaRPr lang="en-US"/>
        </a:p>
      </dgm:t>
    </dgm:pt>
    <dgm:pt modelId="{A8B3D44D-1FB6-46F3-BA3D-DFDC7E5585C4}" type="pres">
      <dgm:prSet presAssocID="{A3A70337-C778-43D1-9051-527047487F49}" presName="Name0" presStyleCnt="0">
        <dgm:presLayoutVars>
          <dgm:dir/>
          <dgm:animLvl val="lvl"/>
          <dgm:resizeHandles val="exact"/>
        </dgm:presLayoutVars>
      </dgm:prSet>
      <dgm:spPr/>
    </dgm:pt>
    <dgm:pt modelId="{42E18857-9860-4816-915A-13C5F5407DCB}" type="pres">
      <dgm:prSet presAssocID="{6D17836D-B910-42EB-A634-6CEBF113F1B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25AF6-D5F9-45A5-9382-1C6B7A6EE0CA}" type="pres">
      <dgm:prSet presAssocID="{7C90017D-5E54-4757-8D90-756FA20D7332}" presName="parTxOnlySpace" presStyleCnt="0"/>
      <dgm:spPr/>
    </dgm:pt>
    <dgm:pt modelId="{3C4E690A-838E-4605-8A17-1DAF84D31E2A}" type="pres">
      <dgm:prSet presAssocID="{F70D50C4-9F80-423C-ACD7-4C6E234D97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10E71-7A1A-4FC7-A4B4-1F78B755E41F}" type="pres">
      <dgm:prSet presAssocID="{17ACE7E5-2771-4D65-BBF8-32CEF795AD9D}" presName="parTxOnlySpace" presStyleCnt="0"/>
      <dgm:spPr/>
    </dgm:pt>
    <dgm:pt modelId="{46F9939F-A7D9-4C2A-8A7D-0760496BC4A5}" type="pres">
      <dgm:prSet presAssocID="{55A2CAA7-636E-4D39-AE75-9DB9A7689F1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CD5DF-3081-42D3-A1C6-457397806D85}" srcId="{A3A70337-C778-43D1-9051-527047487F49}" destId="{55A2CAA7-636E-4D39-AE75-9DB9A7689F13}" srcOrd="2" destOrd="0" parTransId="{EE453C21-7C1F-4A20-81AA-FB7D9BE75425}" sibTransId="{13C80177-097F-4C2C-80E4-A2D7687D379A}"/>
    <dgm:cxn modelId="{025115A6-C0C5-496B-BFCA-B03A37CBEFF6}" type="presOf" srcId="{A3A70337-C778-43D1-9051-527047487F49}" destId="{A8B3D44D-1FB6-46F3-BA3D-DFDC7E5585C4}" srcOrd="0" destOrd="0" presId="urn:microsoft.com/office/officeart/2005/8/layout/chevron1"/>
    <dgm:cxn modelId="{7176A5D1-C054-4A62-B13F-24476C30E69C}" type="presOf" srcId="{F70D50C4-9F80-423C-ACD7-4C6E234D977E}" destId="{3C4E690A-838E-4605-8A17-1DAF84D31E2A}" srcOrd="0" destOrd="0" presId="urn:microsoft.com/office/officeart/2005/8/layout/chevron1"/>
    <dgm:cxn modelId="{B7CE4202-B0CA-4399-BDB4-50D3724DEDE1}" type="presOf" srcId="{6D17836D-B910-42EB-A634-6CEBF113F1B6}" destId="{42E18857-9860-4816-915A-13C5F5407DCB}" srcOrd="0" destOrd="0" presId="urn:microsoft.com/office/officeart/2005/8/layout/chevron1"/>
    <dgm:cxn modelId="{F6EEE753-CE5D-4C8E-A1D4-66A0C712410F}" srcId="{A3A70337-C778-43D1-9051-527047487F49}" destId="{F70D50C4-9F80-423C-ACD7-4C6E234D977E}" srcOrd="1" destOrd="0" parTransId="{71EF01CB-8929-486E-B4D2-EC63AF461B81}" sibTransId="{17ACE7E5-2771-4D65-BBF8-32CEF795AD9D}"/>
    <dgm:cxn modelId="{2150D80B-6D26-4C10-9747-6FE90E26CF87}" srcId="{A3A70337-C778-43D1-9051-527047487F49}" destId="{6D17836D-B910-42EB-A634-6CEBF113F1B6}" srcOrd="0" destOrd="0" parTransId="{0E500C61-BA6E-4044-9833-EF0B866C3AE9}" sibTransId="{7C90017D-5E54-4757-8D90-756FA20D7332}"/>
    <dgm:cxn modelId="{8B0394AE-4033-4347-84B9-DB521397C6A0}" type="presOf" srcId="{55A2CAA7-636E-4D39-AE75-9DB9A7689F13}" destId="{46F9939F-A7D9-4C2A-8A7D-0760496BC4A5}" srcOrd="0" destOrd="0" presId="urn:microsoft.com/office/officeart/2005/8/layout/chevron1"/>
    <dgm:cxn modelId="{17FF749F-759A-4117-92B1-658C116BC505}" type="presParOf" srcId="{A8B3D44D-1FB6-46F3-BA3D-DFDC7E5585C4}" destId="{42E18857-9860-4816-915A-13C5F5407DCB}" srcOrd="0" destOrd="0" presId="urn:microsoft.com/office/officeart/2005/8/layout/chevron1"/>
    <dgm:cxn modelId="{D32BDFB6-BC43-462C-9327-27D56566A9FB}" type="presParOf" srcId="{A8B3D44D-1FB6-46F3-BA3D-DFDC7E5585C4}" destId="{5D125AF6-D5F9-45A5-9382-1C6B7A6EE0CA}" srcOrd="1" destOrd="0" presId="urn:microsoft.com/office/officeart/2005/8/layout/chevron1"/>
    <dgm:cxn modelId="{A491B0A9-4246-4E7C-8935-0EA18EE357AC}" type="presParOf" srcId="{A8B3D44D-1FB6-46F3-BA3D-DFDC7E5585C4}" destId="{3C4E690A-838E-4605-8A17-1DAF84D31E2A}" srcOrd="2" destOrd="0" presId="urn:microsoft.com/office/officeart/2005/8/layout/chevron1"/>
    <dgm:cxn modelId="{E443871C-65AA-4D27-A900-FE330B4636DF}" type="presParOf" srcId="{A8B3D44D-1FB6-46F3-BA3D-DFDC7E5585C4}" destId="{2E510E71-7A1A-4FC7-A4B4-1F78B755E41F}" srcOrd="3" destOrd="0" presId="urn:microsoft.com/office/officeart/2005/8/layout/chevron1"/>
    <dgm:cxn modelId="{90F25C95-AEB1-4D80-9458-30F0B82C7A5B}" type="presParOf" srcId="{A8B3D44D-1FB6-46F3-BA3D-DFDC7E5585C4}" destId="{46F9939F-A7D9-4C2A-8A7D-0760496BC4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A70337-C778-43D1-9051-527047487F4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D17836D-B910-42EB-A634-6CEBF113F1B6}">
      <dgm:prSet phldrT="[Text]" custT="1"/>
      <dgm:spPr/>
      <dgm:t>
        <a:bodyPr/>
        <a:lstStyle/>
        <a:p>
          <a:r>
            <a:rPr lang="en-US" sz="4000" dirty="0" smtClean="0"/>
            <a:t>Child</a:t>
          </a:r>
          <a:endParaRPr lang="en-US" sz="4000" dirty="0"/>
        </a:p>
      </dgm:t>
    </dgm:pt>
    <dgm:pt modelId="{0E500C61-BA6E-4044-9833-EF0B866C3AE9}" type="parTrans" cxnId="{2150D80B-6D26-4C10-9747-6FE90E26CF87}">
      <dgm:prSet/>
      <dgm:spPr/>
      <dgm:t>
        <a:bodyPr/>
        <a:lstStyle/>
        <a:p>
          <a:endParaRPr lang="en-US"/>
        </a:p>
      </dgm:t>
    </dgm:pt>
    <dgm:pt modelId="{7C90017D-5E54-4757-8D90-756FA20D7332}" type="sibTrans" cxnId="{2150D80B-6D26-4C10-9747-6FE90E26CF87}">
      <dgm:prSet/>
      <dgm:spPr/>
      <dgm:t>
        <a:bodyPr/>
        <a:lstStyle/>
        <a:p>
          <a:endParaRPr lang="en-US"/>
        </a:p>
      </dgm:t>
    </dgm:pt>
    <dgm:pt modelId="{F70D50C4-9F80-423C-ACD7-4C6E234D977E}">
      <dgm:prSet phldrT="[Text]"/>
      <dgm:spPr/>
      <dgm:t>
        <a:bodyPr/>
        <a:lstStyle/>
        <a:p>
          <a:r>
            <a:rPr lang="en-US" b="1" dirty="0" smtClean="0"/>
            <a:t>View</a:t>
          </a:r>
        </a:p>
        <a:p>
          <a:r>
            <a:rPr lang="en-US" b="1" dirty="0" smtClean="0"/>
            <a:t>Child</a:t>
          </a:r>
          <a:endParaRPr lang="en-US" b="1" dirty="0"/>
        </a:p>
      </dgm:t>
    </dgm:pt>
    <dgm:pt modelId="{71EF01CB-8929-486E-B4D2-EC63AF461B81}" type="parTrans" cxnId="{F6EEE753-CE5D-4C8E-A1D4-66A0C712410F}">
      <dgm:prSet/>
      <dgm:spPr/>
      <dgm:t>
        <a:bodyPr/>
        <a:lstStyle/>
        <a:p>
          <a:endParaRPr lang="en-US"/>
        </a:p>
      </dgm:t>
    </dgm:pt>
    <dgm:pt modelId="{17ACE7E5-2771-4D65-BBF8-32CEF795AD9D}" type="sibTrans" cxnId="{F6EEE753-CE5D-4C8E-A1D4-66A0C712410F}">
      <dgm:prSet/>
      <dgm:spPr/>
      <dgm:t>
        <a:bodyPr/>
        <a:lstStyle/>
        <a:p>
          <a:endParaRPr lang="en-US"/>
        </a:p>
      </dgm:t>
    </dgm:pt>
    <dgm:pt modelId="{55A2CAA7-636E-4D39-AE75-9DB9A7689F13}">
      <dgm:prSet phldrT="[Text]" custT="1"/>
      <dgm:spPr/>
      <dgm:t>
        <a:bodyPr/>
        <a:lstStyle/>
        <a:p>
          <a:r>
            <a:rPr lang="en-US" sz="4000" dirty="0" smtClean="0"/>
            <a:t>Parent</a:t>
          </a:r>
          <a:endParaRPr lang="en-US" sz="4000" dirty="0"/>
        </a:p>
      </dgm:t>
    </dgm:pt>
    <dgm:pt modelId="{EE453C21-7C1F-4A20-81AA-FB7D9BE75425}" type="parTrans" cxnId="{C64CD5DF-3081-42D3-A1C6-457397806D85}">
      <dgm:prSet/>
      <dgm:spPr/>
      <dgm:t>
        <a:bodyPr/>
        <a:lstStyle/>
        <a:p>
          <a:endParaRPr lang="en-US"/>
        </a:p>
      </dgm:t>
    </dgm:pt>
    <dgm:pt modelId="{13C80177-097F-4C2C-80E4-A2D7687D379A}" type="sibTrans" cxnId="{C64CD5DF-3081-42D3-A1C6-457397806D85}">
      <dgm:prSet/>
      <dgm:spPr/>
      <dgm:t>
        <a:bodyPr/>
        <a:lstStyle/>
        <a:p>
          <a:endParaRPr lang="en-US"/>
        </a:p>
      </dgm:t>
    </dgm:pt>
    <dgm:pt modelId="{A8B3D44D-1FB6-46F3-BA3D-DFDC7E5585C4}" type="pres">
      <dgm:prSet presAssocID="{A3A70337-C778-43D1-9051-527047487F49}" presName="Name0" presStyleCnt="0">
        <dgm:presLayoutVars>
          <dgm:dir/>
          <dgm:animLvl val="lvl"/>
          <dgm:resizeHandles val="exact"/>
        </dgm:presLayoutVars>
      </dgm:prSet>
      <dgm:spPr/>
    </dgm:pt>
    <dgm:pt modelId="{42E18857-9860-4816-915A-13C5F5407DCB}" type="pres">
      <dgm:prSet presAssocID="{6D17836D-B910-42EB-A634-6CEBF113F1B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25AF6-D5F9-45A5-9382-1C6B7A6EE0CA}" type="pres">
      <dgm:prSet presAssocID="{7C90017D-5E54-4757-8D90-756FA20D7332}" presName="parTxOnlySpace" presStyleCnt="0"/>
      <dgm:spPr/>
    </dgm:pt>
    <dgm:pt modelId="{3C4E690A-838E-4605-8A17-1DAF84D31E2A}" type="pres">
      <dgm:prSet presAssocID="{F70D50C4-9F80-423C-ACD7-4C6E234D97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10E71-7A1A-4FC7-A4B4-1F78B755E41F}" type="pres">
      <dgm:prSet presAssocID="{17ACE7E5-2771-4D65-BBF8-32CEF795AD9D}" presName="parTxOnlySpace" presStyleCnt="0"/>
      <dgm:spPr/>
    </dgm:pt>
    <dgm:pt modelId="{46F9939F-A7D9-4C2A-8A7D-0760496BC4A5}" type="pres">
      <dgm:prSet presAssocID="{55A2CAA7-636E-4D39-AE75-9DB9A7689F1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CD5DF-3081-42D3-A1C6-457397806D85}" srcId="{A3A70337-C778-43D1-9051-527047487F49}" destId="{55A2CAA7-636E-4D39-AE75-9DB9A7689F13}" srcOrd="2" destOrd="0" parTransId="{EE453C21-7C1F-4A20-81AA-FB7D9BE75425}" sibTransId="{13C80177-097F-4C2C-80E4-A2D7687D379A}"/>
    <dgm:cxn modelId="{025115A6-C0C5-496B-BFCA-B03A37CBEFF6}" type="presOf" srcId="{A3A70337-C778-43D1-9051-527047487F49}" destId="{A8B3D44D-1FB6-46F3-BA3D-DFDC7E5585C4}" srcOrd="0" destOrd="0" presId="urn:microsoft.com/office/officeart/2005/8/layout/chevron1"/>
    <dgm:cxn modelId="{7176A5D1-C054-4A62-B13F-24476C30E69C}" type="presOf" srcId="{F70D50C4-9F80-423C-ACD7-4C6E234D977E}" destId="{3C4E690A-838E-4605-8A17-1DAF84D31E2A}" srcOrd="0" destOrd="0" presId="urn:microsoft.com/office/officeart/2005/8/layout/chevron1"/>
    <dgm:cxn modelId="{B7CE4202-B0CA-4399-BDB4-50D3724DEDE1}" type="presOf" srcId="{6D17836D-B910-42EB-A634-6CEBF113F1B6}" destId="{42E18857-9860-4816-915A-13C5F5407DCB}" srcOrd="0" destOrd="0" presId="urn:microsoft.com/office/officeart/2005/8/layout/chevron1"/>
    <dgm:cxn modelId="{F6EEE753-CE5D-4C8E-A1D4-66A0C712410F}" srcId="{A3A70337-C778-43D1-9051-527047487F49}" destId="{F70D50C4-9F80-423C-ACD7-4C6E234D977E}" srcOrd="1" destOrd="0" parTransId="{71EF01CB-8929-486E-B4D2-EC63AF461B81}" sibTransId="{17ACE7E5-2771-4D65-BBF8-32CEF795AD9D}"/>
    <dgm:cxn modelId="{2150D80B-6D26-4C10-9747-6FE90E26CF87}" srcId="{A3A70337-C778-43D1-9051-527047487F49}" destId="{6D17836D-B910-42EB-A634-6CEBF113F1B6}" srcOrd="0" destOrd="0" parTransId="{0E500C61-BA6E-4044-9833-EF0B866C3AE9}" sibTransId="{7C90017D-5E54-4757-8D90-756FA20D7332}"/>
    <dgm:cxn modelId="{8B0394AE-4033-4347-84B9-DB521397C6A0}" type="presOf" srcId="{55A2CAA7-636E-4D39-AE75-9DB9A7689F13}" destId="{46F9939F-A7D9-4C2A-8A7D-0760496BC4A5}" srcOrd="0" destOrd="0" presId="urn:microsoft.com/office/officeart/2005/8/layout/chevron1"/>
    <dgm:cxn modelId="{17FF749F-759A-4117-92B1-658C116BC505}" type="presParOf" srcId="{A8B3D44D-1FB6-46F3-BA3D-DFDC7E5585C4}" destId="{42E18857-9860-4816-915A-13C5F5407DCB}" srcOrd="0" destOrd="0" presId="urn:microsoft.com/office/officeart/2005/8/layout/chevron1"/>
    <dgm:cxn modelId="{D32BDFB6-BC43-462C-9327-27D56566A9FB}" type="presParOf" srcId="{A8B3D44D-1FB6-46F3-BA3D-DFDC7E5585C4}" destId="{5D125AF6-D5F9-45A5-9382-1C6B7A6EE0CA}" srcOrd="1" destOrd="0" presId="urn:microsoft.com/office/officeart/2005/8/layout/chevron1"/>
    <dgm:cxn modelId="{A491B0A9-4246-4E7C-8935-0EA18EE357AC}" type="presParOf" srcId="{A8B3D44D-1FB6-46F3-BA3D-DFDC7E5585C4}" destId="{3C4E690A-838E-4605-8A17-1DAF84D31E2A}" srcOrd="2" destOrd="0" presId="urn:microsoft.com/office/officeart/2005/8/layout/chevron1"/>
    <dgm:cxn modelId="{E443871C-65AA-4D27-A900-FE330B4636DF}" type="presParOf" srcId="{A8B3D44D-1FB6-46F3-BA3D-DFDC7E5585C4}" destId="{2E510E71-7A1A-4FC7-A4B4-1F78B755E41F}" srcOrd="3" destOrd="0" presId="urn:microsoft.com/office/officeart/2005/8/layout/chevron1"/>
    <dgm:cxn modelId="{90F25C95-AEB1-4D80-9458-30F0B82C7A5B}" type="presParOf" srcId="{A8B3D44D-1FB6-46F3-BA3D-DFDC7E5585C4}" destId="{46F9939F-A7D9-4C2A-8A7D-0760496BC4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18857-9860-4816-915A-13C5F5407DCB}">
      <dsp:nvSpPr>
        <dsp:cNvPr id="0" name=""/>
        <dsp:cNvSpPr/>
      </dsp:nvSpPr>
      <dsp:spPr>
        <a:xfrm>
          <a:off x="2374" y="74569"/>
          <a:ext cx="2892866" cy="11571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Parent</a:t>
          </a:r>
          <a:endParaRPr lang="en-US" sz="4000" kern="1200" dirty="0"/>
        </a:p>
      </dsp:txBody>
      <dsp:txXfrm>
        <a:off x="580947" y="74569"/>
        <a:ext cx="1735720" cy="1157146"/>
      </dsp:txXfrm>
    </dsp:sp>
    <dsp:sp modelId="{3C4E690A-838E-4605-8A17-1DAF84D31E2A}">
      <dsp:nvSpPr>
        <dsp:cNvPr id="0" name=""/>
        <dsp:cNvSpPr/>
      </dsp:nvSpPr>
      <dsp:spPr>
        <a:xfrm>
          <a:off x="2605954" y="74569"/>
          <a:ext cx="2892866" cy="11571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Input</a:t>
          </a:r>
          <a:endParaRPr lang="en-US" sz="4000" b="1" kern="1200" dirty="0"/>
        </a:p>
      </dsp:txBody>
      <dsp:txXfrm>
        <a:off x="3184527" y="74569"/>
        <a:ext cx="1735720" cy="1157146"/>
      </dsp:txXfrm>
    </dsp:sp>
    <dsp:sp modelId="{46F9939F-A7D9-4C2A-8A7D-0760496BC4A5}">
      <dsp:nvSpPr>
        <dsp:cNvPr id="0" name=""/>
        <dsp:cNvSpPr/>
      </dsp:nvSpPr>
      <dsp:spPr>
        <a:xfrm>
          <a:off x="5209534" y="74569"/>
          <a:ext cx="2892866" cy="11571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Child</a:t>
          </a:r>
          <a:endParaRPr lang="en-US" sz="4000" kern="1200" dirty="0"/>
        </a:p>
      </dsp:txBody>
      <dsp:txXfrm>
        <a:off x="5788107" y="74569"/>
        <a:ext cx="1735720" cy="1157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18857-9860-4816-915A-13C5F5407DCB}">
      <dsp:nvSpPr>
        <dsp:cNvPr id="0" name=""/>
        <dsp:cNvSpPr/>
      </dsp:nvSpPr>
      <dsp:spPr>
        <a:xfrm>
          <a:off x="2374" y="74569"/>
          <a:ext cx="2892866" cy="11571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Child</a:t>
          </a:r>
          <a:endParaRPr lang="en-US" sz="4000" kern="1200" dirty="0"/>
        </a:p>
      </dsp:txBody>
      <dsp:txXfrm>
        <a:off x="580947" y="74569"/>
        <a:ext cx="1735720" cy="1157146"/>
      </dsp:txXfrm>
    </dsp:sp>
    <dsp:sp modelId="{3C4E690A-838E-4605-8A17-1DAF84D31E2A}">
      <dsp:nvSpPr>
        <dsp:cNvPr id="0" name=""/>
        <dsp:cNvSpPr/>
      </dsp:nvSpPr>
      <dsp:spPr>
        <a:xfrm>
          <a:off x="2605954" y="74569"/>
          <a:ext cx="2892866" cy="11571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Output/ Event Emitter</a:t>
          </a:r>
          <a:endParaRPr lang="en-US" sz="2500" b="1" kern="1200" dirty="0"/>
        </a:p>
      </dsp:txBody>
      <dsp:txXfrm>
        <a:off x="3184527" y="74569"/>
        <a:ext cx="1735720" cy="1157146"/>
      </dsp:txXfrm>
    </dsp:sp>
    <dsp:sp modelId="{46F9939F-A7D9-4C2A-8A7D-0760496BC4A5}">
      <dsp:nvSpPr>
        <dsp:cNvPr id="0" name=""/>
        <dsp:cNvSpPr/>
      </dsp:nvSpPr>
      <dsp:spPr>
        <a:xfrm>
          <a:off x="5209534" y="74569"/>
          <a:ext cx="2892866" cy="11571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Parent</a:t>
          </a:r>
          <a:endParaRPr lang="en-US" sz="4000" kern="1200" dirty="0"/>
        </a:p>
      </dsp:txBody>
      <dsp:txXfrm>
        <a:off x="5788107" y="74569"/>
        <a:ext cx="1735720" cy="1157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18857-9860-4816-915A-13C5F5407DCB}">
      <dsp:nvSpPr>
        <dsp:cNvPr id="0" name=""/>
        <dsp:cNvSpPr/>
      </dsp:nvSpPr>
      <dsp:spPr>
        <a:xfrm>
          <a:off x="2374" y="74569"/>
          <a:ext cx="2892866" cy="11571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Comp1</a:t>
          </a:r>
          <a:endParaRPr lang="en-US" sz="4000" kern="1200" dirty="0"/>
        </a:p>
      </dsp:txBody>
      <dsp:txXfrm>
        <a:off x="580947" y="74569"/>
        <a:ext cx="1735720" cy="1157146"/>
      </dsp:txXfrm>
    </dsp:sp>
    <dsp:sp modelId="{3C4E690A-838E-4605-8A17-1DAF84D31E2A}">
      <dsp:nvSpPr>
        <dsp:cNvPr id="0" name=""/>
        <dsp:cNvSpPr/>
      </dsp:nvSpPr>
      <dsp:spPr>
        <a:xfrm>
          <a:off x="2605954" y="74569"/>
          <a:ext cx="2892866" cy="11571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err="1" smtClean="0"/>
            <a:t>RxJs</a:t>
          </a:r>
          <a:r>
            <a:rPr lang="en-US" sz="3500" b="1" kern="1200" dirty="0" smtClean="0"/>
            <a:t> Services</a:t>
          </a:r>
          <a:endParaRPr lang="en-US" sz="3500" b="1" kern="1200" dirty="0"/>
        </a:p>
      </dsp:txBody>
      <dsp:txXfrm>
        <a:off x="3184527" y="74569"/>
        <a:ext cx="1735720" cy="1157146"/>
      </dsp:txXfrm>
    </dsp:sp>
    <dsp:sp modelId="{46F9939F-A7D9-4C2A-8A7D-0760496BC4A5}">
      <dsp:nvSpPr>
        <dsp:cNvPr id="0" name=""/>
        <dsp:cNvSpPr/>
      </dsp:nvSpPr>
      <dsp:spPr>
        <a:xfrm>
          <a:off x="5209534" y="74569"/>
          <a:ext cx="2892866" cy="11571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Comp2</a:t>
          </a:r>
          <a:endParaRPr lang="en-US" sz="4000" kern="1200" dirty="0"/>
        </a:p>
      </dsp:txBody>
      <dsp:txXfrm>
        <a:off x="5788107" y="74569"/>
        <a:ext cx="1735720" cy="1157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18857-9860-4816-915A-13C5F5407DCB}">
      <dsp:nvSpPr>
        <dsp:cNvPr id="0" name=""/>
        <dsp:cNvSpPr/>
      </dsp:nvSpPr>
      <dsp:spPr>
        <a:xfrm>
          <a:off x="2374" y="74569"/>
          <a:ext cx="2892866" cy="11571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Child</a:t>
          </a:r>
          <a:endParaRPr lang="en-US" sz="4000" kern="1200" dirty="0"/>
        </a:p>
      </dsp:txBody>
      <dsp:txXfrm>
        <a:off x="580947" y="74569"/>
        <a:ext cx="1735720" cy="1157146"/>
      </dsp:txXfrm>
    </dsp:sp>
    <dsp:sp modelId="{3C4E690A-838E-4605-8A17-1DAF84D31E2A}">
      <dsp:nvSpPr>
        <dsp:cNvPr id="0" name=""/>
        <dsp:cNvSpPr/>
      </dsp:nvSpPr>
      <dsp:spPr>
        <a:xfrm>
          <a:off x="2605954" y="74569"/>
          <a:ext cx="2892866" cy="11571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View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Child</a:t>
          </a:r>
          <a:endParaRPr lang="en-US" sz="3200" b="1" kern="1200" dirty="0"/>
        </a:p>
      </dsp:txBody>
      <dsp:txXfrm>
        <a:off x="3184527" y="74569"/>
        <a:ext cx="1735720" cy="1157146"/>
      </dsp:txXfrm>
    </dsp:sp>
    <dsp:sp modelId="{46F9939F-A7D9-4C2A-8A7D-0760496BC4A5}">
      <dsp:nvSpPr>
        <dsp:cNvPr id="0" name=""/>
        <dsp:cNvSpPr/>
      </dsp:nvSpPr>
      <dsp:spPr>
        <a:xfrm>
          <a:off x="5209534" y="74569"/>
          <a:ext cx="2892866" cy="11571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Parent</a:t>
          </a:r>
          <a:endParaRPr lang="en-US" sz="4000" kern="1200" dirty="0"/>
        </a:p>
      </dsp:txBody>
      <dsp:txXfrm>
        <a:off x="5788107" y="74569"/>
        <a:ext cx="1735720" cy="1157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BF2F-EA99-4041-8A07-A009931458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angular.io/guide/rout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api/common/NgSwitchDefault" TargetMode="External"/><Relationship Id="rId3" Type="http://schemas.openxmlformats.org/officeDocument/2006/relationships/hyperlink" Target="https://www.javatpoint.com/angular-7-pipes" TargetMode="External"/><Relationship Id="rId7" Type="http://schemas.openxmlformats.org/officeDocument/2006/relationships/hyperlink" Target="https://angular.io/api/common/NgSwitchCa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Switch" TargetMode="External"/><Relationship Id="rId5" Type="http://schemas.openxmlformats.org/officeDocument/2006/relationships/hyperlink" Target="https://angular.io/api/common/NgForOf" TargetMode="External"/><Relationship Id="rId4" Type="http://schemas.openxmlformats.org/officeDocument/2006/relationships/hyperlink" Target="https://angular.io/api/common/NgIf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39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w3schools.com/html/html5_semantic_elements.asp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hyperlink" Target="https://www.w3schools.com/tags/default.asp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intro.asp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domvc.com/" TargetMode="Externa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nodejs.org/en/download/" TargetMode="Externa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0457"/>
            <a:ext cx="12192000" cy="2560321"/>
          </a:xfrm>
        </p:spPr>
        <p:txBody>
          <a:bodyPr>
            <a:normAutofit fontScale="90000"/>
          </a:bodyPr>
          <a:lstStyle/>
          <a:p>
            <a:r>
              <a:rPr lang="en-US" sz="10000" b="1" dirty="0"/>
              <a:t>Introduction to Web Design</a:t>
            </a:r>
            <a:endParaRPr lang="en-US" sz="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26" y="4407797"/>
            <a:ext cx="3213463" cy="1819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430" y="4407956"/>
            <a:ext cx="4448175" cy="1819275"/>
          </a:xfrm>
          <a:prstGeom prst="rect">
            <a:avLst/>
          </a:prstGeom>
        </p:spPr>
      </p:pic>
      <p:pic>
        <p:nvPicPr>
          <p:cNvPr id="10" name="Picture 6" descr="Image result for HTML5 &amp; Css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4407797"/>
            <a:ext cx="374836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8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Interfaces, Classes &amp;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" y="1010195"/>
            <a:ext cx="3997233" cy="5229496"/>
          </a:xfrm>
        </p:spPr>
        <p:txBody>
          <a:bodyPr>
            <a:normAutofit/>
          </a:bodyPr>
          <a:lstStyle/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Optional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  <a:p>
            <a:pPr lvl="1"/>
            <a:r>
              <a:rPr lang="en-US" dirty="0" err="1"/>
              <a:t>FunctionTypes</a:t>
            </a:r>
            <a:endParaRPr lang="en-US" dirty="0"/>
          </a:p>
          <a:p>
            <a:r>
              <a:rPr lang="en-US" dirty="0"/>
              <a:t>Implementing Interfaces</a:t>
            </a:r>
          </a:p>
          <a:p>
            <a:pPr lvl="1"/>
            <a:r>
              <a:rPr lang="en-US" dirty="0"/>
              <a:t>Static Class</a:t>
            </a:r>
          </a:p>
          <a:p>
            <a:pPr lvl="1"/>
            <a:r>
              <a:rPr lang="en-US" dirty="0"/>
              <a:t>Instance Class Types</a:t>
            </a:r>
          </a:p>
          <a:p>
            <a:pPr lvl="1"/>
            <a:r>
              <a:rPr lang="en-US" dirty="0"/>
              <a:t>Extend 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92091"/>
            <a:ext cx="924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https://www.sitepen.com/blog/2018/10/29/update-the-definitive-typescript-guide/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08" y="1475487"/>
            <a:ext cx="4530274" cy="426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26545" cy="957943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521232" y="1136469"/>
            <a:ext cx="5573487" cy="43673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with Angular development Install the following </a:t>
            </a:r>
          </a:p>
          <a:p>
            <a:r>
              <a:rPr lang="en-US" dirty="0" err="1"/>
              <a:t>Node.Js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package manager</a:t>
            </a:r>
          </a:p>
          <a:p>
            <a:r>
              <a:rPr lang="en-US" dirty="0"/>
              <a:t>Angular CLI</a:t>
            </a:r>
          </a:p>
          <a:p>
            <a:pPr lvl="1"/>
            <a:r>
              <a:rPr lang="en-US" i="1" dirty="0" err="1"/>
              <a:t>npm</a:t>
            </a:r>
            <a:r>
              <a:rPr lang="en-US" i="1" dirty="0"/>
              <a:t> install -g @angular/cli</a:t>
            </a:r>
          </a:p>
          <a:p>
            <a:pPr lvl="1"/>
            <a:r>
              <a:rPr lang="en-US" i="1" dirty="0"/>
              <a:t>ng --version</a:t>
            </a:r>
          </a:p>
          <a:p>
            <a:pPr lvl="1"/>
            <a:r>
              <a:rPr lang="en-US" i="1" dirty="0"/>
              <a:t>cd my-app</a:t>
            </a:r>
          </a:p>
          <a:p>
            <a:pPr lvl="1"/>
            <a:r>
              <a:rPr lang="en-US" i="1" dirty="0"/>
              <a:t>ng serve --open</a:t>
            </a:r>
          </a:p>
        </p:txBody>
      </p:sp>
    </p:spTree>
    <p:extLst>
      <p:ext uri="{BB962C8B-B14F-4D97-AF65-F5344CB8AC3E}">
        <p14:creationId xmlns:p14="http://schemas.microsoft.com/office/powerpoint/2010/main" val="245326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CLI Commands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332"/>
            <a:ext cx="7968343" cy="52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7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68" y="984069"/>
            <a:ext cx="5536294" cy="3907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4069"/>
            <a:ext cx="6641942" cy="53276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CLI Commands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6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13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Project - Files &amp;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24584"/>
            <a:ext cx="5181600" cy="5154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Root</a:t>
            </a:r>
          </a:p>
          <a:p>
            <a:pPr lvl="1"/>
            <a:r>
              <a:rPr lang="en-US" dirty="0" err="1"/>
              <a:t>package.json</a:t>
            </a:r>
            <a:r>
              <a:rPr lang="en-US" dirty="0"/>
              <a:t> &amp; package-</a:t>
            </a:r>
            <a:r>
              <a:rPr lang="en-US" dirty="0" err="1"/>
              <a:t>lock.json</a:t>
            </a:r>
            <a:endParaRPr lang="en-US" dirty="0"/>
          </a:p>
          <a:p>
            <a:pPr lvl="1"/>
            <a:r>
              <a:rPr lang="en-US" dirty="0"/>
              <a:t>Index.html</a:t>
            </a:r>
          </a:p>
          <a:p>
            <a:pPr lvl="1"/>
            <a:r>
              <a:rPr lang="en-US" dirty="0" err="1"/>
              <a:t>tsconfig.app.json</a:t>
            </a:r>
            <a:endParaRPr lang="en-US" dirty="0"/>
          </a:p>
          <a:p>
            <a:pPr lvl="1"/>
            <a:r>
              <a:rPr lang="en-US" dirty="0" err="1"/>
              <a:t>src</a:t>
            </a:r>
            <a:r>
              <a:rPr lang="en-US" dirty="0"/>
              <a:t>/environments</a:t>
            </a:r>
          </a:p>
          <a:p>
            <a:pPr lvl="2"/>
            <a:r>
              <a:rPr lang="en-US" dirty="0" err="1"/>
              <a:t>environments.ts</a:t>
            </a:r>
            <a:endParaRPr lang="en-US" dirty="0"/>
          </a:p>
          <a:p>
            <a:pPr lvl="3"/>
            <a:r>
              <a:rPr lang="en-US" dirty="0" err="1"/>
              <a:t>Environments.prod.ts</a:t>
            </a:r>
            <a:endParaRPr lang="en-US" dirty="0"/>
          </a:p>
          <a:p>
            <a:pPr lvl="1"/>
            <a:r>
              <a:rPr lang="en-US" dirty="0" err="1"/>
              <a:t>src</a:t>
            </a:r>
            <a:r>
              <a:rPr lang="en-US" dirty="0"/>
              <a:t>/app</a:t>
            </a:r>
          </a:p>
          <a:p>
            <a:pPr lvl="2"/>
            <a:r>
              <a:rPr lang="en-US" dirty="0" err="1"/>
              <a:t>app.module.ts</a:t>
            </a:r>
            <a:endParaRPr lang="en-US" dirty="0"/>
          </a:p>
          <a:p>
            <a:pPr lvl="2"/>
            <a:r>
              <a:rPr lang="en-US" dirty="0" err="1"/>
              <a:t>app.component.ts</a:t>
            </a:r>
            <a:endParaRPr lang="en-US" dirty="0"/>
          </a:p>
          <a:p>
            <a:pPr lvl="2"/>
            <a:r>
              <a:rPr lang="en-US" dirty="0" err="1"/>
              <a:t>app.component.spec.ts</a:t>
            </a:r>
            <a:endParaRPr lang="en-US" dirty="0"/>
          </a:p>
          <a:p>
            <a:r>
              <a:rPr lang="en-US" dirty="0" err="1"/>
              <a:t>angular.json</a:t>
            </a:r>
            <a:endParaRPr lang="en-US" dirty="0"/>
          </a:p>
          <a:p>
            <a:r>
              <a:rPr lang="en-US" dirty="0" err="1"/>
              <a:t>tsLint.json</a:t>
            </a:r>
            <a:endParaRPr lang="en-US" dirty="0"/>
          </a:p>
          <a:p>
            <a:r>
              <a:rPr lang="en-US" dirty="0" err="1"/>
              <a:t>tsConfig.json</a:t>
            </a: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 descr="Image result for angular 7 project r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d33wubrfki0l68.cloudfront.net/e70da0525f595357014204546e3e02fd5c4d8562/f5fc1/images/posts/2018-05-11-understanding-the-angular-cli-workspace-file/angular-cli-workspace-examp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92" y="1065804"/>
            <a:ext cx="49339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7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13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24584"/>
            <a:ext cx="8663748" cy="5154295"/>
          </a:xfrm>
        </p:spPr>
        <p:txBody>
          <a:bodyPr>
            <a:normAutofit/>
          </a:bodyPr>
          <a:lstStyle/>
          <a:p>
            <a:r>
              <a:rPr lang="en-US" dirty="0"/>
              <a:t>Angular applications are modular.</a:t>
            </a:r>
          </a:p>
          <a:p>
            <a:r>
              <a:rPr lang="en-US" dirty="0"/>
              <a:t>Modules help organize an application into cohesive functionality blocks by wrapping </a:t>
            </a:r>
          </a:p>
          <a:p>
            <a:r>
              <a:rPr lang="en-US" dirty="0"/>
              <a:t>components, pipes, directives, services,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declarations -&gt; classes belong to this modules</a:t>
            </a:r>
          </a:p>
          <a:p>
            <a:pPr lvl="1"/>
            <a:r>
              <a:rPr lang="en-US" dirty="0"/>
              <a:t>exports -&gt; classes accessible to other modules</a:t>
            </a:r>
          </a:p>
          <a:p>
            <a:pPr lvl="1"/>
            <a:r>
              <a:rPr lang="en-US" dirty="0"/>
              <a:t>imports -&gt;modules whose exported classes are used by the components of this modules</a:t>
            </a:r>
          </a:p>
          <a:p>
            <a:pPr lvl="1"/>
            <a:r>
              <a:rPr lang="en-US" dirty="0"/>
              <a:t>providers-&gt;services that are going to be used in other modules </a:t>
            </a:r>
          </a:p>
          <a:p>
            <a:pPr lvl="1"/>
            <a:r>
              <a:rPr lang="en-US" dirty="0"/>
              <a:t>bootstrap-&gt;root component, normally </a:t>
            </a:r>
            <a:r>
              <a:rPr lang="en-US" dirty="0" err="1"/>
              <a:t>AppComponent</a:t>
            </a:r>
            <a:r>
              <a:rPr lang="en-US" dirty="0"/>
              <a:t>. Only root modules has this property.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 descr="Image result for angular 7 project r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963508" y="1063953"/>
            <a:ext cx="3104183" cy="515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Customization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</a:t>
            </a:r>
          </a:p>
          <a:p>
            <a:r>
              <a:rPr lang="en-US" sz="2400" dirty="0"/>
              <a:t>@ng-bootstrap/ng-bootstrap </a:t>
            </a:r>
          </a:p>
          <a:p>
            <a:r>
              <a:rPr lang="en-US" sz="2400" dirty="0"/>
              <a:t>bootstrap </a:t>
            </a:r>
          </a:p>
          <a:p>
            <a:r>
              <a:rPr lang="en-US" sz="2400" dirty="0"/>
              <a:t>font-awesome</a:t>
            </a:r>
          </a:p>
          <a:p>
            <a:r>
              <a:rPr lang="en-US" sz="2400" dirty="0"/>
              <a:t>moment</a:t>
            </a:r>
          </a:p>
          <a:p>
            <a:r>
              <a:rPr lang="en-US" sz="2400" dirty="0"/>
              <a:t>underscore.js</a:t>
            </a:r>
          </a:p>
          <a:p>
            <a:r>
              <a:rPr lang="en-US" sz="2400" dirty="0"/>
              <a:t>demo-</a:t>
            </a:r>
            <a:r>
              <a:rPr lang="en-US" sz="2400" dirty="0" err="1"/>
              <a:t>data.json</a:t>
            </a:r>
            <a:endParaRPr lang="en-US" sz="2400" dirty="0"/>
          </a:p>
          <a:p>
            <a:r>
              <a:rPr lang="en-US" sz="2400" dirty="0"/>
              <a:t>Need for Shared Module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5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805" y="195232"/>
            <a:ext cx="10515600" cy="584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Angular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9272"/>
            <a:ext cx="9455332" cy="30337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="/"&gt;</a:t>
            </a:r>
          </a:p>
          <a:p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  <a:p>
            <a:r>
              <a:rPr lang="en-US" dirty="0"/>
              <a:t>The </a:t>
            </a:r>
            <a:r>
              <a:rPr lang="en-US" dirty="0" err="1"/>
              <a:t>appRoutes</a:t>
            </a:r>
            <a:r>
              <a:rPr lang="en-US" dirty="0"/>
              <a:t> are the array of </a:t>
            </a:r>
            <a:r>
              <a:rPr lang="en-US" dirty="0">
                <a:hlinkClick r:id="rId3"/>
              </a:rPr>
              <a:t>Routes</a:t>
            </a:r>
            <a:r>
              <a:rPr lang="en-US" dirty="0"/>
              <a:t> describe how to navigate.</a:t>
            </a:r>
          </a:p>
          <a:p>
            <a:r>
              <a:rPr lang="en-US" dirty="0" err="1"/>
              <a:t>RouterModule.forRoot</a:t>
            </a:r>
            <a:r>
              <a:rPr lang="en-US" dirty="0"/>
              <a:t>(routes) &amp; </a:t>
            </a:r>
            <a:r>
              <a:rPr lang="en-US" dirty="0" err="1"/>
              <a:t>RouterModule.forChild</a:t>
            </a:r>
            <a:r>
              <a:rPr lang="en-US" dirty="0"/>
              <a:t>(routes)</a:t>
            </a:r>
          </a:p>
          <a:p>
            <a:r>
              <a:rPr lang="en-US" dirty="0"/>
              <a:t>&lt;router-outlet&gt;&lt;/router-outlet&gt;</a:t>
            </a:r>
          </a:p>
          <a:p>
            <a:r>
              <a:rPr lang="en-US" dirty="0"/>
              <a:t>&lt;a </a:t>
            </a:r>
            <a:r>
              <a:rPr lang="en-US" dirty="0" err="1"/>
              <a:t>routerLink</a:t>
            </a:r>
            <a:r>
              <a:rPr lang="en-US" dirty="0"/>
              <a:t>="/heroes" </a:t>
            </a:r>
            <a:r>
              <a:rPr lang="en-US" dirty="0" err="1"/>
              <a:t>routerLinkActive</a:t>
            </a:r>
            <a:r>
              <a:rPr lang="en-US" dirty="0"/>
              <a:t>="active"&gt;Heroes&lt;/a&gt;</a:t>
            </a:r>
          </a:p>
          <a:p>
            <a:r>
              <a:rPr lang="en-US" dirty="0" err="1"/>
              <a:t>ActivatedRoute</a:t>
            </a:r>
            <a:r>
              <a:rPr lang="en-US" dirty="0"/>
              <a:t> &amp; </a:t>
            </a:r>
            <a:r>
              <a:rPr lang="en-US" dirty="0" err="1"/>
              <a:t>RouterEvents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14254"/>
            <a:ext cx="310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https://angular.io/guide/router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345" y="3387634"/>
            <a:ext cx="6321655" cy="293479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3873396"/>
            <a:ext cx="6557554" cy="244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Route Guards</a:t>
            </a:r>
          </a:p>
          <a:p>
            <a:pPr lvl="1"/>
            <a:r>
              <a:rPr lang="en-US" dirty="0" err="1"/>
              <a:t>CanActivate</a:t>
            </a:r>
            <a:endParaRPr lang="en-US" dirty="0"/>
          </a:p>
          <a:p>
            <a:pPr lvl="1"/>
            <a:r>
              <a:rPr lang="en-US" dirty="0" err="1"/>
              <a:t>CanActivateChild</a:t>
            </a:r>
            <a:endParaRPr lang="en-US" dirty="0"/>
          </a:p>
          <a:p>
            <a:pPr lvl="1"/>
            <a:r>
              <a:rPr lang="en-US" dirty="0" err="1"/>
              <a:t>CanDeactivate</a:t>
            </a:r>
            <a:endParaRPr lang="en-US" dirty="0"/>
          </a:p>
          <a:p>
            <a:pPr lvl="1"/>
            <a:r>
              <a:rPr lang="en-US" dirty="0"/>
              <a:t>Resolve</a:t>
            </a:r>
          </a:p>
          <a:p>
            <a:pPr lvl="1"/>
            <a:r>
              <a:rPr lang="en-US" dirty="0" err="1"/>
              <a:t>CanLoad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Databinding &amp; Pipes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" y="984069"/>
            <a:ext cx="7933509" cy="531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String Interpolation</a:t>
            </a:r>
          </a:p>
          <a:p>
            <a:pPr marL="0" indent="0">
              <a:buNone/>
            </a:pPr>
            <a:r>
              <a:rPr lang="en-US" sz="2000" dirty="0"/>
              <a:t>	 &lt;h1&gt;</a:t>
            </a:r>
            <a:r>
              <a:rPr lang="en-US" sz="2000" b="1" dirty="0"/>
              <a:t>{{ </a:t>
            </a:r>
            <a:r>
              <a:rPr lang="en-US" sz="2000" b="1" dirty="0" err="1"/>
              <a:t>fullName</a:t>
            </a:r>
            <a:r>
              <a:rPr lang="en-US" sz="2000" b="1" dirty="0"/>
              <a:t> }} </a:t>
            </a:r>
            <a:r>
              <a:rPr lang="en-US" sz="2000" dirty="0"/>
              <a:t>&lt;/h1&gt;</a:t>
            </a:r>
            <a:r>
              <a:rPr lang="en-US" sz="2000" b="1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 Property Binding </a:t>
            </a:r>
          </a:p>
          <a:p>
            <a:pPr marL="457200" lvl="1" indent="0">
              <a:buNone/>
            </a:pPr>
            <a:r>
              <a:rPr lang="en-US" sz="2000" dirty="0"/>
              <a:t>	&lt;h1 </a:t>
            </a:r>
            <a:r>
              <a:rPr lang="en-US" sz="2000" b="1" dirty="0"/>
              <a:t>[</a:t>
            </a:r>
            <a:r>
              <a:rPr lang="en-US" sz="2000" b="1" dirty="0" err="1"/>
              <a:t>innerHtml</a:t>
            </a:r>
            <a:r>
              <a:rPr lang="en-US" sz="2000" b="1" dirty="0"/>
              <a:t>]=</a:t>
            </a:r>
            <a:r>
              <a:rPr lang="en-US" sz="2000" dirty="0"/>
              <a:t>'</a:t>
            </a:r>
            <a:r>
              <a:rPr lang="en-US" sz="2000" b="1" dirty="0" err="1"/>
              <a:t>fullName</a:t>
            </a:r>
            <a:r>
              <a:rPr lang="en-US" sz="2000" b="1" dirty="0"/>
              <a:t>'</a:t>
            </a:r>
            <a:r>
              <a:rPr lang="en-US" sz="2000" dirty="0"/>
              <a:t>&gt;&lt;/h1&gt;</a:t>
            </a:r>
          </a:p>
          <a:p>
            <a:pPr marL="0" indent="0">
              <a:buNone/>
            </a:pPr>
            <a:r>
              <a:rPr lang="en-US" sz="2000" dirty="0"/>
              <a:t>3.  Event Binding </a:t>
            </a:r>
          </a:p>
          <a:p>
            <a:pPr marL="457200" lvl="1" indent="0">
              <a:buNone/>
            </a:pPr>
            <a:r>
              <a:rPr lang="en-US" sz="2000" dirty="0"/>
              <a:t>	&lt;button </a:t>
            </a:r>
            <a:r>
              <a:rPr lang="en-US" sz="2000" b="1" dirty="0"/>
              <a:t>(click)=“</a:t>
            </a:r>
            <a:r>
              <a:rPr lang="en-US" sz="2000" b="1" dirty="0" err="1"/>
              <a:t>changeBtnText</a:t>
            </a:r>
            <a:r>
              <a:rPr lang="en-US" sz="2000" b="1" dirty="0"/>
              <a:t>()”</a:t>
            </a:r>
            <a:r>
              <a:rPr lang="en-US" sz="2000" dirty="0"/>
              <a:t>&gt;{{</a:t>
            </a:r>
            <a:r>
              <a:rPr lang="en-US" sz="2000" dirty="0" err="1"/>
              <a:t>btnText</a:t>
            </a:r>
            <a:r>
              <a:rPr lang="en-US" sz="2000" dirty="0"/>
              <a:t>}}&lt;/button&gt;</a:t>
            </a:r>
          </a:p>
          <a:p>
            <a:pPr marL="0" indent="0">
              <a:buNone/>
            </a:pPr>
            <a:r>
              <a:rPr lang="en-US" sz="2000" dirty="0"/>
              <a:t>4. Two-Way Data Binding</a:t>
            </a:r>
          </a:p>
          <a:p>
            <a:pPr marL="457200" lvl="1" indent="0">
              <a:buNone/>
            </a:pPr>
            <a:r>
              <a:rPr lang="en-US" sz="2000" dirty="0"/>
              <a:t>	&lt;input type = "text" </a:t>
            </a:r>
            <a:r>
              <a:rPr lang="en-US" sz="2000" b="1" dirty="0"/>
              <a:t>[(</a:t>
            </a:r>
            <a:r>
              <a:rPr lang="en-US" sz="2000" b="1" dirty="0" err="1"/>
              <a:t>ngModel</a:t>
            </a:r>
            <a:r>
              <a:rPr lang="en-US" sz="2000" b="1" dirty="0"/>
              <a:t>)]="</a:t>
            </a:r>
            <a:r>
              <a:rPr lang="en-US" sz="2000" b="1" dirty="0" err="1"/>
              <a:t>userName</a:t>
            </a:r>
            <a:r>
              <a:rPr lang="en-US" sz="2000" b="1" dirty="0"/>
              <a:t>"</a:t>
            </a:r>
            <a:r>
              <a:rPr lang="en-US" sz="2000" dirty="0"/>
              <a:t>/&gt;</a:t>
            </a:r>
          </a:p>
          <a:p>
            <a:pPr marL="0" indent="0">
              <a:buNone/>
            </a:pPr>
            <a:r>
              <a:rPr lang="en-US" sz="2000" dirty="0"/>
              <a:t>5. *</a:t>
            </a:r>
            <a:r>
              <a:rPr lang="en-US" sz="2000" dirty="0" err="1"/>
              <a:t>ngFor</a:t>
            </a:r>
            <a:r>
              <a:rPr lang="en-US" sz="2000" dirty="0"/>
              <a:t> &amp; *</a:t>
            </a:r>
            <a:r>
              <a:rPr lang="en-US" sz="2000" dirty="0" err="1"/>
              <a:t>ngIf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&lt;button</a:t>
            </a:r>
            <a:r>
              <a:rPr lang="en-US" sz="2000" dirty="0"/>
              <a:t> disabled='{{</a:t>
            </a:r>
            <a:r>
              <a:rPr lang="en-US" sz="2000" dirty="0" err="1"/>
              <a:t>isDisabled</a:t>
            </a:r>
            <a:r>
              <a:rPr lang="en-US" sz="2000" dirty="0"/>
              <a:t>}}'</a:t>
            </a:r>
            <a:r>
              <a:rPr lang="en-US" sz="2000" b="1" dirty="0"/>
              <a:t>&gt;</a:t>
            </a:r>
            <a:r>
              <a:rPr lang="en-US" sz="2000" dirty="0"/>
              <a:t>Disable Me</a:t>
            </a:r>
            <a:r>
              <a:rPr lang="en-US" sz="2000" b="1" dirty="0"/>
              <a:t>&lt;/button&gt;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				vs</a:t>
            </a:r>
          </a:p>
          <a:p>
            <a:r>
              <a:rPr lang="en-US" sz="2000" b="1" dirty="0"/>
              <a:t>&lt;button</a:t>
            </a:r>
            <a:r>
              <a:rPr lang="en-US" sz="2000" dirty="0"/>
              <a:t> [disabled]='</a:t>
            </a:r>
            <a:r>
              <a:rPr lang="en-US" sz="2000" dirty="0" err="1"/>
              <a:t>isDisabled</a:t>
            </a:r>
            <a:r>
              <a:rPr lang="en-US" sz="2000" dirty="0"/>
              <a:t>'</a:t>
            </a:r>
            <a:r>
              <a:rPr lang="en-US" sz="2000" b="1" dirty="0"/>
              <a:t>&gt;</a:t>
            </a:r>
            <a:r>
              <a:rPr lang="en-US" sz="2000" dirty="0"/>
              <a:t>Disable me</a:t>
            </a:r>
            <a:r>
              <a:rPr lang="en-US" sz="2000" b="1" dirty="0"/>
              <a:t>&lt;/button&gt;</a:t>
            </a:r>
            <a:r>
              <a:rPr lang="en-US" sz="2000" dirty="0"/>
              <a:t>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26796" y="984069"/>
            <a:ext cx="43652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Pipes:</a:t>
            </a:r>
          </a:p>
          <a:p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Angular 7 provides some built-in pipes: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Lowercasepipe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Uppercasepipe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Currencypipe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Jsonpipe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Percentpipe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Decimalpipe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Slicepipe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6CC2C-8D5C-499E-A692-FF14AC8034E2}"/>
              </a:ext>
            </a:extLst>
          </p:cNvPr>
          <p:cNvSpPr/>
          <p:nvPr/>
        </p:nvSpPr>
        <p:spPr>
          <a:xfrm>
            <a:off x="7826796" y="3805646"/>
            <a:ext cx="43652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Template expression operators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{{title | uppercase}}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navigation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{{item?.name}}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non-null assertion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{{item!.name}}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2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Directives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8650" y="6405546"/>
            <a:ext cx="440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https://www.javatpoint.com/angular-7-pipes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415B2-44A8-4D35-AAD8-A18FEE604476}"/>
              </a:ext>
            </a:extLst>
          </p:cNvPr>
          <p:cNvSpPr/>
          <p:nvPr/>
        </p:nvSpPr>
        <p:spPr>
          <a:xfrm>
            <a:off x="115669" y="984069"/>
            <a:ext cx="72560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Structural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 is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Microsyntax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only for structural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Can’t have more than one structural directive in a tag.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ngIf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&lt;div *</a:t>
            </a:r>
            <a:r>
              <a:rPr lang="en-US" dirty="0" err="1">
                <a:hlinkClick r:id="rId4"/>
              </a:rPr>
              <a:t>ngIf</a:t>
            </a:r>
            <a:r>
              <a:rPr lang="en-US" dirty="0"/>
              <a:t>="hero" class="name"&gt;{{hero.name}}&lt;/div&gt;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&lt;div *</a:t>
            </a:r>
            <a:r>
              <a:rPr lang="en-US" dirty="0" err="1">
                <a:hlinkClick r:id="rId4"/>
              </a:rPr>
              <a:t>ngIf</a:t>
            </a:r>
            <a:r>
              <a:rPr lang="en-US" dirty="0"/>
              <a:t>="condition; then </a:t>
            </a:r>
            <a:r>
              <a:rPr lang="en-US" dirty="0" err="1"/>
              <a:t>thenBlock</a:t>
            </a:r>
            <a:r>
              <a:rPr lang="en-US" dirty="0"/>
              <a:t> else </a:t>
            </a:r>
            <a:r>
              <a:rPr lang="en-US" dirty="0" err="1"/>
              <a:t>elseBlock</a:t>
            </a:r>
            <a:r>
              <a:rPr lang="en-US" dirty="0"/>
              <a:t>"&gt;&lt;/div&gt;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&lt;ng-template #</a:t>
            </a:r>
            <a:r>
              <a:rPr lang="en-IN" dirty="0" err="1"/>
              <a:t>thenBlock</a:t>
            </a:r>
            <a:r>
              <a:rPr lang="en-IN" dirty="0"/>
              <a:t>&gt;Then Content&lt;/ng-template&gt;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&lt;ng-template #</a:t>
            </a:r>
            <a:r>
              <a:rPr lang="en-US" dirty="0"/>
              <a:t> </a:t>
            </a:r>
            <a:r>
              <a:rPr lang="en-US" dirty="0" err="1"/>
              <a:t>elseBlock</a:t>
            </a:r>
            <a:r>
              <a:rPr lang="en-US" dirty="0"/>
              <a:t> </a:t>
            </a:r>
            <a:r>
              <a:rPr lang="en-IN" dirty="0"/>
              <a:t>&gt;Else Content&lt;/ng-template&gt;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ngFor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– index,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trackBy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&lt;ul&gt; </a:t>
            </a:r>
          </a:p>
          <a:p>
            <a:pPr lvl="1"/>
            <a:r>
              <a:rPr lang="en-IN" dirty="0"/>
              <a:t>	     &lt;li *</a:t>
            </a:r>
            <a:r>
              <a:rPr lang="en-IN" dirty="0" err="1">
                <a:hlinkClick r:id="rId5"/>
              </a:rPr>
              <a:t>ngFor</a:t>
            </a:r>
            <a:r>
              <a:rPr lang="en-IN" dirty="0"/>
              <a:t>="let hero of heroes; "&gt;{{hero.name}}&lt;/li&gt; </a:t>
            </a:r>
          </a:p>
          <a:p>
            <a:pPr lvl="1"/>
            <a:r>
              <a:rPr lang="en-IN" dirty="0"/>
              <a:t>	     &lt;/ul&gt;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ngSwitch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F851A6-67F1-4251-801D-73E9857E8340}"/>
              </a:ext>
            </a:extLst>
          </p:cNvPr>
          <p:cNvSpPr/>
          <p:nvPr/>
        </p:nvSpPr>
        <p:spPr>
          <a:xfrm>
            <a:off x="7342844" y="900657"/>
            <a:ext cx="47334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Attribute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ngClass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ngClass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]="{‘&lt;class-name1&gt;’: ’</a:t>
            </a:r>
            <a:r>
              <a:rPr lang="en-IN" dirty="0"/>
              <a:t>truthy </a:t>
            </a:r>
          </a:p>
          <a:p>
            <a:pPr lvl="1"/>
            <a:r>
              <a:rPr lang="en-IN" dirty="0"/>
              <a:t>expression’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}“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[class.&lt;class-name&gt;]='truthy expression'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]=“{‘&lt;prop&gt;’: ‘&lt;value&gt;’}”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[style.&lt;property&gt;.&lt;unit&gt;]=“&lt;value&gt;”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style.color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getColor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()“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[</a:t>
            </a:r>
            <a:r>
              <a:rPr lang="en-IN" dirty="0" err="1"/>
              <a:t>style.font-size.</a:t>
            </a:r>
            <a:r>
              <a:rPr lang="en-IN" b="1" dirty="0" err="1"/>
              <a:t>px</a:t>
            </a:r>
            <a:r>
              <a:rPr lang="en-IN" dirty="0"/>
              <a:t>]="24“ (.px/ .</a:t>
            </a:r>
            <a:r>
              <a:rPr lang="en-IN" dirty="0" err="1"/>
              <a:t>em</a:t>
            </a:r>
            <a:r>
              <a:rPr lang="en-IN" dirty="0"/>
              <a:t>/ .%)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]="{'font-size’:24, ‘font-weight’: ‘bold’}“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ngNonBindle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&lt;pre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ngNonBindable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&gt;{{ name }}&lt;/pre&gt;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6BE1B-CD87-44F0-A35B-E39FD35C20C7}"/>
              </a:ext>
            </a:extLst>
          </p:cNvPr>
          <p:cNvSpPr/>
          <p:nvPr/>
        </p:nvSpPr>
        <p:spPr>
          <a:xfrm>
            <a:off x="115669" y="4626596"/>
            <a:ext cx="11592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IN" dirty="0"/>
              <a:t>&lt;div [</a:t>
            </a:r>
            <a:r>
              <a:rPr lang="en-IN" dirty="0" err="1">
                <a:hlinkClick r:id="rId6"/>
              </a:rPr>
              <a:t>ngSwitch</a:t>
            </a:r>
            <a:r>
              <a:rPr lang="en-IN" dirty="0"/>
              <a:t>]="</a:t>
            </a:r>
            <a:r>
              <a:rPr lang="en-IN" dirty="0" err="1"/>
              <a:t>hero?.emotion</a:t>
            </a:r>
            <a:r>
              <a:rPr lang="en-IN" dirty="0"/>
              <a:t>"&gt; </a:t>
            </a:r>
          </a:p>
          <a:p>
            <a:pPr lvl="3"/>
            <a:r>
              <a:rPr lang="en-IN" dirty="0"/>
              <a:t>&lt;app-happy-hero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="'happy'" [hero]="hero"&gt;&lt;/app-happy-hero&gt; </a:t>
            </a:r>
          </a:p>
          <a:p>
            <a:pPr lvl="3"/>
            <a:r>
              <a:rPr lang="en-IN" dirty="0"/>
              <a:t>&lt;app-sad-hero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="'sad'" [hero]="hero"&gt;&lt;/app-sad-hero&gt; </a:t>
            </a:r>
          </a:p>
          <a:p>
            <a:pPr lvl="3"/>
            <a:r>
              <a:rPr lang="en-IN" dirty="0"/>
              <a:t>&lt;app-confused-hero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="'confused'" [hero]="hero"&gt;</a:t>
            </a:r>
          </a:p>
          <a:p>
            <a:pPr lvl="3"/>
            <a:r>
              <a:rPr lang="en-IN" dirty="0"/>
              <a:t>&lt;/app-confused-hero&gt; &lt;app-unknown-hero *</a:t>
            </a:r>
            <a:r>
              <a:rPr lang="en-IN" dirty="0" err="1">
                <a:hlinkClick r:id="rId8"/>
              </a:rPr>
              <a:t>ngSwitchDefault</a:t>
            </a:r>
            <a:r>
              <a:rPr lang="en-IN" dirty="0"/>
              <a:t> [hero]="hero"&gt;&lt;/app-unknown-hero&gt; </a:t>
            </a:r>
          </a:p>
          <a:p>
            <a:pPr lvl="2"/>
            <a:r>
              <a:rPr lang="en-IN" dirty="0"/>
              <a:t>&lt;/div&gt;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0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Passing between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9" y="2750140"/>
            <a:ext cx="3447341" cy="2111012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87871312"/>
              </p:ext>
            </p:extLst>
          </p:nvPr>
        </p:nvGraphicFramePr>
        <p:xfrm>
          <a:off x="3840480" y="984069"/>
          <a:ext cx="8104776" cy="130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56498620"/>
              </p:ext>
            </p:extLst>
          </p:nvPr>
        </p:nvGraphicFramePr>
        <p:xfrm>
          <a:off x="3840480" y="2313894"/>
          <a:ext cx="8104776" cy="130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25224249"/>
              </p:ext>
            </p:extLst>
          </p:nvPr>
        </p:nvGraphicFramePr>
        <p:xfrm>
          <a:off x="3840480" y="4888229"/>
          <a:ext cx="8104776" cy="130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35438329"/>
              </p:ext>
            </p:extLst>
          </p:nvPr>
        </p:nvGraphicFramePr>
        <p:xfrm>
          <a:off x="3840480" y="3601062"/>
          <a:ext cx="8104776" cy="130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16036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HTML5</a:t>
            </a:r>
          </a:p>
        </p:txBody>
      </p:sp>
      <p:sp>
        <p:nvSpPr>
          <p:cNvPr id="2" name="Rectangle 1"/>
          <p:cNvSpPr/>
          <p:nvPr/>
        </p:nvSpPr>
        <p:spPr>
          <a:xfrm>
            <a:off x="5320525" y="5192179"/>
            <a:ext cx="6477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https://www.w3schools.com/html/html5_semantic_elements.asp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8" y="1079319"/>
            <a:ext cx="7091895" cy="3950817"/>
          </a:xfrm>
          <a:prstGeom prst="rect">
            <a:avLst/>
          </a:prstGeom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51" y="1079320"/>
            <a:ext cx="5449389" cy="40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331" y="1656790"/>
            <a:ext cx="1137441" cy="3294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18" y="5219956"/>
            <a:ext cx="1819275" cy="105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2487" y="4402029"/>
            <a:ext cx="1552575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1256" y="4268679"/>
            <a:ext cx="1743075" cy="20002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60531" y="5464866"/>
            <a:ext cx="448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0"/>
              </a:rPr>
              <a:t>https://www.w3schools.com/tags/default.asp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7971" y="181656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Angular Lifecycle Hooks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Lifecycle Hook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602"/>
            <a:ext cx="41379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05645" y="986427"/>
            <a:ext cx="85866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-apple-system"/>
              </a:rPr>
              <a:t>ngOnChanges</a:t>
            </a:r>
            <a:r>
              <a:rPr lang="en-US" sz="1600" dirty="0">
                <a:latin typeface="-apple-system"/>
              </a:rPr>
              <a:t>: Called every time a data-bound input property changes. It’s called a first time before the </a:t>
            </a:r>
            <a:r>
              <a:rPr lang="en-US" sz="1600" dirty="0" err="1">
                <a:latin typeface="-apple-system"/>
              </a:rPr>
              <a:t>ngOnInit</a:t>
            </a:r>
            <a:r>
              <a:rPr lang="en-US" sz="1600" dirty="0">
                <a:latin typeface="-apple-system"/>
              </a:rPr>
              <a:t> hook. The hook receives a </a:t>
            </a:r>
            <a:r>
              <a:rPr lang="en-US" sz="1600" dirty="0" err="1">
                <a:latin typeface="-apple-system"/>
              </a:rPr>
              <a:t>SimpleChanges</a:t>
            </a:r>
            <a:r>
              <a:rPr lang="en-US" sz="1600" dirty="0">
                <a:latin typeface="-apple-system"/>
              </a:rPr>
              <a:t> object that contains the previous and current values for the data-bound inputs properties. This hook gets called often, so it’s a good idea to limit the amount of processing it does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ngOnInit</a:t>
            </a:r>
            <a:r>
              <a:rPr lang="en-US" sz="1600" dirty="0">
                <a:latin typeface="-apple-system"/>
              </a:rPr>
              <a:t>: Called once upon initialization of the component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ngDoCheck</a:t>
            </a:r>
            <a:r>
              <a:rPr lang="en-US" sz="1600" dirty="0">
                <a:latin typeface="-apple-system"/>
              </a:rPr>
              <a:t>: Use this hook instead of </a:t>
            </a:r>
            <a:r>
              <a:rPr lang="en-US" sz="1600" dirty="0" err="1">
                <a:latin typeface="-apple-system"/>
              </a:rPr>
              <a:t>ngOnChanges</a:t>
            </a:r>
            <a:r>
              <a:rPr lang="en-US" sz="1600" dirty="0">
                <a:latin typeface="-apple-system"/>
              </a:rPr>
              <a:t> for changes that Angular doesn’t detect. It gets called at every change detection cycle, so keeping what it does to a minimum is important for performance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ngAfterContentInit</a:t>
            </a:r>
            <a:r>
              <a:rPr lang="en-US" sz="1600" dirty="0">
                <a:latin typeface="-apple-system"/>
              </a:rPr>
              <a:t>: Called after content is projected in the component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ngAfterContentChecked</a:t>
            </a:r>
            <a:r>
              <a:rPr lang="en-US" sz="1600" dirty="0">
                <a:latin typeface="-apple-system"/>
              </a:rPr>
              <a:t>: Called after the projected content is checked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ngAfterViewInit</a:t>
            </a:r>
            <a:r>
              <a:rPr lang="en-US" sz="1600" dirty="0">
                <a:latin typeface="-apple-system"/>
              </a:rPr>
              <a:t>: Called after a component’s view or child view is initialized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ngAfterViewChecked</a:t>
            </a:r>
            <a:r>
              <a:rPr lang="en-US" sz="1600" dirty="0">
                <a:latin typeface="-apple-system"/>
              </a:rPr>
              <a:t>: Called after a component’s view or child view is checked</a:t>
            </a:r>
            <a:r>
              <a:rPr lang="en-US" sz="1600" dirty="0" smtClean="0">
                <a:latin typeface="-apple-system"/>
              </a:rPr>
              <a:t>.</a:t>
            </a:r>
          </a:p>
          <a:p>
            <a:endParaRPr lang="en-US" sz="1600" dirty="0">
              <a:latin typeface="-apple-system"/>
            </a:endParaRPr>
          </a:p>
          <a:p>
            <a:r>
              <a:rPr lang="en-US" sz="1600" b="1" dirty="0" err="1">
                <a:latin typeface="-apple-system"/>
              </a:rPr>
              <a:t>ngOnDestroy</a:t>
            </a:r>
            <a:r>
              <a:rPr lang="en-US" sz="1600" dirty="0">
                <a:latin typeface="-apple-system"/>
              </a:rPr>
              <a:t>: Called once when the component is destroyed and a good hook to use to cleanup and unsubscribe from observables.</a:t>
            </a:r>
            <a:endParaRPr lang="en-US" sz="16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658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7971" y="181656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Angular Forms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970" y="1059270"/>
            <a:ext cx="5693229" cy="51847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Template Driven</a:t>
            </a:r>
          </a:p>
          <a:p>
            <a:r>
              <a:rPr lang="en-US" sz="1400" b="1" dirty="0"/>
              <a:t>import {</a:t>
            </a:r>
            <a:r>
              <a:rPr lang="en-US" sz="1400" b="1" dirty="0" err="1" smtClean="0"/>
              <a:t>Fo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rmsModule</a:t>
            </a:r>
            <a:r>
              <a:rPr lang="en-US" sz="1400" b="1" dirty="0"/>
              <a:t>} from '@angular/forms</a:t>
            </a:r>
            <a:r>
              <a:rPr lang="en-US" sz="1400" b="1" dirty="0" smtClean="0"/>
              <a:t>';</a:t>
            </a:r>
          </a:p>
          <a:p>
            <a:r>
              <a:rPr lang="en-US" sz="1400" b="1" dirty="0"/>
              <a:t>&lt;form #</a:t>
            </a:r>
            <a:r>
              <a:rPr lang="en-US" sz="1400" b="1" dirty="0" err="1" smtClean="0"/>
              <a:t>formData</a:t>
            </a:r>
            <a:r>
              <a:rPr lang="en-US" sz="1400" b="1" dirty="0" smtClean="0"/>
              <a:t>="</a:t>
            </a:r>
            <a:r>
              <a:rPr lang="en-US" sz="1400" b="1" dirty="0" err="1"/>
              <a:t>ngForm</a:t>
            </a:r>
            <a:r>
              <a:rPr lang="en-US" sz="1400" b="1" dirty="0"/>
              <a:t>"&gt; ... &lt;/form</a:t>
            </a:r>
            <a:r>
              <a:rPr lang="en-US" sz="1400" b="1" dirty="0" smtClean="0"/>
              <a:t>&gt;</a:t>
            </a:r>
          </a:p>
          <a:p>
            <a:r>
              <a:rPr lang="en-US" sz="1400" b="1" dirty="0" err="1" smtClean="0"/>
              <a:t>ngModel</a:t>
            </a:r>
            <a:r>
              <a:rPr lang="en-US" sz="1400" b="1" dirty="0" smtClean="0"/>
              <a:t> &amp; </a:t>
            </a:r>
            <a:r>
              <a:rPr lang="en-US" sz="1400" b="1" dirty="0" err="1" smtClean="0"/>
              <a:t>ngModelGroup</a:t>
            </a:r>
            <a:endParaRPr lang="en-US" sz="1400" b="1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348549" y="1136469"/>
            <a:ext cx="5155473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217918" y="1059269"/>
            <a:ext cx="5547361" cy="51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Reactive/ Model Driven</a:t>
            </a:r>
          </a:p>
          <a:p>
            <a:r>
              <a:rPr lang="en-US" sz="1400" b="1" dirty="0" smtClean="0"/>
              <a:t>import {</a:t>
            </a:r>
            <a:r>
              <a:rPr lang="en-US" sz="1400" b="1" dirty="0" err="1" smtClean="0"/>
              <a:t>ReactiveFormsModule</a:t>
            </a:r>
            <a:r>
              <a:rPr lang="en-US" sz="1400" b="1" dirty="0" smtClean="0"/>
              <a:t>} from '@angular/forms';</a:t>
            </a:r>
          </a:p>
          <a:p>
            <a:r>
              <a:rPr lang="en-US" sz="1400" b="1" dirty="0" err="1" smtClean="0"/>
              <a:t>FormControl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FormGroup</a:t>
            </a:r>
            <a:r>
              <a:rPr lang="en-US" sz="1400" b="1" dirty="0" smtClean="0"/>
              <a:t> &amp; </a:t>
            </a:r>
            <a:r>
              <a:rPr lang="en-US" sz="1400" b="1" dirty="0" err="1" smtClean="0"/>
              <a:t>FormBuilder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586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86" y="996724"/>
            <a:ext cx="4911634" cy="171907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CSS3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9127"/>
            <a:ext cx="3974511" cy="23065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84069"/>
            <a:ext cx="6800850" cy="1047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42866"/>
            <a:ext cx="454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https://www.w3schools.com/css/css_intro.asp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4713" y="2052829"/>
            <a:ext cx="4723448" cy="1136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121354"/>
            <a:ext cx="2238375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5904" y="3279127"/>
            <a:ext cx="3019425" cy="2314575"/>
          </a:xfrm>
          <a:prstGeom prst="rect">
            <a:avLst/>
          </a:prstGeom>
        </p:spPr>
      </p:pic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10" y="3325955"/>
            <a:ext cx="5080439" cy="22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dn-images-1.medium.com/max/1600/0*kltrJMISAM6HuUz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897" y="984069"/>
            <a:ext cx="3144270" cy="38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Javascript &amp; jQuery</a:t>
            </a:r>
          </a:p>
        </p:txBody>
      </p:sp>
      <p:pic>
        <p:nvPicPr>
          <p:cNvPr id="8" name="Picture 6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214262"/>
            <a:ext cx="6647719" cy="27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167" y="984069"/>
            <a:ext cx="2141833" cy="5225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86" y="4333001"/>
            <a:ext cx="3239589" cy="1876210"/>
          </a:xfrm>
          <a:prstGeom prst="rect">
            <a:avLst/>
          </a:prstGeom>
        </p:spPr>
      </p:pic>
      <p:pic>
        <p:nvPicPr>
          <p:cNvPr id="3074" name="Picture 2" descr="Image result for jQue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635" y="4325257"/>
            <a:ext cx="6662532" cy="18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22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SPA</a:t>
            </a:r>
          </a:p>
        </p:txBody>
      </p:sp>
      <p:pic>
        <p:nvPicPr>
          <p:cNvPr id="5122" name="Picture 2" descr="Image result for single page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4069"/>
            <a:ext cx="4293326" cy="53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pa rou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55" y="984069"/>
            <a:ext cx="5954094" cy="52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05545"/>
            <a:ext cx="218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http://todomvc.com/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Node JS </a:t>
            </a:r>
            <a:r>
              <a:rPr lang="en-US">
                <a:solidFill>
                  <a:schemeClr val="bg1"/>
                </a:solidFill>
              </a:rPr>
              <a:t>&amp; NPM JS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3975"/>
            <a:ext cx="5442857" cy="1091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1" y="3404058"/>
            <a:ext cx="5426940" cy="28808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22963"/>
            <a:ext cx="334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https://nodejs.org/en/download/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267" y="984069"/>
            <a:ext cx="6409733" cy="5304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183" y="984069"/>
            <a:ext cx="3461161" cy="12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9274" y="1706881"/>
            <a:ext cx="8874036" cy="1828800"/>
          </a:xfrm>
        </p:spPr>
        <p:txBody>
          <a:bodyPr>
            <a:normAutofit/>
          </a:bodyPr>
          <a:lstStyle/>
          <a:p>
            <a:r>
              <a:rPr lang="en-US" sz="10000" b="1" dirty="0" err="1"/>
              <a:t>Type</a:t>
            </a:r>
            <a:r>
              <a:rPr lang="en-US" sz="10000" dirty="0" err="1"/>
              <a:t>Script</a:t>
            </a:r>
            <a:r>
              <a:rPr lang="en-US" sz="10000" dirty="0"/>
              <a:t> </a:t>
            </a:r>
            <a:r>
              <a:rPr lang="en-US" sz="5000" dirty="0"/>
              <a:t>V3.4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0" y="1706881"/>
            <a:ext cx="1774807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9609"/>
            <a:ext cx="12192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480" y="243206"/>
            <a:ext cx="10515600" cy="5579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Typescript &amp; How do you get it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/>
          <a:lstStyle/>
          <a:p>
            <a:r>
              <a:rPr lang="en-US" dirty="0"/>
              <a:t>Typescript is a TYPED superset of Javascript that compiles to plain Javascript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91962"/>
            <a:ext cx="7191375" cy="4171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03474" y="2499360"/>
            <a:ext cx="334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tsconfig.json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2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2618" y="1053737"/>
            <a:ext cx="3400696" cy="5338354"/>
          </a:xfrm>
        </p:spPr>
        <p:txBody>
          <a:bodyPr>
            <a:normAutofit/>
          </a:bodyPr>
          <a:lstStyle/>
          <a:p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Let</a:t>
            </a:r>
          </a:p>
          <a:p>
            <a:r>
              <a:rPr lang="en-US" dirty="0" err="1"/>
              <a:t>Const</a:t>
            </a:r>
            <a:endParaRPr lang="en-US" dirty="0"/>
          </a:p>
          <a:p>
            <a:r>
              <a:rPr lang="en-US" dirty="0" err="1"/>
              <a:t>Destructuring</a:t>
            </a:r>
            <a:endParaRPr lang="en-US" dirty="0"/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/>
              <a:t>…(Rest operator)</a:t>
            </a:r>
          </a:p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Optional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511629" y="1136469"/>
            <a:ext cx="3010989" cy="5338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Boolean	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Tuple</a:t>
            </a:r>
          </a:p>
          <a:p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Any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Null &amp; Undefined</a:t>
            </a:r>
          </a:p>
          <a:p>
            <a:r>
              <a:rPr lang="en-US" dirty="0"/>
              <a:t>Never</a:t>
            </a:r>
          </a:p>
          <a:p>
            <a:r>
              <a:rPr lang="en-US" dirty="0"/>
              <a:t>Object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92091"/>
            <a:ext cx="924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https://www.sitepen.com/blog/2018/10/29/update-the-definitive-typescript-guide/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FunctionTypes</a:t>
            </a:r>
            <a:endParaRPr lang="en-US" dirty="0"/>
          </a:p>
          <a:p>
            <a:r>
              <a:rPr lang="en-US" dirty="0"/>
              <a:t>Implementing Interfaces</a:t>
            </a:r>
          </a:p>
          <a:p>
            <a:pPr lvl="1"/>
            <a:r>
              <a:rPr lang="en-US" dirty="0"/>
              <a:t>Static Class</a:t>
            </a:r>
          </a:p>
          <a:p>
            <a:pPr lvl="1"/>
            <a:r>
              <a:rPr lang="en-US" dirty="0"/>
              <a:t>Instance Class Types</a:t>
            </a:r>
          </a:p>
          <a:p>
            <a:pPr lvl="1"/>
            <a:r>
              <a:rPr lang="en-US" dirty="0"/>
              <a:t>Extend Interface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4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15536</TotalTime>
  <Words>689</Words>
  <Application>Microsoft Office PowerPoint</Application>
  <PresentationFormat>Widescreen</PresentationFormat>
  <Paragraphs>252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Consolas</vt:lpstr>
      <vt:lpstr>Verdana</vt:lpstr>
      <vt:lpstr>Office Theme</vt:lpstr>
      <vt:lpstr>Introduction to Web Design</vt:lpstr>
      <vt:lpstr>HTML5</vt:lpstr>
      <vt:lpstr>CSS3</vt:lpstr>
      <vt:lpstr>Javascript &amp; jQuery</vt:lpstr>
      <vt:lpstr>SPA</vt:lpstr>
      <vt:lpstr>Node JS &amp; NPM JS</vt:lpstr>
      <vt:lpstr>TypeScript V3.4</vt:lpstr>
      <vt:lpstr>What is Typescript &amp; How do you get it ?</vt:lpstr>
      <vt:lpstr>Basic Types</vt:lpstr>
      <vt:lpstr>Interfaces, Classes &amp; Functions</vt:lpstr>
      <vt:lpstr>PowerPoint Presentation</vt:lpstr>
      <vt:lpstr>Angular CLI Commands</vt:lpstr>
      <vt:lpstr>Angular CLI Commands</vt:lpstr>
      <vt:lpstr>Angular Project - Files &amp; Folder Structure</vt:lpstr>
      <vt:lpstr>Angular Modules</vt:lpstr>
      <vt:lpstr>Angular Routing</vt:lpstr>
      <vt:lpstr>Angular Databinding &amp; Pipes</vt:lpstr>
      <vt:lpstr>Angular Directives</vt:lpstr>
      <vt:lpstr>Data Passing between Components</vt:lpstr>
      <vt:lpstr>Angular Lifecycle Hooks</vt:lpstr>
      <vt:lpstr>Angular Forms</vt:lpstr>
    </vt:vector>
  </TitlesOfParts>
  <Company>Aspen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Contract0036@admi.com</dc:creator>
  <cp:lastModifiedBy>Pradeep.Nagendiran@telliant.net</cp:lastModifiedBy>
  <cp:revision>129</cp:revision>
  <dcterms:created xsi:type="dcterms:W3CDTF">2018-05-04T15:54:39Z</dcterms:created>
  <dcterms:modified xsi:type="dcterms:W3CDTF">2019-07-26T07:21:01Z</dcterms:modified>
</cp:coreProperties>
</file>