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3" r:id="rId5"/>
    <p:sldId id="264" r:id="rId6"/>
    <p:sldId id="266" r:id="rId7"/>
    <p:sldId id="257" r:id="rId8"/>
    <p:sldId id="258" r:id="rId9"/>
    <p:sldId id="25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BF2F-EA99-4041-8A07-A009931458F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angular.io/guide/rout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ngular-7-pi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w3schools.com/html/html5_semantic_elements.asp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hyperlink" Target="https://www.w3schools.com/tags/default.asp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intro.asp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domvc.com/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457"/>
            <a:ext cx="12192000" cy="2560321"/>
          </a:xfrm>
        </p:spPr>
        <p:txBody>
          <a:bodyPr>
            <a:normAutofit fontScale="90000"/>
          </a:bodyPr>
          <a:lstStyle/>
          <a:p>
            <a:r>
              <a:rPr lang="en-US" sz="10000" b="1" dirty="0" smtClean="0"/>
              <a:t>Introduction to Web Design</a:t>
            </a:r>
            <a:endParaRPr 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26" y="4407797"/>
            <a:ext cx="3213463" cy="181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30" y="4407956"/>
            <a:ext cx="4448175" cy="1819275"/>
          </a:xfrm>
          <a:prstGeom prst="rect">
            <a:avLst/>
          </a:prstGeom>
        </p:spPr>
      </p:pic>
      <p:pic>
        <p:nvPicPr>
          <p:cNvPr id="10" name="Picture 6" descr="Image result for HTML5 &amp; Css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407797"/>
            <a:ext cx="374836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Interfaces, Classes &amp;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" y="1010195"/>
            <a:ext cx="3997233" cy="5229496"/>
          </a:xfrm>
        </p:spPr>
        <p:txBody>
          <a:bodyPr>
            <a:normAutofit/>
          </a:bodyPr>
          <a:lstStyle/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Optional Properties</a:t>
            </a:r>
          </a:p>
          <a:p>
            <a:pPr lvl="1"/>
            <a:r>
              <a:rPr lang="en-US" dirty="0" err="1" smtClean="0"/>
              <a:t>Readonly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err="1" smtClean="0"/>
              <a:t>Readonly</a:t>
            </a:r>
            <a:r>
              <a:rPr lang="en-US" dirty="0" smtClean="0"/>
              <a:t> Vs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8" y="1475487"/>
            <a:ext cx="4530274" cy="426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26545" cy="957943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521232" y="1136469"/>
            <a:ext cx="5573487" cy="4367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start with Angular development Install the following 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Angular CLI</a:t>
            </a:r>
          </a:p>
          <a:p>
            <a:pPr lvl="1"/>
            <a:r>
              <a:rPr lang="en-US" i="1" dirty="0" err="1" smtClean="0"/>
              <a:t>npm</a:t>
            </a:r>
            <a:r>
              <a:rPr lang="en-US" i="1" dirty="0" smtClean="0"/>
              <a:t> </a:t>
            </a:r>
            <a:r>
              <a:rPr lang="en-US" i="1" dirty="0"/>
              <a:t>install -g @</a:t>
            </a:r>
            <a:r>
              <a:rPr lang="en-US" i="1" dirty="0" smtClean="0"/>
              <a:t>angular/cli</a:t>
            </a:r>
          </a:p>
          <a:p>
            <a:pPr lvl="1"/>
            <a:r>
              <a:rPr lang="en-US" i="1" dirty="0"/>
              <a:t>n</a:t>
            </a:r>
            <a:r>
              <a:rPr lang="en-US" i="1" dirty="0" smtClean="0"/>
              <a:t>g --version</a:t>
            </a:r>
          </a:p>
          <a:p>
            <a:pPr lvl="1"/>
            <a:r>
              <a:rPr lang="en-US" i="1" dirty="0"/>
              <a:t>cd my-app</a:t>
            </a:r>
          </a:p>
          <a:p>
            <a:pPr lvl="1"/>
            <a:r>
              <a:rPr lang="en-US" i="1" dirty="0"/>
              <a:t>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24532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 CLI Commands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332"/>
            <a:ext cx="7968343" cy="5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68" y="984069"/>
            <a:ext cx="5536294" cy="3907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4069"/>
            <a:ext cx="6641942" cy="53276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 CLI Commands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 Project - Files &amp; Folder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5181600" cy="51542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Root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ackage.json</a:t>
            </a:r>
            <a:r>
              <a:rPr lang="en-US" dirty="0" smtClean="0"/>
              <a:t> &amp; package-</a:t>
            </a:r>
            <a:r>
              <a:rPr lang="en-US" dirty="0" err="1" smtClean="0"/>
              <a:t>lock.json</a:t>
            </a:r>
            <a:endParaRPr lang="en-US" dirty="0" smtClean="0"/>
          </a:p>
          <a:p>
            <a:pPr lvl="1"/>
            <a:r>
              <a:rPr lang="en-US" dirty="0" smtClean="0"/>
              <a:t>Index.html</a:t>
            </a:r>
          </a:p>
          <a:p>
            <a:pPr lvl="1"/>
            <a:r>
              <a:rPr lang="en-US" dirty="0" err="1" smtClean="0"/>
              <a:t>tsconfig.app.json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/environments</a:t>
            </a:r>
          </a:p>
          <a:p>
            <a:pPr lvl="2"/>
            <a:r>
              <a:rPr lang="en-US" dirty="0" err="1" smtClean="0"/>
              <a:t>environments.ts</a:t>
            </a:r>
            <a:endParaRPr lang="en-US" dirty="0" smtClean="0"/>
          </a:p>
          <a:p>
            <a:pPr lvl="3"/>
            <a:r>
              <a:rPr lang="en-US" dirty="0" err="1" smtClean="0"/>
              <a:t>Environments.prod.ts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/app</a:t>
            </a:r>
          </a:p>
          <a:p>
            <a:pPr lvl="2"/>
            <a:r>
              <a:rPr lang="en-US" dirty="0" err="1" smtClean="0"/>
              <a:t>app.module.ts</a:t>
            </a:r>
            <a:endParaRPr lang="en-US" dirty="0" smtClean="0"/>
          </a:p>
          <a:p>
            <a:pPr lvl="2"/>
            <a:r>
              <a:rPr lang="en-US" dirty="0" err="1" smtClean="0"/>
              <a:t>app.component.ts</a:t>
            </a:r>
            <a:endParaRPr lang="en-US" dirty="0" smtClean="0"/>
          </a:p>
          <a:p>
            <a:pPr lvl="2"/>
            <a:r>
              <a:rPr lang="en-US" dirty="0" err="1" smtClean="0"/>
              <a:t>app.component.spec.ts</a:t>
            </a:r>
            <a:endParaRPr lang="en-US" dirty="0" smtClean="0"/>
          </a:p>
          <a:p>
            <a:r>
              <a:rPr lang="en-US" dirty="0" err="1"/>
              <a:t>angular.json</a:t>
            </a:r>
            <a:endParaRPr lang="en-US" dirty="0"/>
          </a:p>
          <a:p>
            <a:r>
              <a:rPr lang="en-US" dirty="0" err="1" smtClean="0"/>
              <a:t>tsLint.json</a:t>
            </a:r>
            <a:endParaRPr lang="en-US" dirty="0" smtClean="0"/>
          </a:p>
          <a:p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d33wubrfki0l68.cloudfront.net/e70da0525f595357014204546e3e02fd5c4d8562/f5fc1/images/posts/2018-05-11-understanding-the-angular-cli-workspace-file/angular-cli-workspace-ex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92" y="1065804"/>
            <a:ext cx="49339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 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8663748" cy="5154295"/>
          </a:xfrm>
        </p:spPr>
        <p:txBody>
          <a:bodyPr>
            <a:normAutofit/>
          </a:bodyPr>
          <a:lstStyle/>
          <a:p>
            <a:r>
              <a:rPr lang="en-US" dirty="0"/>
              <a:t>Angular applications are modular</a:t>
            </a:r>
            <a:r>
              <a:rPr lang="en-US" dirty="0" smtClean="0"/>
              <a:t>.</a:t>
            </a:r>
          </a:p>
          <a:p>
            <a:r>
              <a:rPr lang="en-US" dirty="0"/>
              <a:t>Modules help organize an application into cohesive functionality blocks by </a:t>
            </a:r>
            <a:r>
              <a:rPr lang="en-US" dirty="0" smtClean="0"/>
              <a:t>wrapping </a:t>
            </a:r>
          </a:p>
          <a:p>
            <a:r>
              <a:rPr lang="en-US" dirty="0" smtClean="0"/>
              <a:t>components</a:t>
            </a:r>
            <a:r>
              <a:rPr lang="en-US" dirty="0"/>
              <a:t>, </a:t>
            </a:r>
            <a:r>
              <a:rPr lang="en-US" dirty="0" smtClean="0"/>
              <a:t>pipes, directives, services,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declarations -&gt; classes belong to this modules</a:t>
            </a:r>
          </a:p>
          <a:p>
            <a:pPr lvl="1"/>
            <a:r>
              <a:rPr lang="en-US" dirty="0" smtClean="0"/>
              <a:t>exports -&gt; classes accessible to other modules</a:t>
            </a:r>
          </a:p>
          <a:p>
            <a:pPr lvl="1"/>
            <a:r>
              <a:rPr lang="en-US" dirty="0" smtClean="0"/>
              <a:t>imports -&gt;modules whose exported classes are used by the components of this modules</a:t>
            </a:r>
          </a:p>
          <a:p>
            <a:pPr lvl="1"/>
            <a:r>
              <a:rPr lang="en-US" dirty="0" smtClean="0"/>
              <a:t>providers-&gt;services that are going to be used in other modules </a:t>
            </a:r>
          </a:p>
          <a:p>
            <a:pPr lvl="1"/>
            <a:r>
              <a:rPr lang="en-US" dirty="0" smtClean="0"/>
              <a:t>bootstrap-&gt;root component, normally </a:t>
            </a:r>
            <a:r>
              <a:rPr lang="en-US" dirty="0" err="1" smtClean="0"/>
              <a:t>AppComponent</a:t>
            </a:r>
            <a:r>
              <a:rPr lang="en-US" dirty="0" smtClean="0"/>
              <a:t>. Only root modules has this property.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963508" y="1063953"/>
            <a:ext cx="3104183" cy="51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Customization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install </a:t>
            </a:r>
          </a:p>
          <a:p>
            <a:r>
              <a:rPr lang="en-US" sz="2400" dirty="0" smtClean="0"/>
              <a:t>@</a:t>
            </a:r>
            <a:r>
              <a:rPr lang="en-US" sz="2400" dirty="0"/>
              <a:t>ng-bootstrap/ng-bootstrap </a:t>
            </a:r>
            <a:endParaRPr lang="en-US" sz="2400" dirty="0" smtClean="0"/>
          </a:p>
          <a:p>
            <a:r>
              <a:rPr lang="en-US" sz="2400" dirty="0" smtClean="0"/>
              <a:t>bootstrap </a:t>
            </a:r>
          </a:p>
          <a:p>
            <a:r>
              <a:rPr lang="en-US" sz="2400" dirty="0" smtClean="0"/>
              <a:t>font-awesome</a:t>
            </a:r>
          </a:p>
          <a:p>
            <a:r>
              <a:rPr lang="en-US" sz="2400" dirty="0" smtClean="0"/>
              <a:t>moment</a:t>
            </a:r>
          </a:p>
          <a:p>
            <a:r>
              <a:rPr lang="en-US" sz="2400" dirty="0" smtClean="0"/>
              <a:t>underscore.js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emo-</a:t>
            </a:r>
            <a:r>
              <a:rPr lang="en-US" sz="2400" dirty="0" err="1" smtClean="0"/>
              <a:t>data.json</a:t>
            </a:r>
            <a:endParaRPr lang="en-US" sz="2400" dirty="0"/>
          </a:p>
          <a:p>
            <a:r>
              <a:rPr lang="en-US" sz="2400" dirty="0" smtClean="0"/>
              <a:t>Need for Shared Module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805" y="19523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Angular Routing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272"/>
            <a:ext cx="9455332" cy="3033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 smtClean="0"/>
              <a:t>="/"&gt;</a:t>
            </a:r>
          </a:p>
          <a:p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</a:t>
            </a:r>
            <a:r>
              <a:rPr lang="en-US" dirty="0" smtClean="0"/>
              <a:t>';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appRoutes</a:t>
            </a:r>
            <a:r>
              <a:rPr lang="en-US" dirty="0" smtClean="0"/>
              <a:t> are the array of </a:t>
            </a:r>
            <a:r>
              <a:rPr lang="en-US" dirty="0" smtClean="0">
                <a:hlinkClick r:id="rId3"/>
              </a:rPr>
              <a:t>Routes</a:t>
            </a:r>
            <a:r>
              <a:rPr lang="en-US" dirty="0" smtClean="0"/>
              <a:t> describe how to navigate.</a:t>
            </a:r>
          </a:p>
          <a:p>
            <a:r>
              <a:rPr lang="en-US" dirty="0" err="1" smtClean="0"/>
              <a:t>RouterModule.forRoot</a:t>
            </a:r>
            <a:r>
              <a:rPr lang="en-US" dirty="0" smtClean="0"/>
              <a:t>(routes) &amp; </a:t>
            </a:r>
            <a:r>
              <a:rPr lang="en-US" dirty="0" err="1" smtClean="0"/>
              <a:t>RouterModule.forChild</a:t>
            </a:r>
            <a:r>
              <a:rPr lang="en-US" dirty="0" smtClean="0"/>
              <a:t>(routes)</a:t>
            </a:r>
          </a:p>
          <a:p>
            <a:r>
              <a:rPr lang="en-US" dirty="0" smtClean="0"/>
              <a:t>&lt;</a:t>
            </a:r>
            <a:r>
              <a:rPr lang="en-US" dirty="0"/>
              <a:t>router-outlet&gt;&lt;/router-outlet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routerLink</a:t>
            </a:r>
            <a:r>
              <a:rPr lang="en-US" dirty="0"/>
              <a:t>="/heroes" </a:t>
            </a:r>
            <a:r>
              <a:rPr lang="en-US" dirty="0" err="1" smtClean="0"/>
              <a:t>routerLinkActive</a:t>
            </a:r>
            <a:r>
              <a:rPr lang="en-US" dirty="0"/>
              <a:t>="active"&gt;Heroes&lt;/a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ActivatedRoute</a:t>
            </a:r>
            <a:r>
              <a:rPr lang="en-US" dirty="0" smtClean="0"/>
              <a:t> &amp; </a:t>
            </a:r>
            <a:r>
              <a:rPr lang="en-US" dirty="0" err="1" smtClean="0"/>
              <a:t>RouterEvents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14254"/>
            <a:ext cx="310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https://angular.io/guide/router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345" y="3387634"/>
            <a:ext cx="6321655" cy="293479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3873396"/>
            <a:ext cx="6557554" cy="244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Route Guards</a:t>
            </a:r>
          </a:p>
          <a:p>
            <a:pPr lvl="1"/>
            <a:r>
              <a:rPr lang="en-US" dirty="0" err="1" smtClean="0"/>
              <a:t>CanActivate</a:t>
            </a:r>
            <a:endParaRPr lang="en-US" dirty="0" smtClean="0"/>
          </a:p>
          <a:p>
            <a:pPr lvl="1"/>
            <a:r>
              <a:rPr lang="en-US" dirty="0" err="1" smtClean="0"/>
              <a:t>CanActivateChild</a:t>
            </a:r>
            <a:endParaRPr lang="en-US" dirty="0" smtClean="0"/>
          </a:p>
          <a:p>
            <a:pPr lvl="1"/>
            <a:r>
              <a:rPr lang="en-US" dirty="0" err="1" smtClean="0"/>
              <a:t>CanDeactivate</a:t>
            </a:r>
            <a:endParaRPr lang="en-US" dirty="0" smtClean="0"/>
          </a:p>
          <a:p>
            <a:pPr lvl="1"/>
            <a:r>
              <a:rPr lang="en-US" dirty="0" smtClean="0"/>
              <a:t>Resolve</a:t>
            </a:r>
          </a:p>
          <a:p>
            <a:pPr lvl="1"/>
            <a:r>
              <a:rPr lang="en-US" dirty="0" err="1" smtClean="0"/>
              <a:t>CanLoad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Angular Databinding &amp; Pipes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984069"/>
            <a:ext cx="7933509" cy="531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1. String </a:t>
            </a:r>
            <a:r>
              <a:rPr lang="en-US" sz="2000" dirty="0" smtClean="0"/>
              <a:t>Interpolation</a:t>
            </a:r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&lt;h1&gt;</a:t>
            </a:r>
            <a:r>
              <a:rPr lang="en-US" sz="2000" b="1" dirty="0"/>
              <a:t>{{ </a:t>
            </a:r>
            <a:r>
              <a:rPr lang="en-US" sz="2000" b="1" dirty="0" err="1"/>
              <a:t>fullName</a:t>
            </a:r>
            <a:r>
              <a:rPr lang="en-US" sz="2000" b="1" dirty="0"/>
              <a:t> </a:t>
            </a:r>
            <a:r>
              <a:rPr lang="en-US" sz="2000" b="1" dirty="0" smtClean="0"/>
              <a:t>}} </a:t>
            </a:r>
            <a:r>
              <a:rPr lang="en-US" sz="2000" dirty="0" smtClean="0"/>
              <a:t>&lt;/</a:t>
            </a:r>
            <a:r>
              <a:rPr lang="en-US" sz="2000" dirty="0"/>
              <a:t>h1&gt;</a:t>
            </a:r>
            <a:r>
              <a:rPr lang="en-US" sz="2000" b="1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2.  Property Binding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h1 </a:t>
            </a:r>
            <a:r>
              <a:rPr lang="en-US" sz="2000" b="1" dirty="0"/>
              <a:t>[</a:t>
            </a:r>
            <a:r>
              <a:rPr lang="en-US" sz="2000" b="1" dirty="0" err="1"/>
              <a:t>innerHtml</a:t>
            </a:r>
            <a:r>
              <a:rPr lang="en-US" sz="2000" b="1" dirty="0"/>
              <a:t>]=</a:t>
            </a:r>
            <a:r>
              <a:rPr lang="en-US" sz="2000" dirty="0"/>
              <a:t>'</a:t>
            </a:r>
            <a:r>
              <a:rPr lang="en-US" sz="2000" b="1" dirty="0" err="1"/>
              <a:t>fullName</a:t>
            </a:r>
            <a:r>
              <a:rPr lang="en-US" sz="2000" b="1" dirty="0"/>
              <a:t>'</a:t>
            </a:r>
            <a:r>
              <a:rPr lang="en-US" sz="2000" dirty="0"/>
              <a:t>&gt;&lt;/h1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3.  Event Binding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&lt;button </a:t>
            </a:r>
            <a:r>
              <a:rPr lang="en-US" sz="2000" b="1" dirty="0" smtClean="0"/>
              <a:t>(click)=“</a:t>
            </a:r>
            <a:r>
              <a:rPr lang="en-US" sz="2000" b="1" dirty="0" err="1" smtClean="0"/>
              <a:t>changeBtnText</a:t>
            </a:r>
            <a:r>
              <a:rPr lang="en-US" sz="2000" b="1" dirty="0" smtClean="0"/>
              <a:t>()”</a:t>
            </a:r>
            <a:r>
              <a:rPr lang="en-US" sz="2000" dirty="0" smtClean="0"/>
              <a:t>&gt;{{</a:t>
            </a:r>
            <a:r>
              <a:rPr lang="en-US" sz="2000" dirty="0" err="1" smtClean="0"/>
              <a:t>btnText</a:t>
            </a:r>
            <a:r>
              <a:rPr lang="en-US" sz="2000" dirty="0" smtClean="0"/>
              <a:t>}}&lt;/button&gt;</a:t>
            </a:r>
          </a:p>
          <a:p>
            <a:pPr marL="0" indent="0">
              <a:buNone/>
            </a:pPr>
            <a:r>
              <a:rPr lang="en-US" sz="2000" dirty="0" smtClean="0"/>
              <a:t>4. Two-Way </a:t>
            </a:r>
            <a:r>
              <a:rPr lang="en-US" sz="2000" dirty="0"/>
              <a:t>Data </a:t>
            </a:r>
            <a:r>
              <a:rPr lang="en-US" sz="2000" dirty="0" smtClean="0"/>
              <a:t>Binding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</a:t>
            </a:r>
            <a:r>
              <a:rPr lang="en-US" sz="2000" dirty="0" smtClean="0"/>
              <a:t>&lt;input </a:t>
            </a:r>
            <a:r>
              <a:rPr lang="en-US" sz="2000" dirty="0"/>
              <a:t>type = "text" </a:t>
            </a:r>
            <a:r>
              <a:rPr lang="en-US" sz="2000" b="1" dirty="0"/>
              <a:t>[(</a:t>
            </a:r>
            <a:r>
              <a:rPr lang="en-US" sz="2000" b="1" dirty="0" err="1"/>
              <a:t>ngModel</a:t>
            </a:r>
            <a:r>
              <a:rPr lang="en-US" sz="2000" b="1" dirty="0"/>
              <a:t>)]="</a:t>
            </a:r>
            <a:r>
              <a:rPr lang="en-US" sz="2000" b="1" dirty="0" err="1"/>
              <a:t>userName</a:t>
            </a:r>
            <a:r>
              <a:rPr lang="en-US" sz="2000" b="1" dirty="0" smtClean="0"/>
              <a:t>"</a:t>
            </a:r>
            <a:r>
              <a:rPr lang="en-US" sz="2000" dirty="0" smtClean="0"/>
              <a:t>/&gt;</a:t>
            </a:r>
          </a:p>
          <a:p>
            <a:pPr marL="0" indent="0">
              <a:buNone/>
            </a:pPr>
            <a:r>
              <a:rPr lang="en-US" sz="2000" dirty="0" smtClean="0"/>
              <a:t>5. *</a:t>
            </a:r>
            <a:r>
              <a:rPr lang="en-US" sz="2000" dirty="0" err="1" smtClean="0"/>
              <a:t>ngFor</a:t>
            </a:r>
            <a:r>
              <a:rPr lang="en-US" sz="2000" dirty="0" smtClean="0"/>
              <a:t> &amp; *</a:t>
            </a:r>
            <a:r>
              <a:rPr lang="en-US" sz="2000" dirty="0" err="1" smtClean="0"/>
              <a:t>ngIf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&lt;</a:t>
            </a:r>
            <a:r>
              <a:rPr lang="en-US" sz="2000" b="1" dirty="0"/>
              <a:t>button</a:t>
            </a:r>
            <a:r>
              <a:rPr lang="en-US" sz="2000" dirty="0"/>
              <a:t> disabled='{{</a:t>
            </a:r>
            <a:r>
              <a:rPr lang="en-US" sz="2000" dirty="0" err="1"/>
              <a:t>isDisabled</a:t>
            </a:r>
            <a:r>
              <a:rPr lang="en-US" sz="2000" dirty="0"/>
              <a:t>}}'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			vs</a:t>
            </a:r>
          </a:p>
          <a:p>
            <a:r>
              <a:rPr lang="en-US" sz="2000" b="1" dirty="0"/>
              <a:t>&lt;button</a:t>
            </a:r>
            <a:r>
              <a:rPr lang="en-US" sz="2000" dirty="0"/>
              <a:t> [disabled]='</a:t>
            </a:r>
            <a:r>
              <a:rPr lang="en-US" sz="2000" dirty="0" err="1"/>
              <a:t>isDisabled</a:t>
            </a:r>
            <a:r>
              <a:rPr lang="en-US" sz="2000" dirty="0"/>
              <a:t>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</a:t>
            </a:r>
            <a:endParaRPr lang="en-US" sz="2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26796" y="984069"/>
            <a:ext cx="4365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Pipes:</a:t>
            </a:r>
          </a:p>
          <a:p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Angular 7 provides some built-in pipes: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Lowercasepipe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Uppercasepipe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Currencypipe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Jsonpipe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Percentpipe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Decimalpipe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Slicepipe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 Pipes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503" y="9840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Angular 7 provides some built-in pipes: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Lowercasepipe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Uppercasepipe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Datepipe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Currencypipe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Jsonpipe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Percentpipe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Decimalpipe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Slicepipe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8650" y="6405546"/>
            <a:ext cx="440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https://www.javatpoint.com/angular-7-pipes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HTML5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20525" y="5192179"/>
            <a:ext cx="647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https://www.w3schools.com/html/html5_semantic_elements.asp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8" y="1079319"/>
            <a:ext cx="7091895" cy="3950817"/>
          </a:xfrm>
          <a:prstGeom prst="rect">
            <a:avLst/>
          </a:prstGeom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1079320"/>
            <a:ext cx="5449389" cy="40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331" y="1656790"/>
            <a:ext cx="1137441" cy="3294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8" y="5219956"/>
            <a:ext cx="1819275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2487" y="4402029"/>
            <a:ext cx="1552575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1256" y="4268679"/>
            <a:ext cx="1743075" cy="2000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0531" y="5464866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https://www.w3schools.com/tags/default.asp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86" y="996724"/>
            <a:ext cx="4911634" cy="17190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CSS3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9127"/>
            <a:ext cx="3974511" cy="2306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4069"/>
            <a:ext cx="6800850" cy="1047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42866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https://www.w3schools.com/css/css_intro.asp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713" y="2052829"/>
            <a:ext cx="4723448" cy="113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21354"/>
            <a:ext cx="223837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904" y="3279127"/>
            <a:ext cx="3019425" cy="2314575"/>
          </a:xfrm>
          <a:prstGeom prst="rect">
            <a:avLst/>
          </a:prstGeom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10" y="3325955"/>
            <a:ext cx="5080439" cy="22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-images-1.medium.com/max/1600/0*kltrJMISAM6HuUz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97" y="984069"/>
            <a:ext cx="3144270" cy="38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Javascript &amp; jQuery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214262"/>
            <a:ext cx="6647719" cy="27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167" y="984069"/>
            <a:ext cx="2141833" cy="5225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6" y="4333001"/>
            <a:ext cx="3239589" cy="1876210"/>
          </a:xfrm>
          <a:prstGeom prst="rect">
            <a:avLst/>
          </a:prstGeom>
        </p:spPr>
      </p:pic>
      <p:pic>
        <p:nvPicPr>
          <p:cNvPr id="3074" name="Picture 2" descr="Image result for jQu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35" y="4325257"/>
            <a:ext cx="6662532" cy="18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Image result for single page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069"/>
            <a:ext cx="4293326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pa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55" y="984069"/>
            <a:ext cx="5954094" cy="52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05545"/>
            <a:ext cx="218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http://todomvc.com/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 JS </a:t>
            </a:r>
            <a:r>
              <a:rPr lang="en-US" smtClean="0">
                <a:solidFill>
                  <a:schemeClr val="bg1"/>
                </a:solidFill>
              </a:rPr>
              <a:t>&amp; NPM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975"/>
            <a:ext cx="5442857" cy="1091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" y="3404058"/>
            <a:ext cx="5426940" cy="2880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22963"/>
            <a:ext cx="33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https://nodejs.org/en/download/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67" y="984069"/>
            <a:ext cx="6409733" cy="5304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83" y="984069"/>
            <a:ext cx="3461161" cy="12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274" y="1706881"/>
            <a:ext cx="8874036" cy="1828800"/>
          </a:xfrm>
        </p:spPr>
        <p:txBody>
          <a:bodyPr>
            <a:normAutofit/>
          </a:bodyPr>
          <a:lstStyle/>
          <a:p>
            <a:r>
              <a:rPr lang="en-US" sz="10000" b="1" dirty="0" err="1" smtClean="0"/>
              <a:t>Type</a:t>
            </a:r>
            <a:r>
              <a:rPr lang="en-US" sz="10000" dirty="0" err="1" smtClean="0"/>
              <a:t>Script</a:t>
            </a:r>
            <a:r>
              <a:rPr lang="en-US" sz="10000" dirty="0" smtClean="0"/>
              <a:t> </a:t>
            </a:r>
            <a:r>
              <a:rPr lang="en-US" sz="5000" dirty="0" smtClean="0"/>
              <a:t>V3.4</a:t>
            </a:r>
            <a:endParaRPr lang="en-US" sz="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0" y="1706881"/>
            <a:ext cx="177480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609"/>
            <a:ext cx="1219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" y="243206"/>
            <a:ext cx="10515600" cy="5579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is Typescript &amp; How do you get it 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r>
              <a:rPr lang="en-US" dirty="0" smtClean="0"/>
              <a:t>Typescript is a TYPED superset of Javascript that compiles to plain Javascript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91962"/>
            <a:ext cx="7191375" cy="4171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03474" y="2499360"/>
            <a:ext cx="334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</a:rPr>
              <a:t>tsconfig.json</a:t>
            </a:r>
            <a:endParaRPr lang="en-US" b="1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2618" y="1053737"/>
            <a:ext cx="3400696" cy="5338354"/>
          </a:xfrm>
        </p:spPr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Let</a:t>
            </a:r>
          </a:p>
          <a:p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err="1" smtClean="0"/>
              <a:t>Destructuring</a:t>
            </a:r>
            <a:endParaRPr lang="en-US" dirty="0" smtClean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Tuples</a:t>
            </a:r>
          </a:p>
          <a:p>
            <a:pPr lvl="1"/>
            <a:r>
              <a:rPr lang="en-US" dirty="0" smtClean="0"/>
              <a:t>…(Rest operator)</a:t>
            </a:r>
          </a:p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Optional Properties</a:t>
            </a:r>
          </a:p>
          <a:p>
            <a:pPr lvl="1"/>
            <a:r>
              <a:rPr lang="en-US" dirty="0" err="1" smtClean="0"/>
              <a:t>Readonly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err="1" smtClean="0"/>
              <a:t>Readonly</a:t>
            </a:r>
            <a:r>
              <a:rPr lang="en-US" dirty="0" smtClean="0"/>
              <a:t> Vs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511629" y="1136469"/>
            <a:ext cx="3010989" cy="5338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Boolean	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Any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Null &amp; Undefined</a:t>
            </a:r>
          </a:p>
          <a:p>
            <a:r>
              <a:rPr lang="en-US" dirty="0" smtClean="0"/>
              <a:t>Never</a:t>
            </a:r>
          </a:p>
          <a:p>
            <a:r>
              <a:rPr lang="en-US" dirty="0" smtClean="0"/>
              <a:t>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FunctionTypes</a:t>
            </a:r>
            <a:endParaRPr lang="en-US" dirty="0"/>
          </a:p>
          <a:p>
            <a:r>
              <a:rPr lang="en-US" dirty="0" smtClean="0"/>
              <a:t>Implementing Interfaces</a:t>
            </a:r>
          </a:p>
          <a:p>
            <a:pPr lvl="1"/>
            <a:r>
              <a:rPr lang="en-US" dirty="0" smtClean="0"/>
              <a:t>Static Class</a:t>
            </a:r>
          </a:p>
          <a:p>
            <a:pPr lvl="1"/>
            <a:r>
              <a:rPr lang="en-US" dirty="0" smtClean="0"/>
              <a:t>Instance Class Types</a:t>
            </a:r>
          </a:p>
          <a:p>
            <a:pPr lvl="1"/>
            <a:r>
              <a:rPr lang="en-US" dirty="0" smtClean="0"/>
              <a:t>Extend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13817</TotalTime>
  <Words>392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Verdana</vt:lpstr>
      <vt:lpstr>Verdana</vt:lpstr>
      <vt:lpstr>Office Theme</vt:lpstr>
      <vt:lpstr>Introduction to Web Design</vt:lpstr>
      <vt:lpstr>HTML5</vt:lpstr>
      <vt:lpstr>CSS3</vt:lpstr>
      <vt:lpstr>Javascript &amp; jQuery</vt:lpstr>
      <vt:lpstr>SPA</vt:lpstr>
      <vt:lpstr>Node JS &amp; NPM JS</vt:lpstr>
      <vt:lpstr>TypeScript V3.4</vt:lpstr>
      <vt:lpstr>What is Typescript &amp; How do you get it ?</vt:lpstr>
      <vt:lpstr>Basic Types</vt:lpstr>
      <vt:lpstr>Interfaces, Classes &amp; Functions</vt:lpstr>
      <vt:lpstr>PowerPoint Presentation</vt:lpstr>
      <vt:lpstr>Angular CLI Commands</vt:lpstr>
      <vt:lpstr>Angular CLI Commands</vt:lpstr>
      <vt:lpstr>Angular Project - Files &amp; Folder Structure</vt:lpstr>
      <vt:lpstr>Angular Modules</vt:lpstr>
      <vt:lpstr>Angular Routing</vt:lpstr>
      <vt:lpstr>Angular Databinding &amp; Pipes</vt:lpstr>
      <vt:lpstr>Angular Pipes</vt:lpstr>
      <vt:lpstr>Angular</vt:lpstr>
      <vt:lpstr>Angular</vt:lpstr>
    </vt:vector>
  </TitlesOfParts>
  <Company>Aspen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Contract0036@admi.com</dc:creator>
  <cp:lastModifiedBy>Contract0037@admi.com</cp:lastModifiedBy>
  <cp:revision>101</cp:revision>
  <dcterms:created xsi:type="dcterms:W3CDTF">2018-05-04T15:54:39Z</dcterms:created>
  <dcterms:modified xsi:type="dcterms:W3CDTF">2019-07-12T08:25:58Z</dcterms:modified>
</cp:coreProperties>
</file>