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bd1b085c0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bd1b085c0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d1b085c0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bd1b085c0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d1b085c0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bd1b085c0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bd1b085c0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bd1b085c0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d4dd622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d4dd622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bd4dd622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bd4dd622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d4dd622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d4dd62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d1b085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bd1b085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bd1b085c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bd1b085c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bd1b085c0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bd1b085c0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b8cf42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b8cf42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b8cf42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b8cf42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d1b085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d1b085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bd1b085c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bd1b085c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2705800" y="0"/>
            <a:ext cx="6438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304800" y="710000"/>
            <a:ext cx="2089800" cy="759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304800" y="1554150"/>
            <a:ext cx="2089800" cy="331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3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996750" y="1411945"/>
            <a:ext cx="71367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PREDICTIVE ANALYSIS OF GLOBAL TERRORISM</a:t>
            </a:r>
            <a:endParaRPr sz="2400"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04800" y="2101825"/>
            <a:ext cx="8520600" cy="21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9: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ATCHUTA ANUDEEP REDDY GANUGAPANTA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PRADEEP POONATI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 SIRISHA PYARASANI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00" y="1368050"/>
            <a:ext cx="7494899" cy="22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38" y="152400"/>
            <a:ext cx="776772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38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1950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50" y="436675"/>
            <a:ext cx="8680900" cy="41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/>
        </p:nvSpPr>
        <p:spPr>
          <a:xfrm>
            <a:off x="3227975" y="418775"/>
            <a:ext cx="27594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Please rate us !!!</a:t>
            </a:r>
            <a:endParaRPr sz="2400"/>
          </a:p>
        </p:txBody>
      </p:sp>
      <p:pic>
        <p:nvPicPr>
          <p:cNvPr id="152" name="Google Shape;1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900" y="1257600"/>
            <a:ext cx="4070750" cy="3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9225"/>
            <a:ext cx="8839200" cy="458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450" y="302038"/>
            <a:ext cx="6484901" cy="453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575" y="226525"/>
            <a:ext cx="6831350" cy="4690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363" y="152400"/>
            <a:ext cx="712527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625" y="249800"/>
            <a:ext cx="5525501" cy="45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275" y="213800"/>
            <a:ext cx="5258999" cy="46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25876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0676" y="152400"/>
            <a:ext cx="42225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325" y="338263"/>
            <a:ext cx="6103349" cy="44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