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308" r:id="rId3"/>
    <p:sldId id="309" r:id="rId4"/>
    <p:sldId id="310" r:id="rId5"/>
    <p:sldId id="311" r:id="rId6"/>
    <p:sldId id="312" r:id="rId7"/>
    <p:sldId id="278" r:id="rId8"/>
  </p:sldIdLst>
  <p:sldSz cx="51127025" cy="28803600"/>
  <p:notesSz cx="6858000" cy="9144000"/>
  <p:embeddedFontLst>
    <p:embeddedFont>
      <p:font typeface="Lexend Deca" pitchFamily="2" charset="0"/>
      <p:regular r:id="rId10"/>
      <p:bold r:id="rId11"/>
    </p:embeddedFont>
    <p:embeddedFont>
      <p:font typeface="Muli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49" userDrawn="1">
          <p15:clr>
            <a:srgbClr val="A4A3A4"/>
          </p15:clr>
        </p15:guide>
        <p15:guide id="2" pos="16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0037"/>
    <a:srgbClr val="5A28C8"/>
    <a:srgbClr val="D20B8C"/>
    <a:srgbClr val="1E9F9F"/>
    <a:srgbClr val="21272F"/>
    <a:srgbClr val="11C2BA"/>
    <a:srgbClr val="F75431"/>
    <a:srgbClr val="0042A5"/>
    <a:srgbClr val="0070BB"/>
    <a:srgbClr val="6633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14C06-38BB-4A42-BE0A-AC698649DFCB}">
  <a:tblStyle styleId="{28714C06-38BB-4A42-BE0A-AC698649DF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C819C40-AFEB-4EFE-8A8C-DA0982023F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61" autoAdjust="0"/>
  </p:normalViewPr>
  <p:slideViewPr>
    <p:cSldViewPr snapToGrid="0">
      <p:cViewPr varScale="1">
        <p:scale>
          <a:sx n="18" d="100"/>
          <a:sy n="18" d="100"/>
        </p:scale>
        <p:origin x="1008" y="125"/>
      </p:cViewPr>
      <p:guideLst>
        <p:guide orient="horz" pos="9049"/>
        <p:guide pos="16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78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01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675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733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7534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6021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5763" y="685800"/>
            <a:ext cx="608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" y="-140"/>
            <a:ext cx="5112678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834527" y="11154220"/>
            <a:ext cx="25378999" cy="649488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28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112702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246040" y="1153460"/>
            <a:ext cx="33628432" cy="480144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246040" y="7574280"/>
            <a:ext cx="15884939" cy="17668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57760" lvl="0" indent="-1989369">
              <a:spcBef>
                <a:spcPts val="3357"/>
              </a:spcBef>
              <a:spcAft>
                <a:spcPts val="0"/>
              </a:spcAft>
              <a:buSzPts val="2000"/>
              <a:buChar char="⬡"/>
              <a:defRPr sz="11200"/>
            </a:lvl1pPr>
            <a:lvl2pPr marL="5115519" lvl="1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2pPr>
            <a:lvl3pPr marL="7673279" lvl="2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3pPr>
            <a:lvl4pPr marL="10231039" lvl="3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4pPr>
            <a:lvl5pPr marL="12788798" lvl="4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5pPr>
            <a:lvl6pPr marL="15346558" lvl="5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6pPr>
            <a:lvl7pPr marL="17904318" lvl="6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7pPr>
            <a:lvl8pPr marL="20462077" lvl="7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8pPr>
            <a:lvl9pPr marL="23019837" lvl="8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20989494" y="7574280"/>
            <a:ext cx="15884939" cy="176685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2557760" lvl="0" indent="-1989369">
              <a:spcBef>
                <a:spcPts val="3357"/>
              </a:spcBef>
              <a:spcAft>
                <a:spcPts val="0"/>
              </a:spcAft>
              <a:buSzPts val="2000"/>
              <a:buChar char="⬡"/>
              <a:defRPr sz="11200"/>
            </a:lvl1pPr>
            <a:lvl2pPr marL="5115519" lvl="1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2pPr>
            <a:lvl3pPr marL="7673279" lvl="2" indent="-1989369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11200"/>
            </a:lvl3pPr>
            <a:lvl4pPr marL="10231039" lvl="3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4pPr>
            <a:lvl5pPr marL="12788798" lvl="4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5pPr>
            <a:lvl6pPr marL="15346558" lvl="5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6pPr>
            <a:lvl7pPr marL="17904318" lvl="6" indent="-1989369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11200"/>
            </a:lvl7pPr>
            <a:lvl8pPr marL="20462077" lvl="7" indent="-1989369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11200"/>
            </a:lvl8pPr>
            <a:lvl9pPr marL="23019837" lvl="8" indent="-1989369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112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51127025" cy="2880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246040" y="1153460"/>
            <a:ext cx="33628432" cy="4801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46040" y="7574280"/>
            <a:ext cx="33628432" cy="1770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7417654" y="26599166"/>
            <a:ext cx="3067957" cy="220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7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-1161288" y="7453948"/>
            <a:ext cx="36603432" cy="126668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1000" dirty="0">
                <a:latin typeface="Lexend Deca\"/>
              </a:rPr>
              <a:t>What is NodeJS</a:t>
            </a:r>
            <a:br>
              <a:rPr lang="en-US" sz="21000" dirty="0">
                <a:latin typeface="Lexend Deca\"/>
              </a:rPr>
            </a:br>
            <a:r>
              <a:rPr lang="en-US" sz="21000" dirty="0">
                <a:latin typeface="Lexend Deca\"/>
              </a:rPr>
              <a:t>Why NodeJS</a:t>
            </a: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0371" y="2118614"/>
            <a:ext cx="3704249" cy="4068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59197" y="4953822"/>
            <a:ext cx="2695435" cy="294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678" y="22593626"/>
            <a:ext cx="3277436" cy="384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91680" y="20296861"/>
            <a:ext cx="1799566" cy="25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446507" y="21044142"/>
            <a:ext cx="1799566" cy="25111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8" y="1067198"/>
            <a:ext cx="9840991" cy="36566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12366" y="26382081"/>
            <a:ext cx="8576827" cy="2157574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1"/>
                </a:solidFill>
                <a:latin typeface="Lexend Deca\"/>
                <a:cs typeface="Arial" panose="020B0604020202020204" pitchFamily="34" charset="0"/>
              </a:rPr>
              <a:t>www.wscubetech.com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92C67B54-605C-02B4-AC8B-D1134EA52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533" y="11082595"/>
            <a:ext cx="9587547" cy="656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A458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937760"/>
            <a:ext cx="51180020" cy="238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lvl="0"/>
            <a:r>
              <a:rPr lang="en-IN" sz="800">
                <a:solidFill>
                  <a:srgbClr val="FF0000"/>
                </a:solidFill>
                <a:latin typeface="Lexend Deca" panose="020B0604020202020204" charset="0"/>
              </a:rPr>
              <a:t>Operator.</a:t>
            </a:r>
            <a:endParaRPr lang="en-IN" sz="800" dirty="0">
              <a:solidFill>
                <a:srgbClr val="FF0000"/>
              </a:solidFill>
              <a:latin typeface="Lexend Deca" panose="020B0604020202020204" charset="0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63660" y="558350"/>
            <a:ext cx="40887260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600" dirty="0">
                <a:latin typeface="Lexend Deca\"/>
              </a:rPr>
              <a:t>NodeJS</a:t>
            </a:r>
            <a:endParaRPr lang="en-US" sz="16600" b="1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49207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EEFED-E1EF-08BB-7DB4-268484EAC38E}"/>
              </a:ext>
            </a:extLst>
          </p:cNvPr>
          <p:cNvSpPr txBox="1"/>
          <p:nvPr/>
        </p:nvSpPr>
        <p:spPr>
          <a:xfrm>
            <a:off x="4462272" y="6949440"/>
            <a:ext cx="46023342" cy="13634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Node.js is a back-end JavaScript runtime environment.</a:t>
            </a:r>
          </a:p>
          <a:p>
            <a:endParaRPr lang="en-US" sz="8000" b="1" i="0" dirty="0">
              <a:solidFill>
                <a:srgbClr val="4D5156"/>
              </a:solidFill>
              <a:effectLst/>
              <a:latin typeface="arial" panose="020B0604020202020204" pitchFamily="34" charset="0"/>
            </a:endParaRPr>
          </a:p>
          <a:p>
            <a:endParaRPr lang="en-US" sz="8000" b="1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r>
              <a:rPr lang="en-US" sz="8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Node.js runs on the V8 JavaScript Engine and executes JavaScript code outside a web browser.</a:t>
            </a:r>
          </a:p>
          <a:p>
            <a:endParaRPr lang="en-US" sz="8000" dirty="0">
              <a:solidFill>
                <a:srgbClr val="4D5156"/>
              </a:solidFill>
              <a:latin typeface="arial" panose="020B0604020202020204" pitchFamily="34" charset="0"/>
            </a:endParaRPr>
          </a:p>
          <a:p>
            <a:endParaRPr lang="en-IN" sz="10000" b="1" dirty="0"/>
          </a:p>
          <a:p>
            <a:endParaRPr lang="en-IN" sz="10000" b="1" dirty="0"/>
          </a:p>
          <a:p>
            <a:r>
              <a:rPr lang="en-IN" sz="10000" b="1" u="sng" dirty="0"/>
              <a:t>V8 JavaScript engine.</a:t>
            </a:r>
          </a:p>
          <a:p>
            <a:endParaRPr lang="en-IN" sz="10000" b="1" dirty="0"/>
          </a:p>
          <a:p>
            <a:r>
              <a:rPr lang="en-US" sz="8000" dirty="0"/>
              <a:t>V8 is Google's open source high-performance JavaScript and </a:t>
            </a:r>
            <a:r>
              <a:rPr lang="en-US" sz="8000" dirty="0" err="1"/>
              <a:t>WebAssembly</a:t>
            </a:r>
            <a:r>
              <a:rPr lang="en-US" sz="8000" dirty="0"/>
              <a:t> engine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300385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937760"/>
            <a:ext cx="51180020" cy="238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r>
              <a:rPr lang="en-IN" sz="9600" b="1" u="sng"/>
              <a:t>V8 JavaScript engine.</a:t>
            </a:r>
            <a:endParaRPr lang="en-IN" sz="9600" b="1" u="sng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63660" y="558350"/>
            <a:ext cx="40887260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600" dirty="0">
                <a:solidFill>
                  <a:schemeClr val="bg1"/>
                </a:solidFill>
                <a:latin typeface="Lexend Deca\"/>
              </a:rPr>
              <a:t>Working of JavaScript</a:t>
            </a:r>
            <a:endParaRPr lang="en-US" sz="16600" b="1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49207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4198C-2F1A-9596-8280-548DBFEB4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970" y="8340004"/>
            <a:ext cx="31788993" cy="182582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4C70D4-21D4-F32A-6C0B-A01682BD15E4}"/>
              </a:ext>
            </a:extLst>
          </p:cNvPr>
          <p:cNvSpPr txBox="1"/>
          <p:nvPr/>
        </p:nvSpPr>
        <p:spPr>
          <a:xfrm>
            <a:off x="4875268" y="5617029"/>
            <a:ext cx="187249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u="sng" dirty="0"/>
              <a:t>V8 JavaScript engine.</a:t>
            </a:r>
          </a:p>
        </p:txBody>
      </p:sp>
    </p:spTree>
    <p:extLst>
      <p:ext uri="{BB962C8B-B14F-4D97-AF65-F5344CB8AC3E}">
        <p14:creationId xmlns:p14="http://schemas.microsoft.com/office/powerpoint/2010/main" val="376593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937760"/>
            <a:ext cx="51180020" cy="238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r>
              <a:rPr lang="en-IN" sz="9600" b="1" u="sng"/>
              <a:t>V8 JavaScript engine.</a:t>
            </a:r>
            <a:endParaRPr lang="en-IN" sz="9600" b="1" u="sng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63660" y="558350"/>
            <a:ext cx="40887260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600" dirty="0">
                <a:solidFill>
                  <a:schemeClr val="bg1"/>
                </a:solidFill>
                <a:latin typeface="Lexend Deca\"/>
              </a:rPr>
              <a:t>Context of Node JS</a:t>
            </a:r>
            <a:endParaRPr lang="en-US" sz="16600" b="1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49207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927BB2-CE3C-5E88-B739-3193AA511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7029" y="9204269"/>
            <a:ext cx="32407111" cy="1516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3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937760"/>
            <a:ext cx="51180020" cy="238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r>
              <a:rPr lang="en-IN" sz="9600" b="1" u="sng"/>
              <a:t>V8 JavaScript engine.</a:t>
            </a:r>
            <a:endParaRPr lang="en-IN" sz="9600" b="1" u="sng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63660" y="558350"/>
            <a:ext cx="40887260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600" dirty="0">
                <a:solidFill>
                  <a:schemeClr val="bg1"/>
                </a:solidFill>
                <a:latin typeface="Lexend Deca\"/>
              </a:rPr>
              <a:t>Node JS</a:t>
            </a:r>
            <a:endParaRPr lang="en-US" sz="16600" b="1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49207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28DD8A-527E-7294-C2FD-F9C3FE3DBD30}"/>
              </a:ext>
            </a:extLst>
          </p:cNvPr>
          <p:cNvSpPr txBox="1"/>
          <p:nvPr/>
        </p:nvSpPr>
        <p:spPr>
          <a:xfrm>
            <a:off x="4528457" y="8186057"/>
            <a:ext cx="340940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10000" b="1" dirty="0"/>
              <a:t>Package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10000" b="1" dirty="0"/>
              <a:t>Manger  [NPM]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IN" sz="10000" b="1" dirty="0"/>
              <a:t>React JS (Run &amp; Build)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IN" sz="10000" b="1" dirty="0"/>
          </a:p>
        </p:txBody>
      </p:sp>
    </p:spTree>
    <p:extLst>
      <p:ext uri="{BB962C8B-B14F-4D97-AF65-F5344CB8AC3E}">
        <p14:creationId xmlns:p14="http://schemas.microsoft.com/office/powerpoint/2010/main" val="18425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F5D4569A-CD5C-4EE6-A0FD-7E0CE3CCA6C1}"/>
              </a:ext>
            </a:extLst>
          </p:cNvPr>
          <p:cNvSpPr/>
          <p:nvPr/>
        </p:nvSpPr>
        <p:spPr>
          <a:xfrm>
            <a:off x="0" y="4937760"/>
            <a:ext cx="51180020" cy="23865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r>
              <a:rPr lang="en-IN" sz="9600" b="1" u="sng"/>
              <a:t>V8 JavaScript engine.</a:t>
            </a:r>
            <a:endParaRPr lang="en-IN" sz="9600" b="1" u="sng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63660" y="558350"/>
            <a:ext cx="40887260" cy="3336827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n-US" sz="16600" dirty="0">
                <a:solidFill>
                  <a:schemeClr val="bg1"/>
                </a:solidFill>
                <a:latin typeface="Lexend Deca\"/>
              </a:rPr>
              <a:t>NPM VS NPX</a:t>
            </a:r>
            <a:endParaRPr lang="en-US" sz="16600" b="1" dirty="0">
              <a:solidFill>
                <a:schemeClr val="bg1"/>
              </a:solidFill>
              <a:latin typeface="Lexend Deca" panose="020B060402020202020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1254B6D-4508-4858-9335-FD484A2AEFE1}"/>
              </a:ext>
            </a:extLst>
          </p:cNvPr>
          <p:cNvSpPr/>
          <p:nvPr/>
        </p:nvSpPr>
        <p:spPr>
          <a:xfrm flipV="1">
            <a:off x="-69293" y="4920774"/>
            <a:ext cx="51265611" cy="256026"/>
          </a:xfrm>
          <a:prstGeom prst="rect">
            <a:avLst/>
          </a:prstGeom>
          <a:gradFill flip="none" rotWithShape="1">
            <a:gsLst>
              <a:gs pos="14000">
                <a:srgbClr val="18E7E5"/>
              </a:gs>
              <a:gs pos="85000">
                <a:srgbClr val="B21D61"/>
              </a:gs>
              <a:gs pos="69000">
                <a:srgbClr val="AA51AA"/>
              </a:gs>
              <a:gs pos="51000">
                <a:srgbClr val="7A81E2"/>
              </a:gs>
              <a:gs pos="32000">
                <a:srgbClr val="00C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>
              <a:latin typeface="Lexend Deca" panose="020B0604020202020204" charset="0"/>
            </a:endParaRPr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802" y="747107"/>
            <a:ext cx="8003812" cy="2974026"/>
          </a:xfrm>
          <a:prstGeom prst="rect">
            <a:avLst/>
          </a:prstGeom>
        </p:spPr>
      </p:pic>
      <p:sp>
        <p:nvSpPr>
          <p:cNvPr id="53" name="Rectangle 52"/>
          <p:cNvSpPr/>
          <p:nvPr/>
        </p:nvSpPr>
        <p:spPr>
          <a:xfrm>
            <a:off x="112366" y="26382085"/>
            <a:ext cx="9525805" cy="2138530"/>
          </a:xfrm>
          <a:prstGeom prst="rect">
            <a:avLst/>
          </a:prstGeom>
        </p:spPr>
        <p:txBody>
          <a:bodyPr wrap="none" lIns="511552" tIns="255776" rIns="511552" bIns="255776">
            <a:spAutoFit/>
          </a:bodyPr>
          <a:lstStyle/>
          <a:p>
            <a:pPr>
              <a:lnSpc>
                <a:spcPct val="200000"/>
              </a:lnSpc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Lexend Deca" panose="020B0604020202020204" charset="0"/>
                <a:cs typeface="Arial" panose="020B0604020202020204" pitchFamily="34" charset="0"/>
              </a:rPr>
              <a:t>www.wscubetech.com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3FB59-3A0A-DECA-A10C-3133D53E0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6744" y="6682738"/>
            <a:ext cx="46836678" cy="189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82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0594375" cy="29032926"/>
          </a:xfrm>
          <a:custGeom>
            <a:avLst/>
            <a:gdLst>
              <a:gd name="connsiteX0" fmla="*/ 0 w 5158409"/>
              <a:gd name="connsiteY0" fmla="*/ 0 h 5143451"/>
              <a:gd name="connsiteX1" fmla="*/ 5158409 w 5158409"/>
              <a:gd name="connsiteY1" fmla="*/ 0 h 5143451"/>
              <a:gd name="connsiteX2" fmla="*/ 5158409 w 5158409"/>
              <a:gd name="connsiteY2" fmla="*/ 5143451 h 5143451"/>
              <a:gd name="connsiteX3" fmla="*/ 0 w 5158409"/>
              <a:gd name="connsiteY3" fmla="*/ 5143451 h 5143451"/>
              <a:gd name="connsiteX4" fmla="*/ 0 w 5158409"/>
              <a:gd name="connsiteY4" fmla="*/ 0 h 5143451"/>
              <a:gd name="connsiteX0" fmla="*/ 0 w 5685183"/>
              <a:gd name="connsiteY0" fmla="*/ 0 h 5163329"/>
              <a:gd name="connsiteX1" fmla="*/ 5158409 w 5685183"/>
              <a:gd name="connsiteY1" fmla="*/ 0 h 5163329"/>
              <a:gd name="connsiteX2" fmla="*/ 5685183 w 5685183"/>
              <a:gd name="connsiteY2" fmla="*/ 5163329 h 5163329"/>
              <a:gd name="connsiteX3" fmla="*/ 0 w 5685183"/>
              <a:gd name="connsiteY3" fmla="*/ 5143451 h 5163329"/>
              <a:gd name="connsiteX4" fmla="*/ 0 w 5685183"/>
              <a:gd name="connsiteY4" fmla="*/ 0 h 5163329"/>
              <a:gd name="connsiteX0" fmla="*/ 0 w 5685183"/>
              <a:gd name="connsiteY0" fmla="*/ 9918 h 5173247"/>
              <a:gd name="connsiteX1" fmla="*/ 5379442 w 5685183"/>
              <a:gd name="connsiteY1" fmla="*/ 0 h 5173247"/>
              <a:gd name="connsiteX2" fmla="*/ 5685183 w 5685183"/>
              <a:gd name="connsiteY2" fmla="*/ 5173247 h 5173247"/>
              <a:gd name="connsiteX3" fmla="*/ 0 w 5685183"/>
              <a:gd name="connsiteY3" fmla="*/ 5153369 h 5173247"/>
              <a:gd name="connsiteX4" fmla="*/ 0 w 5685183"/>
              <a:gd name="connsiteY4" fmla="*/ 9918 h 517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5183" h="5173247">
                <a:moveTo>
                  <a:pt x="0" y="9918"/>
                </a:moveTo>
                <a:lnTo>
                  <a:pt x="5379442" y="0"/>
                </a:lnTo>
                <a:lnTo>
                  <a:pt x="5685183" y="5173247"/>
                </a:lnTo>
                <a:lnTo>
                  <a:pt x="0" y="5153369"/>
                </a:lnTo>
                <a:lnTo>
                  <a:pt x="0" y="99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11552" tIns="255776" rIns="511552" bIns="255776" rtlCol="0" anchor="ctr"/>
          <a:lstStyle/>
          <a:p>
            <a:pPr algn="ctr"/>
            <a:endParaRPr lang="en-US"/>
          </a:p>
        </p:txBody>
      </p:sp>
      <p:sp>
        <p:nvSpPr>
          <p:cNvPr id="352" name="Google Shape;352;p35"/>
          <p:cNvSpPr txBox="1">
            <a:spLocks noGrp="1"/>
          </p:cNvSpPr>
          <p:nvPr>
            <p:ph type="subTitle" idx="4294967295"/>
          </p:nvPr>
        </p:nvSpPr>
        <p:spPr>
          <a:xfrm>
            <a:off x="4128572" y="14630400"/>
            <a:ext cx="25154877" cy="1307883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9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wscube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62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9000" b="1" dirty="0" err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wscubetech.india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www.wscubetech.com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9000" b="1" dirty="0">
                <a:solidFill>
                  <a:schemeClr val="bg2">
                    <a:lumMod val="50000"/>
                  </a:schemeClr>
                </a:solidFill>
              </a:rPr>
              <a:t>Subscribe To Get Notified about New Videos </a:t>
            </a:r>
            <a:endParaRPr lang="en-US" sz="9000" b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3" name="Google Shape;3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6475" y="13134416"/>
            <a:ext cx="17731886" cy="10582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52392" y="8844564"/>
            <a:ext cx="3067957" cy="8947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60854" y="1377636"/>
            <a:ext cx="7155211" cy="83903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3337;p69"/>
          <p:cNvGrpSpPr/>
          <p:nvPr/>
        </p:nvGrpSpPr>
        <p:grpSpPr>
          <a:xfrm>
            <a:off x="1826418" y="24093693"/>
            <a:ext cx="1745068" cy="1381223"/>
            <a:chOff x="3476576" y="2633631"/>
            <a:chExt cx="417024" cy="293244"/>
          </a:xfrm>
          <a:solidFill>
            <a:srgbClr val="00AAFD"/>
          </a:solidFill>
        </p:grpSpPr>
        <p:sp>
          <p:nvSpPr>
            <p:cNvPr id="13" name="Google Shape;13338;p69"/>
            <p:cNvSpPr/>
            <p:nvPr/>
          </p:nvSpPr>
          <p:spPr>
            <a:xfrm>
              <a:off x="3476576" y="2633631"/>
              <a:ext cx="417024" cy="293244"/>
            </a:xfrm>
            <a:custGeom>
              <a:avLst/>
              <a:gdLst/>
              <a:ahLst/>
              <a:cxnLst/>
              <a:rect l="l" t="t" r="r" b="b"/>
              <a:pathLst>
                <a:path w="19982" h="14051" extrusionOk="0">
                  <a:moveTo>
                    <a:pt x="17056" y="1172"/>
                  </a:moveTo>
                  <a:cubicBezTo>
                    <a:pt x="18023" y="1172"/>
                    <a:pt x="18811" y="1961"/>
                    <a:pt x="18811" y="2929"/>
                  </a:cubicBezTo>
                  <a:lnTo>
                    <a:pt x="18811" y="11124"/>
                  </a:lnTo>
                  <a:cubicBezTo>
                    <a:pt x="18811" y="12092"/>
                    <a:pt x="18023" y="12881"/>
                    <a:pt x="17056" y="12881"/>
                  </a:cubicBezTo>
                  <a:lnTo>
                    <a:pt x="2927" y="12881"/>
                  </a:lnTo>
                  <a:cubicBezTo>
                    <a:pt x="1959" y="12881"/>
                    <a:pt x="1172" y="12092"/>
                    <a:pt x="1172" y="11124"/>
                  </a:cubicBezTo>
                  <a:lnTo>
                    <a:pt x="1172" y="2929"/>
                  </a:lnTo>
                  <a:cubicBezTo>
                    <a:pt x="1172" y="1961"/>
                    <a:pt x="1959" y="1172"/>
                    <a:pt x="2927" y="1172"/>
                  </a:cubicBezTo>
                  <a:close/>
                  <a:moveTo>
                    <a:pt x="2927" y="1"/>
                  </a:moveTo>
                  <a:cubicBezTo>
                    <a:pt x="1313" y="1"/>
                    <a:pt x="1" y="1315"/>
                    <a:pt x="1" y="2929"/>
                  </a:cubicBezTo>
                  <a:lnTo>
                    <a:pt x="1" y="11124"/>
                  </a:lnTo>
                  <a:cubicBezTo>
                    <a:pt x="1" y="12738"/>
                    <a:pt x="1313" y="14050"/>
                    <a:pt x="2927" y="14050"/>
                  </a:cubicBezTo>
                  <a:lnTo>
                    <a:pt x="17056" y="14050"/>
                  </a:lnTo>
                  <a:cubicBezTo>
                    <a:pt x="18669" y="14050"/>
                    <a:pt x="19982" y="12738"/>
                    <a:pt x="19982" y="11124"/>
                  </a:cubicBezTo>
                  <a:lnTo>
                    <a:pt x="19982" y="2929"/>
                  </a:lnTo>
                  <a:cubicBezTo>
                    <a:pt x="19982" y="1315"/>
                    <a:pt x="18669" y="1"/>
                    <a:pt x="1705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" name="Google Shape;13339;p69"/>
            <p:cNvSpPr/>
            <p:nvPr/>
          </p:nvSpPr>
          <p:spPr>
            <a:xfrm>
              <a:off x="3636206" y="2706945"/>
              <a:ext cx="122194" cy="146633"/>
            </a:xfrm>
            <a:custGeom>
              <a:avLst/>
              <a:gdLst/>
              <a:ahLst/>
              <a:cxnLst/>
              <a:rect l="l" t="t" r="r" b="b"/>
              <a:pathLst>
                <a:path w="5855" h="7026" extrusionOk="0">
                  <a:moveTo>
                    <a:pt x="1172" y="1643"/>
                  </a:moveTo>
                  <a:lnTo>
                    <a:pt x="4165" y="3514"/>
                  </a:lnTo>
                  <a:lnTo>
                    <a:pt x="1172" y="5384"/>
                  </a:lnTo>
                  <a:lnTo>
                    <a:pt x="1172" y="1643"/>
                  </a:lnTo>
                  <a:close/>
                  <a:moveTo>
                    <a:pt x="586" y="0"/>
                  </a:moveTo>
                  <a:cubicBezTo>
                    <a:pt x="489" y="0"/>
                    <a:pt x="391" y="25"/>
                    <a:pt x="302" y="74"/>
                  </a:cubicBezTo>
                  <a:cubicBezTo>
                    <a:pt x="116" y="178"/>
                    <a:pt x="1" y="373"/>
                    <a:pt x="1" y="587"/>
                  </a:cubicBezTo>
                  <a:lnTo>
                    <a:pt x="1" y="6440"/>
                  </a:lnTo>
                  <a:cubicBezTo>
                    <a:pt x="1" y="6653"/>
                    <a:pt x="116" y="6849"/>
                    <a:pt x="302" y="6953"/>
                  </a:cubicBezTo>
                  <a:cubicBezTo>
                    <a:pt x="389" y="7001"/>
                    <a:pt x="487" y="7026"/>
                    <a:pt x="585" y="7026"/>
                  </a:cubicBezTo>
                  <a:cubicBezTo>
                    <a:pt x="693" y="7026"/>
                    <a:pt x="801" y="6997"/>
                    <a:pt x="896" y="6937"/>
                  </a:cubicBezTo>
                  <a:lnTo>
                    <a:pt x="5580" y="4010"/>
                  </a:lnTo>
                  <a:cubicBezTo>
                    <a:pt x="5750" y="3903"/>
                    <a:pt x="5854" y="3714"/>
                    <a:pt x="5854" y="3513"/>
                  </a:cubicBezTo>
                  <a:cubicBezTo>
                    <a:pt x="5854" y="3311"/>
                    <a:pt x="5750" y="3123"/>
                    <a:pt x="5580" y="3017"/>
                  </a:cubicBezTo>
                  <a:lnTo>
                    <a:pt x="896" y="90"/>
                  </a:lnTo>
                  <a:cubicBezTo>
                    <a:pt x="801" y="30"/>
                    <a:pt x="694" y="0"/>
                    <a:pt x="58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5" name="Google Shape;13360;p69"/>
          <p:cNvSpPr/>
          <p:nvPr/>
        </p:nvSpPr>
        <p:spPr>
          <a:xfrm>
            <a:off x="1869024" y="15986137"/>
            <a:ext cx="1745068" cy="1425396"/>
          </a:xfrm>
          <a:custGeom>
            <a:avLst/>
            <a:gdLst/>
            <a:ahLst/>
            <a:cxnLst/>
            <a:rect l="l" t="t" r="r" b="b"/>
            <a:pathLst>
              <a:path w="20081" h="16377" extrusionOk="0">
                <a:moveTo>
                  <a:pt x="13632" y="1165"/>
                </a:moveTo>
                <a:cubicBezTo>
                  <a:pt x="14903" y="1165"/>
                  <a:pt x="15458" y="1658"/>
                  <a:pt x="15826" y="1984"/>
                </a:cubicBezTo>
                <a:cubicBezTo>
                  <a:pt x="16040" y="2173"/>
                  <a:pt x="16244" y="2353"/>
                  <a:pt x="16548" y="2353"/>
                </a:cubicBezTo>
                <a:cubicBezTo>
                  <a:pt x="16762" y="2353"/>
                  <a:pt x="17038" y="2293"/>
                  <a:pt x="17344" y="2196"/>
                </a:cubicBezTo>
                <a:lnTo>
                  <a:pt x="17344" y="2196"/>
                </a:lnTo>
                <a:cubicBezTo>
                  <a:pt x="17236" y="2288"/>
                  <a:pt x="17119" y="2376"/>
                  <a:pt x="16995" y="2461"/>
                </a:cubicBezTo>
                <a:cubicBezTo>
                  <a:pt x="16780" y="2612"/>
                  <a:pt x="16689" y="2889"/>
                  <a:pt x="16778" y="3137"/>
                </a:cubicBezTo>
                <a:cubicBezTo>
                  <a:pt x="16861" y="3373"/>
                  <a:pt x="17082" y="3528"/>
                  <a:pt x="17329" y="3528"/>
                </a:cubicBezTo>
                <a:cubicBezTo>
                  <a:pt x="17343" y="3528"/>
                  <a:pt x="17358" y="3527"/>
                  <a:pt x="17372" y="3526"/>
                </a:cubicBezTo>
                <a:cubicBezTo>
                  <a:pt x="17475" y="3519"/>
                  <a:pt x="17576" y="3508"/>
                  <a:pt x="17680" y="3494"/>
                </a:cubicBezTo>
                <a:lnTo>
                  <a:pt x="17680" y="3494"/>
                </a:lnTo>
                <a:cubicBezTo>
                  <a:pt x="17275" y="3802"/>
                  <a:pt x="16921" y="3990"/>
                  <a:pt x="16937" y="4786"/>
                </a:cubicBezTo>
                <a:cubicBezTo>
                  <a:pt x="16937" y="4826"/>
                  <a:pt x="16939" y="4881"/>
                  <a:pt x="16939" y="4971"/>
                </a:cubicBezTo>
                <a:cubicBezTo>
                  <a:pt x="16939" y="6510"/>
                  <a:pt x="16350" y="9097"/>
                  <a:pt x="14694" y="11320"/>
                </a:cubicBezTo>
                <a:cubicBezTo>
                  <a:pt x="13372" y="13093"/>
                  <a:pt x="10896" y="15207"/>
                  <a:pt x="6611" y="15207"/>
                </a:cubicBezTo>
                <a:cubicBezTo>
                  <a:pt x="5368" y="15207"/>
                  <a:pt x="4159" y="14996"/>
                  <a:pt x="3001" y="14582"/>
                </a:cubicBezTo>
                <a:cubicBezTo>
                  <a:pt x="4359" y="14345"/>
                  <a:pt x="5612" y="13799"/>
                  <a:pt x="6698" y="12960"/>
                </a:cubicBezTo>
                <a:cubicBezTo>
                  <a:pt x="6893" y="12812"/>
                  <a:pt x="6972" y="12557"/>
                  <a:pt x="6900" y="12323"/>
                </a:cubicBezTo>
                <a:cubicBezTo>
                  <a:pt x="6827" y="12090"/>
                  <a:pt x="6617" y="11925"/>
                  <a:pt x="6372" y="11913"/>
                </a:cubicBezTo>
                <a:cubicBezTo>
                  <a:pt x="5203" y="11849"/>
                  <a:pt x="4280" y="11209"/>
                  <a:pt x="3767" y="10448"/>
                </a:cubicBezTo>
                <a:cubicBezTo>
                  <a:pt x="3968" y="10434"/>
                  <a:pt x="4207" y="10404"/>
                  <a:pt x="4564" y="10340"/>
                </a:cubicBezTo>
                <a:cubicBezTo>
                  <a:pt x="4832" y="10294"/>
                  <a:pt x="5030" y="10071"/>
                  <a:pt x="5047" y="9801"/>
                </a:cubicBezTo>
                <a:cubicBezTo>
                  <a:pt x="5065" y="9532"/>
                  <a:pt x="4895" y="9286"/>
                  <a:pt x="4637" y="9205"/>
                </a:cubicBezTo>
                <a:cubicBezTo>
                  <a:pt x="3296" y="8787"/>
                  <a:pt x="2498" y="8025"/>
                  <a:pt x="2180" y="6838"/>
                </a:cubicBezTo>
                <a:lnTo>
                  <a:pt x="2180" y="6838"/>
                </a:lnTo>
                <a:cubicBezTo>
                  <a:pt x="2390" y="6891"/>
                  <a:pt x="2642" y="6933"/>
                  <a:pt x="3057" y="6986"/>
                </a:cubicBezTo>
                <a:cubicBezTo>
                  <a:pt x="3081" y="6989"/>
                  <a:pt x="3105" y="6991"/>
                  <a:pt x="3129" y="6991"/>
                </a:cubicBezTo>
                <a:cubicBezTo>
                  <a:pt x="3359" y="6991"/>
                  <a:pt x="3571" y="6854"/>
                  <a:pt x="3666" y="6640"/>
                </a:cubicBezTo>
                <a:cubicBezTo>
                  <a:pt x="3770" y="6403"/>
                  <a:pt x="3707" y="6125"/>
                  <a:pt x="3508" y="5957"/>
                </a:cubicBezTo>
                <a:cubicBezTo>
                  <a:pt x="2014" y="4697"/>
                  <a:pt x="1936" y="3409"/>
                  <a:pt x="2210" y="2373"/>
                </a:cubicBezTo>
                <a:lnTo>
                  <a:pt x="2210" y="2373"/>
                </a:lnTo>
                <a:cubicBezTo>
                  <a:pt x="4267" y="4464"/>
                  <a:pt x="6801" y="5670"/>
                  <a:pt x="9880" y="5882"/>
                </a:cubicBezTo>
                <a:cubicBezTo>
                  <a:pt x="9894" y="5883"/>
                  <a:pt x="9908" y="5884"/>
                  <a:pt x="9921" y="5884"/>
                </a:cubicBezTo>
                <a:cubicBezTo>
                  <a:pt x="10265" y="5884"/>
                  <a:pt x="10539" y="5586"/>
                  <a:pt x="10503" y="5239"/>
                </a:cubicBezTo>
                <a:cubicBezTo>
                  <a:pt x="10372" y="3940"/>
                  <a:pt x="10634" y="2919"/>
                  <a:pt x="11281" y="2203"/>
                </a:cubicBezTo>
                <a:cubicBezTo>
                  <a:pt x="11975" y="1437"/>
                  <a:pt x="12981" y="1165"/>
                  <a:pt x="13632" y="1165"/>
                </a:cubicBezTo>
                <a:close/>
                <a:moveTo>
                  <a:pt x="13631" y="1"/>
                </a:moveTo>
                <a:cubicBezTo>
                  <a:pt x="12698" y="1"/>
                  <a:pt x="11363" y="368"/>
                  <a:pt x="10413" y="1418"/>
                </a:cubicBezTo>
                <a:cubicBezTo>
                  <a:pt x="9665" y="2245"/>
                  <a:pt x="9291" y="3332"/>
                  <a:pt x="9300" y="4649"/>
                </a:cubicBezTo>
                <a:cubicBezTo>
                  <a:pt x="6556" y="4315"/>
                  <a:pt x="4306" y="3079"/>
                  <a:pt x="2438" y="887"/>
                </a:cubicBezTo>
                <a:cubicBezTo>
                  <a:pt x="2327" y="756"/>
                  <a:pt x="2163" y="681"/>
                  <a:pt x="1993" y="681"/>
                </a:cubicBezTo>
                <a:cubicBezTo>
                  <a:pt x="1966" y="681"/>
                  <a:pt x="1938" y="683"/>
                  <a:pt x="1911" y="687"/>
                </a:cubicBezTo>
                <a:cubicBezTo>
                  <a:pt x="1713" y="715"/>
                  <a:pt x="1541" y="843"/>
                  <a:pt x="1460" y="1025"/>
                </a:cubicBezTo>
                <a:cubicBezTo>
                  <a:pt x="1207" y="1582"/>
                  <a:pt x="876" y="2444"/>
                  <a:pt x="922" y="3466"/>
                </a:cubicBezTo>
                <a:cubicBezTo>
                  <a:pt x="952" y="4138"/>
                  <a:pt x="1138" y="4773"/>
                  <a:pt x="1479" y="5368"/>
                </a:cubicBezTo>
                <a:cubicBezTo>
                  <a:pt x="1469" y="5367"/>
                  <a:pt x="1459" y="5367"/>
                  <a:pt x="1449" y="5367"/>
                </a:cubicBezTo>
                <a:cubicBezTo>
                  <a:pt x="1114" y="5367"/>
                  <a:pt x="843" y="5650"/>
                  <a:pt x="865" y="5990"/>
                </a:cubicBezTo>
                <a:cubicBezTo>
                  <a:pt x="963" y="7455"/>
                  <a:pt x="1501" y="8589"/>
                  <a:pt x="2470" y="9380"/>
                </a:cubicBezTo>
                <a:cubicBezTo>
                  <a:pt x="2284" y="9528"/>
                  <a:pt x="2208" y="9773"/>
                  <a:pt x="2274" y="9999"/>
                </a:cubicBezTo>
                <a:cubicBezTo>
                  <a:pt x="2578" y="11057"/>
                  <a:pt x="3469" y="12207"/>
                  <a:pt x="4833" y="12757"/>
                </a:cubicBezTo>
                <a:cubicBezTo>
                  <a:pt x="3802" y="13279"/>
                  <a:pt x="2644" y="13546"/>
                  <a:pt x="1412" y="13546"/>
                </a:cubicBezTo>
                <a:cubicBezTo>
                  <a:pt x="1173" y="13546"/>
                  <a:pt x="932" y="13536"/>
                  <a:pt x="689" y="13516"/>
                </a:cubicBezTo>
                <a:cubicBezTo>
                  <a:pt x="673" y="13515"/>
                  <a:pt x="658" y="13514"/>
                  <a:pt x="642" y="13514"/>
                </a:cubicBezTo>
                <a:cubicBezTo>
                  <a:pt x="390" y="13514"/>
                  <a:pt x="164" y="13676"/>
                  <a:pt x="84" y="13919"/>
                </a:cubicBezTo>
                <a:cubicBezTo>
                  <a:pt x="0" y="14177"/>
                  <a:pt x="105" y="14460"/>
                  <a:pt x="338" y="14600"/>
                </a:cubicBezTo>
                <a:cubicBezTo>
                  <a:pt x="2284" y="15778"/>
                  <a:pt x="4395" y="16376"/>
                  <a:pt x="6611" y="16376"/>
                </a:cubicBezTo>
                <a:cubicBezTo>
                  <a:pt x="11382" y="16376"/>
                  <a:pt x="14151" y="14008"/>
                  <a:pt x="15631" y="12019"/>
                </a:cubicBezTo>
                <a:cubicBezTo>
                  <a:pt x="17461" y="9567"/>
                  <a:pt x="18108" y="6689"/>
                  <a:pt x="18108" y="4971"/>
                </a:cubicBezTo>
                <a:cubicBezTo>
                  <a:pt x="18108" y="4747"/>
                  <a:pt x="18103" y="4701"/>
                  <a:pt x="18110" y="4637"/>
                </a:cubicBezTo>
                <a:cubicBezTo>
                  <a:pt x="18336" y="4435"/>
                  <a:pt x="18964" y="4133"/>
                  <a:pt x="19935" y="2718"/>
                </a:cubicBezTo>
                <a:cubicBezTo>
                  <a:pt x="20080" y="2505"/>
                  <a:pt x="20070" y="2221"/>
                  <a:pt x="19909" y="2019"/>
                </a:cubicBezTo>
                <a:cubicBezTo>
                  <a:pt x="19795" y="1879"/>
                  <a:pt x="19625" y="1801"/>
                  <a:pt x="19451" y="1801"/>
                </a:cubicBezTo>
                <a:cubicBezTo>
                  <a:pt x="19377" y="1801"/>
                  <a:pt x="19303" y="1815"/>
                  <a:pt x="19231" y="1844"/>
                </a:cubicBezTo>
                <a:cubicBezTo>
                  <a:pt x="19194" y="1860"/>
                  <a:pt x="19155" y="1874"/>
                  <a:pt x="19118" y="1890"/>
                </a:cubicBezTo>
                <a:cubicBezTo>
                  <a:pt x="19269" y="1630"/>
                  <a:pt x="19392" y="1356"/>
                  <a:pt x="19490" y="1062"/>
                </a:cubicBezTo>
                <a:cubicBezTo>
                  <a:pt x="19564" y="841"/>
                  <a:pt x="19498" y="598"/>
                  <a:pt x="19327" y="443"/>
                </a:cubicBezTo>
                <a:cubicBezTo>
                  <a:pt x="19217" y="344"/>
                  <a:pt x="19076" y="292"/>
                  <a:pt x="18934" y="292"/>
                </a:cubicBezTo>
                <a:cubicBezTo>
                  <a:pt x="18853" y="292"/>
                  <a:pt x="18771" y="309"/>
                  <a:pt x="18694" y="344"/>
                </a:cubicBezTo>
                <a:cubicBezTo>
                  <a:pt x="18690" y="345"/>
                  <a:pt x="18676" y="351"/>
                  <a:pt x="18651" y="363"/>
                </a:cubicBezTo>
                <a:cubicBezTo>
                  <a:pt x="17724" y="830"/>
                  <a:pt x="16999" y="1103"/>
                  <a:pt x="16670" y="1166"/>
                </a:cubicBezTo>
                <a:cubicBezTo>
                  <a:pt x="16647" y="1147"/>
                  <a:pt x="16624" y="1126"/>
                  <a:pt x="16603" y="1106"/>
                </a:cubicBezTo>
                <a:cubicBezTo>
                  <a:pt x="16194" y="745"/>
                  <a:pt x="15347" y="1"/>
                  <a:pt x="13631" y="1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/>
          </a:p>
        </p:txBody>
      </p:sp>
      <p:sp>
        <p:nvSpPr>
          <p:cNvPr id="16" name="Google Shape;13349;p69"/>
          <p:cNvSpPr/>
          <p:nvPr/>
        </p:nvSpPr>
        <p:spPr>
          <a:xfrm>
            <a:off x="1829066" y="18531911"/>
            <a:ext cx="1614605" cy="1617112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/>
          </a:p>
        </p:txBody>
      </p:sp>
      <p:sp>
        <p:nvSpPr>
          <p:cNvPr id="17" name="Google Shape;11330;p63"/>
          <p:cNvSpPr/>
          <p:nvPr/>
        </p:nvSpPr>
        <p:spPr>
          <a:xfrm>
            <a:off x="1871666" y="21412182"/>
            <a:ext cx="1614605" cy="1616776"/>
          </a:xfrm>
          <a:custGeom>
            <a:avLst/>
            <a:gdLst/>
            <a:ahLst/>
            <a:cxnLst/>
            <a:rect l="l" t="t" r="r" b="b"/>
            <a:pathLst>
              <a:path w="19329" h="19325" extrusionOk="0">
                <a:moveTo>
                  <a:pt x="9062" y="1229"/>
                </a:moveTo>
                <a:lnTo>
                  <a:pt x="9062" y="4539"/>
                </a:lnTo>
                <a:cubicBezTo>
                  <a:pt x="8470" y="4557"/>
                  <a:pt x="7885" y="4602"/>
                  <a:pt x="7311" y="4674"/>
                </a:cubicBezTo>
                <a:cubicBezTo>
                  <a:pt x="7223" y="4339"/>
                  <a:pt x="7036" y="4037"/>
                  <a:pt x="6773" y="3811"/>
                </a:cubicBezTo>
                <a:cubicBezTo>
                  <a:pt x="7392" y="2428"/>
                  <a:pt x="8211" y="1513"/>
                  <a:pt x="9062" y="1229"/>
                </a:cubicBezTo>
                <a:close/>
                <a:moveTo>
                  <a:pt x="10194" y="1226"/>
                </a:moveTo>
                <a:cubicBezTo>
                  <a:pt x="11278" y="1586"/>
                  <a:pt x="12272" y="2944"/>
                  <a:pt x="12912" y="4835"/>
                </a:cubicBezTo>
                <a:cubicBezTo>
                  <a:pt x="12015" y="4662"/>
                  <a:pt x="11106" y="4566"/>
                  <a:pt x="10194" y="4539"/>
                </a:cubicBezTo>
                <a:lnTo>
                  <a:pt x="10194" y="1226"/>
                </a:lnTo>
                <a:close/>
                <a:moveTo>
                  <a:pt x="5665" y="4530"/>
                </a:moveTo>
                <a:cubicBezTo>
                  <a:pt x="6170" y="4530"/>
                  <a:pt x="6423" y="5139"/>
                  <a:pt x="6067" y="5496"/>
                </a:cubicBezTo>
                <a:cubicBezTo>
                  <a:pt x="5950" y="5611"/>
                  <a:pt x="5808" y="5663"/>
                  <a:pt x="5669" y="5663"/>
                </a:cubicBezTo>
                <a:cubicBezTo>
                  <a:pt x="5378" y="5663"/>
                  <a:pt x="5101" y="5438"/>
                  <a:pt x="5101" y="5097"/>
                </a:cubicBezTo>
                <a:cubicBezTo>
                  <a:pt x="5101" y="4783"/>
                  <a:pt x="5351" y="4530"/>
                  <a:pt x="5665" y="4530"/>
                </a:cubicBezTo>
                <a:close/>
                <a:moveTo>
                  <a:pt x="6743" y="1643"/>
                </a:moveTo>
                <a:cubicBezTo>
                  <a:pt x="6363" y="2129"/>
                  <a:pt x="6019" y="2718"/>
                  <a:pt x="5717" y="3397"/>
                </a:cubicBezTo>
                <a:lnTo>
                  <a:pt x="5665" y="3397"/>
                </a:lnTo>
                <a:cubicBezTo>
                  <a:pt x="4578" y="3397"/>
                  <a:pt x="3769" y="4406"/>
                  <a:pt x="4008" y="5469"/>
                </a:cubicBezTo>
                <a:cubicBezTo>
                  <a:pt x="3075" y="5822"/>
                  <a:pt x="2277" y="6266"/>
                  <a:pt x="1646" y="6773"/>
                </a:cubicBezTo>
                <a:cubicBezTo>
                  <a:pt x="2507" y="4394"/>
                  <a:pt x="4373" y="2516"/>
                  <a:pt x="6743" y="1643"/>
                </a:cubicBezTo>
                <a:close/>
                <a:moveTo>
                  <a:pt x="12510" y="1631"/>
                </a:moveTo>
                <a:lnTo>
                  <a:pt x="12510" y="1631"/>
                </a:lnTo>
                <a:cubicBezTo>
                  <a:pt x="14926" y="2500"/>
                  <a:pt x="16828" y="4403"/>
                  <a:pt x="17698" y="6818"/>
                </a:cubicBezTo>
                <a:cubicBezTo>
                  <a:pt x="17269" y="6483"/>
                  <a:pt x="16810" y="6196"/>
                  <a:pt x="16327" y="5955"/>
                </a:cubicBezTo>
                <a:cubicBezTo>
                  <a:pt x="15645" y="5614"/>
                  <a:pt x="14932" y="5342"/>
                  <a:pt x="14195" y="5136"/>
                </a:cubicBezTo>
                <a:cubicBezTo>
                  <a:pt x="13933" y="4203"/>
                  <a:pt x="13585" y="3349"/>
                  <a:pt x="13169" y="2612"/>
                </a:cubicBezTo>
                <a:cubicBezTo>
                  <a:pt x="12975" y="2268"/>
                  <a:pt x="12755" y="1942"/>
                  <a:pt x="12510" y="1631"/>
                </a:cubicBezTo>
                <a:close/>
                <a:moveTo>
                  <a:pt x="4636" y="6444"/>
                </a:moveTo>
                <a:cubicBezTo>
                  <a:pt x="4684" y="6483"/>
                  <a:pt x="4738" y="6519"/>
                  <a:pt x="4793" y="6553"/>
                </a:cubicBezTo>
                <a:cubicBezTo>
                  <a:pt x="4651" y="7407"/>
                  <a:pt x="4566" y="8268"/>
                  <a:pt x="4542" y="9134"/>
                </a:cubicBezTo>
                <a:lnTo>
                  <a:pt x="1230" y="9134"/>
                </a:lnTo>
                <a:cubicBezTo>
                  <a:pt x="1568" y="8083"/>
                  <a:pt x="2821" y="7081"/>
                  <a:pt x="4636" y="6444"/>
                </a:cubicBezTo>
                <a:close/>
                <a:moveTo>
                  <a:pt x="9062" y="5674"/>
                </a:moveTo>
                <a:lnTo>
                  <a:pt x="9062" y="9134"/>
                </a:lnTo>
                <a:lnTo>
                  <a:pt x="5674" y="9134"/>
                </a:lnTo>
                <a:cubicBezTo>
                  <a:pt x="5698" y="8343"/>
                  <a:pt x="5774" y="7558"/>
                  <a:pt x="5904" y="6776"/>
                </a:cubicBezTo>
                <a:lnTo>
                  <a:pt x="5904" y="6779"/>
                </a:lnTo>
                <a:cubicBezTo>
                  <a:pt x="6462" y="6698"/>
                  <a:pt x="6949" y="6344"/>
                  <a:pt x="7196" y="5834"/>
                </a:cubicBezTo>
                <a:cubicBezTo>
                  <a:pt x="7815" y="5746"/>
                  <a:pt x="8437" y="5692"/>
                  <a:pt x="9062" y="5674"/>
                </a:cubicBezTo>
                <a:close/>
                <a:moveTo>
                  <a:pt x="10194" y="5671"/>
                </a:moveTo>
                <a:cubicBezTo>
                  <a:pt x="11227" y="5701"/>
                  <a:pt x="12257" y="5834"/>
                  <a:pt x="13265" y="6063"/>
                </a:cubicBezTo>
                <a:cubicBezTo>
                  <a:pt x="13422" y="6743"/>
                  <a:pt x="13534" y="7431"/>
                  <a:pt x="13597" y="8126"/>
                </a:cubicBezTo>
                <a:cubicBezTo>
                  <a:pt x="13144" y="8310"/>
                  <a:pt x="12794" y="8675"/>
                  <a:pt x="12631" y="9134"/>
                </a:cubicBezTo>
                <a:lnTo>
                  <a:pt x="10194" y="9134"/>
                </a:lnTo>
                <a:lnTo>
                  <a:pt x="10194" y="5671"/>
                </a:lnTo>
                <a:close/>
                <a:moveTo>
                  <a:pt x="14497" y="6417"/>
                </a:moveTo>
                <a:cubicBezTo>
                  <a:pt x="14950" y="6571"/>
                  <a:pt x="15391" y="6752"/>
                  <a:pt x="15817" y="6966"/>
                </a:cubicBezTo>
                <a:cubicBezTo>
                  <a:pt x="17037" y="7585"/>
                  <a:pt x="17837" y="8352"/>
                  <a:pt x="18099" y="9137"/>
                </a:cubicBezTo>
                <a:lnTo>
                  <a:pt x="15835" y="9134"/>
                </a:lnTo>
                <a:cubicBezTo>
                  <a:pt x="15654" y="8627"/>
                  <a:pt x="15243" y="8234"/>
                  <a:pt x="14730" y="8077"/>
                </a:cubicBezTo>
                <a:cubicBezTo>
                  <a:pt x="14678" y="7519"/>
                  <a:pt x="14603" y="6966"/>
                  <a:pt x="14497" y="6417"/>
                </a:cubicBezTo>
                <a:close/>
                <a:moveTo>
                  <a:pt x="14241" y="9137"/>
                </a:moveTo>
                <a:cubicBezTo>
                  <a:pt x="14555" y="9137"/>
                  <a:pt x="14808" y="9391"/>
                  <a:pt x="14808" y="9702"/>
                </a:cubicBezTo>
                <a:cubicBezTo>
                  <a:pt x="14808" y="10016"/>
                  <a:pt x="14555" y="10270"/>
                  <a:pt x="14241" y="10270"/>
                </a:cubicBezTo>
                <a:lnTo>
                  <a:pt x="14241" y="10267"/>
                </a:lnTo>
                <a:lnTo>
                  <a:pt x="14204" y="10267"/>
                </a:lnTo>
                <a:cubicBezTo>
                  <a:pt x="13902" y="10251"/>
                  <a:pt x="13667" y="10004"/>
                  <a:pt x="13667" y="9702"/>
                </a:cubicBezTo>
                <a:cubicBezTo>
                  <a:pt x="13667" y="9403"/>
                  <a:pt x="13899" y="9155"/>
                  <a:pt x="14195" y="9137"/>
                </a:cubicBezTo>
                <a:close/>
                <a:moveTo>
                  <a:pt x="18099" y="10270"/>
                </a:moveTo>
                <a:cubicBezTo>
                  <a:pt x="17861" y="10967"/>
                  <a:pt x="17194" y="11643"/>
                  <a:pt x="16161" y="12217"/>
                </a:cubicBezTo>
                <a:cubicBezTo>
                  <a:pt x="15632" y="12504"/>
                  <a:pt x="15080" y="12742"/>
                  <a:pt x="14506" y="12930"/>
                </a:cubicBezTo>
                <a:cubicBezTo>
                  <a:pt x="14606" y="12407"/>
                  <a:pt x="14678" y="11873"/>
                  <a:pt x="14730" y="11323"/>
                </a:cubicBezTo>
                <a:lnTo>
                  <a:pt x="14730" y="11326"/>
                </a:lnTo>
                <a:cubicBezTo>
                  <a:pt x="15243" y="11166"/>
                  <a:pt x="15654" y="10774"/>
                  <a:pt x="15835" y="10270"/>
                </a:cubicBezTo>
                <a:close/>
                <a:moveTo>
                  <a:pt x="4542" y="10267"/>
                </a:moveTo>
                <a:cubicBezTo>
                  <a:pt x="4566" y="11163"/>
                  <a:pt x="4660" y="12060"/>
                  <a:pt x="4820" y="12945"/>
                </a:cubicBezTo>
                <a:cubicBezTo>
                  <a:pt x="2927" y="12320"/>
                  <a:pt x="1583" y="11351"/>
                  <a:pt x="1230" y="10267"/>
                </a:cubicBezTo>
                <a:close/>
                <a:moveTo>
                  <a:pt x="9062" y="10267"/>
                </a:moveTo>
                <a:lnTo>
                  <a:pt x="9062" y="12628"/>
                </a:lnTo>
                <a:cubicBezTo>
                  <a:pt x="8603" y="12791"/>
                  <a:pt x="8238" y="13141"/>
                  <a:pt x="8054" y="13594"/>
                </a:cubicBezTo>
                <a:cubicBezTo>
                  <a:pt x="7377" y="13534"/>
                  <a:pt x="6707" y="13428"/>
                  <a:pt x="6046" y="13280"/>
                </a:cubicBezTo>
                <a:cubicBezTo>
                  <a:pt x="5828" y="12290"/>
                  <a:pt x="5702" y="11281"/>
                  <a:pt x="5674" y="10267"/>
                </a:cubicBezTo>
                <a:close/>
                <a:moveTo>
                  <a:pt x="12631" y="10267"/>
                </a:moveTo>
                <a:cubicBezTo>
                  <a:pt x="12794" y="10725"/>
                  <a:pt x="13144" y="11091"/>
                  <a:pt x="13597" y="11275"/>
                </a:cubicBezTo>
                <a:cubicBezTo>
                  <a:pt x="13534" y="11945"/>
                  <a:pt x="13431" y="12613"/>
                  <a:pt x="13280" y="13268"/>
                </a:cubicBezTo>
                <a:cubicBezTo>
                  <a:pt x="12595" y="13422"/>
                  <a:pt x="11900" y="13531"/>
                  <a:pt x="11203" y="13594"/>
                </a:cubicBezTo>
                <a:cubicBezTo>
                  <a:pt x="11019" y="13141"/>
                  <a:pt x="10653" y="12791"/>
                  <a:pt x="10194" y="12628"/>
                </a:cubicBezTo>
                <a:lnTo>
                  <a:pt x="10194" y="10267"/>
                </a:lnTo>
                <a:close/>
                <a:moveTo>
                  <a:pt x="9627" y="13678"/>
                </a:moveTo>
                <a:cubicBezTo>
                  <a:pt x="9923" y="13678"/>
                  <a:pt x="10170" y="13905"/>
                  <a:pt x="10191" y="14201"/>
                </a:cubicBezTo>
                <a:lnTo>
                  <a:pt x="10191" y="14231"/>
                </a:lnTo>
                <a:cubicBezTo>
                  <a:pt x="10191" y="14231"/>
                  <a:pt x="10191" y="14234"/>
                  <a:pt x="10191" y="14237"/>
                </a:cubicBezTo>
                <a:cubicBezTo>
                  <a:pt x="10188" y="14545"/>
                  <a:pt x="9938" y="14793"/>
                  <a:pt x="9630" y="14796"/>
                </a:cubicBezTo>
                <a:cubicBezTo>
                  <a:pt x="9319" y="14796"/>
                  <a:pt x="9065" y="14545"/>
                  <a:pt x="9062" y="14237"/>
                </a:cubicBezTo>
                <a:lnTo>
                  <a:pt x="9062" y="14231"/>
                </a:lnTo>
                <a:lnTo>
                  <a:pt x="9062" y="14201"/>
                </a:lnTo>
                <a:cubicBezTo>
                  <a:pt x="9083" y="13905"/>
                  <a:pt x="9331" y="13678"/>
                  <a:pt x="9627" y="13678"/>
                </a:cubicBezTo>
                <a:close/>
                <a:moveTo>
                  <a:pt x="1640" y="12579"/>
                </a:moveTo>
                <a:lnTo>
                  <a:pt x="1640" y="12579"/>
                </a:lnTo>
                <a:cubicBezTo>
                  <a:pt x="1936" y="12812"/>
                  <a:pt x="2250" y="13020"/>
                  <a:pt x="2579" y="13204"/>
                </a:cubicBezTo>
                <a:cubicBezTo>
                  <a:pt x="3313" y="13615"/>
                  <a:pt x="4168" y="13953"/>
                  <a:pt x="5110" y="14213"/>
                </a:cubicBezTo>
                <a:cubicBezTo>
                  <a:pt x="5496" y="15620"/>
                  <a:pt x="6061" y="16813"/>
                  <a:pt x="6752" y="17691"/>
                </a:cubicBezTo>
                <a:cubicBezTo>
                  <a:pt x="4373" y="16828"/>
                  <a:pt x="2501" y="14956"/>
                  <a:pt x="1640" y="12579"/>
                </a:cubicBezTo>
                <a:close/>
                <a:moveTo>
                  <a:pt x="17698" y="12555"/>
                </a:moveTo>
                <a:cubicBezTo>
                  <a:pt x="16837" y="14938"/>
                  <a:pt x="14932" y="16831"/>
                  <a:pt x="12535" y="17691"/>
                </a:cubicBezTo>
                <a:cubicBezTo>
                  <a:pt x="12770" y="17395"/>
                  <a:pt x="12981" y="17081"/>
                  <a:pt x="13169" y="16752"/>
                </a:cubicBezTo>
                <a:cubicBezTo>
                  <a:pt x="13594" y="16013"/>
                  <a:pt x="13945" y="15149"/>
                  <a:pt x="14213" y="14201"/>
                </a:cubicBezTo>
                <a:cubicBezTo>
                  <a:pt x="15140" y="13944"/>
                  <a:pt x="15986" y="13609"/>
                  <a:pt x="16713" y="13204"/>
                </a:cubicBezTo>
                <a:cubicBezTo>
                  <a:pt x="17058" y="13014"/>
                  <a:pt x="17387" y="12797"/>
                  <a:pt x="17698" y="12555"/>
                </a:cubicBezTo>
                <a:close/>
                <a:moveTo>
                  <a:pt x="6381" y="14503"/>
                </a:moveTo>
                <a:cubicBezTo>
                  <a:pt x="6906" y="14602"/>
                  <a:pt x="7450" y="14678"/>
                  <a:pt x="8005" y="14726"/>
                </a:cubicBezTo>
                <a:cubicBezTo>
                  <a:pt x="8162" y="15240"/>
                  <a:pt x="8555" y="15650"/>
                  <a:pt x="9062" y="15831"/>
                </a:cubicBezTo>
                <a:lnTo>
                  <a:pt x="9062" y="18096"/>
                </a:lnTo>
                <a:cubicBezTo>
                  <a:pt x="8286" y="17833"/>
                  <a:pt x="7531" y="17048"/>
                  <a:pt x="6933" y="15853"/>
                </a:cubicBezTo>
                <a:cubicBezTo>
                  <a:pt x="6716" y="15415"/>
                  <a:pt x="6532" y="14965"/>
                  <a:pt x="6381" y="14503"/>
                </a:cubicBezTo>
                <a:close/>
                <a:moveTo>
                  <a:pt x="12933" y="14497"/>
                </a:moveTo>
                <a:cubicBezTo>
                  <a:pt x="12740" y="15083"/>
                  <a:pt x="12486" y="15650"/>
                  <a:pt x="12184" y="16188"/>
                </a:cubicBezTo>
                <a:cubicBezTo>
                  <a:pt x="11595" y="17211"/>
                  <a:pt x="10904" y="17869"/>
                  <a:pt x="10194" y="18099"/>
                </a:cubicBezTo>
                <a:lnTo>
                  <a:pt x="10194" y="15831"/>
                </a:lnTo>
                <a:cubicBezTo>
                  <a:pt x="10702" y="15650"/>
                  <a:pt x="11094" y="15240"/>
                  <a:pt x="11251" y="14726"/>
                </a:cubicBezTo>
                <a:cubicBezTo>
                  <a:pt x="11828" y="14675"/>
                  <a:pt x="12390" y="14596"/>
                  <a:pt x="12933" y="14497"/>
                </a:cubicBezTo>
                <a:close/>
                <a:moveTo>
                  <a:pt x="9630" y="0"/>
                </a:moveTo>
                <a:cubicBezTo>
                  <a:pt x="7063" y="0"/>
                  <a:pt x="4645" y="1015"/>
                  <a:pt x="2821" y="2860"/>
                </a:cubicBezTo>
                <a:cubicBezTo>
                  <a:pt x="1012" y="4678"/>
                  <a:pt x="1" y="7138"/>
                  <a:pt x="4" y="9702"/>
                </a:cubicBezTo>
                <a:cubicBezTo>
                  <a:pt x="4" y="15016"/>
                  <a:pt x="4313" y="19325"/>
                  <a:pt x="9630" y="19325"/>
                </a:cubicBezTo>
                <a:cubicBezTo>
                  <a:pt x="9634" y="19325"/>
                  <a:pt x="9637" y="19325"/>
                  <a:pt x="9641" y="19325"/>
                </a:cubicBezTo>
                <a:cubicBezTo>
                  <a:pt x="12198" y="19325"/>
                  <a:pt x="14654" y="18314"/>
                  <a:pt x="16469" y="16508"/>
                </a:cubicBezTo>
                <a:cubicBezTo>
                  <a:pt x="18314" y="14687"/>
                  <a:pt x="19328" y="12268"/>
                  <a:pt x="19328" y="9702"/>
                </a:cubicBezTo>
                <a:cubicBezTo>
                  <a:pt x="19328" y="8407"/>
                  <a:pt x="19069" y="7129"/>
                  <a:pt x="18558" y="5940"/>
                </a:cubicBezTo>
                <a:cubicBezTo>
                  <a:pt x="18066" y="4789"/>
                  <a:pt x="17360" y="3741"/>
                  <a:pt x="16472" y="2857"/>
                </a:cubicBezTo>
                <a:cubicBezTo>
                  <a:pt x="15587" y="1969"/>
                  <a:pt x="14539" y="1263"/>
                  <a:pt x="13389" y="770"/>
                </a:cubicBezTo>
                <a:cubicBezTo>
                  <a:pt x="12199" y="260"/>
                  <a:pt x="10922" y="0"/>
                  <a:pt x="9630" y="0"/>
                </a:cubicBezTo>
                <a:close/>
              </a:path>
            </a:pathLst>
          </a:custGeom>
          <a:solidFill>
            <a:srgbClr val="00AAFD"/>
          </a:solidFill>
          <a:ln>
            <a:noFill/>
          </a:ln>
        </p:spPr>
        <p:txBody>
          <a:bodyPr spcFirstLastPara="1" wrap="square" lIns="511468" tIns="511468" rIns="511468" bIns="511468" anchor="ctr" anchorCtr="0">
            <a:noAutofit/>
          </a:bodyPr>
          <a:lstStyle/>
          <a:p>
            <a:endParaRPr>
              <a:solidFill>
                <a:srgbClr val="435D74"/>
              </a:solidFill>
            </a:endParaRPr>
          </a:p>
        </p:txBody>
      </p:sp>
      <p:pic>
        <p:nvPicPr>
          <p:cNvPr id="19" name="Picture 18" descr="WsCube-Tech-Logo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088786" y="1735387"/>
            <a:ext cx="19639890" cy="721431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3955</TotalTime>
  <Words>143</Words>
  <Application>Microsoft Office PowerPoint</Application>
  <PresentationFormat>Custom</PresentationFormat>
  <Paragraphs>35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Muli</vt:lpstr>
      <vt:lpstr>Lexend Deca\</vt:lpstr>
      <vt:lpstr>Lexend Deca</vt:lpstr>
      <vt:lpstr>Aliena template</vt:lpstr>
      <vt:lpstr>What is NodeJS Why NodeJS</vt:lpstr>
      <vt:lpstr>NodeJS</vt:lpstr>
      <vt:lpstr>Working of JavaScript</vt:lpstr>
      <vt:lpstr>Context of Node JS</vt:lpstr>
      <vt:lpstr>Node JS</vt:lpstr>
      <vt:lpstr>NPM VS NPX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-1   Networking Concept</dc:title>
  <dc:creator>v2r-Akib</dc:creator>
  <cp:lastModifiedBy>Pradeep Kumar Rai</cp:lastModifiedBy>
  <cp:revision>207</cp:revision>
  <dcterms:modified xsi:type="dcterms:W3CDTF">2022-12-29T04:51:44Z</dcterms:modified>
</cp:coreProperties>
</file>