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201" r:id="rId2"/>
    <p:sldId id="2200" r:id="rId3"/>
    <p:sldId id="2196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DA"/>
    <a:srgbClr val="00B0F0"/>
    <a:srgbClr val="85D9FF"/>
    <a:srgbClr val="0CA1D6"/>
    <a:srgbClr val="004A64"/>
    <a:srgbClr val="FFFFFF"/>
    <a:srgbClr val="89D1EB"/>
    <a:srgbClr val="D4DEE8"/>
    <a:srgbClr val="CBD8E4"/>
    <a:srgbClr val="7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D228D-C72D-46CD-8C1F-06981562D213}" v="1" dt="2024-10-03T08:25:19.9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44" autoAdjust="0"/>
  </p:normalViewPr>
  <p:slideViewPr>
    <p:cSldViewPr>
      <p:cViewPr varScale="1">
        <p:scale>
          <a:sx n="82" d="100"/>
          <a:sy n="82" d="100"/>
        </p:scale>
        <p:origin x="72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8B4A-A68D-4264-842A-80A497BC7C0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2C14C-F90F-454E-87D5-7E6DD09CE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2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0533-A2F8-410C-A60B-3D9D36DF68E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" y="0"/>
            <a:ext cx="1213485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13580" y="4500919"/>
            <a:ext cx="1085850" cy="0"/>
          </a:xfrm>
          <a:custGeom>
            <a:avLst/>
            <a:gdLst/>
            <a:ahLst/>
            <a:cxnLst/>
            <a:rect l="l" t="t" r="r" b="b"/>
            <a:pathLst>
              <a:path w="1085850">
                <a:moveTo>
                  <a:pt x="0" y="0"/>
                </a:moveTo>
                <a:lnTo>
                  <a:pt x="1085850" y="0"/>
                </a:lnTo>
              </a:path>
            </a:pathLst>
          </a:custGeom>
          <a:ln w="25400">
            <a:solidFill>
              <a:srgbClr val="42A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13580" y="4512350"/>
            <a:ext cx="2998470" cy="0"/>
          </a:xfrm>
          <a:custGeom>
            <a:avLst/>
            <a:gdLst/>
            <a:ahLst/>
            <a:cxnLst/>
            <a:rect l="l" t="t" r="r" b="b"/>
            <a:pathLst>
              <a:path w="2998470">
                <a:moveTo>
                  <a:pt x="0" y="0"/>
                </a:moveTo>
                <a:lnTo>
                  <a:pt x="2997956" y="0"/>
                </a:lnTo>
              </a:path>
            </a:pathLst>
          </a:custGeom>
          <a:ln w="9525">
            <a:solidFill>
              <a:srgbClr val="42A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1026" y="1774607"/>
            <a:ext cx="6314440" cy="2468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39DB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53075" y="6413500"/>
            <a:ext cx="1085850" cy="444500"/>
          </a:xfrm>
          <a:custGeom>
            <a:avLst/>
            <a:gdLst/>
            <a:ahLst/>
            <a:cxnLst/>
            <a:rect l="l" t="t" r="r" b="b"/>
            <a:pathLst>
              <a:path w="1085850" h="444500">
                <a:moveTo>
                  <a:pt x="830712" y="0"/>
                </a:moveTo>
                <a:lnTo>
                  <a:pt x="255137" y="0"/>
                </a:lnTo>
                <a:lnTo>
                  <a:pt x="218135" y="5278"/>
                </a:lnTo>
                <a:lnTo>
                  <a:pt x="160481" y="43272"/>
                </a:lnTo>
                <a:lnTo>
                  <a:pt x="119103" y="109967"/>
                </a:lnTo>
                <a:lnTo>
                  <a:pt x="102446" y="151122"/>
                </a:lnTo>
                <a:lnTo>
                  <a:pt x="87373" y="195906"/>
                </a:lnTo>
                <a:lnTo>
                  <a:pt x="73054" y="243137"/>
                </a:lnTo>
                <a:lnTo>
                  <a:pt x="58661" y="291633"/>
                </a:lnTo>
                <a:lnTo>
                  <a:pt x="43366" y="340212"/>
                </a:lnTo>
                <a:lnTo>
                  <a:pt x="26339" y="387692"/>
                </a:lnTo>
                <a:lnTo>
                  <a:pt x="0" y="444500"/>
                </a:lnTo>
                <a:lnTo>
                  <a:pt x="1085850" y="444500"/>
                </a:lnTo>
                <a:lnTo>
                  <a:pt x="1059510" y="387692"/>
                </a:lnTo>
                <a:lnTo>
                  <a:pt x="1042483" y="340212"/>
                </a:lnTo>
                <a:lnTo>
                  <a:pt x="1027188" y="291633"/>
                </a:lnTo>
                <a:lnTo>
                  <a:pt x="1012795" y="243137"/>
                </a:lnTo>
                <a:lnTo>
                  <a:pt x="998476" y="195906"/>
                </a:lnTo>
                <a:lnTo>
                  <a:pt x="983403" y="151122"/>
                </a:lnTo>
                <a:lnTo>
                  <a:pt x="966746" y="109967"/>
                </a:lnTo>
                <a:lnTo>
                  <a:pt x="947677" y="73623"/>
                </a:lnTo>
                <a:lnTo>
                  <a:pt x="898990" y="20097"/>
                </a:lnTo>
                <a:lnTo>
                  <a:pt x="867714" y="5278"/>
                </a:lnTo>
                <a:lnTo>
                  <a:pt x="8307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2572" y="795240"/>
            <a:ext cx="2663190" cy="0"/>
          </a:xfrm>
          <a:custGeom>
            <a:avLst/>
            <a:gdLst/>
            <a:ahLst/>
            <a:cxnLst/>
            <a:rect l="l" t="t" r="r" b="b"/>
            <a:pathLst>
              <a:path w="2663190">
                <a:moveTo>
                  <a:pt x="0" y="0"/>
                </a:moveTo>
                <a:lnTo>
                  <a:pt x="2662902" y="0"/>
                </a:lnTo>
              </a:path>
            </a:pathLst>
          </a:custGeom>
          <a:ln w="635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39DB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06970" y="2468532"/>
            <a:ext cx="1506220" cy="1503680"/>
          </a:xfrm>
          <a:custGeom>
            <a:avLst/>
            <a:gdLst/>
            <a:ahLst/>
            <a:cxnLst/>
            <a:rect l="l" t="t" r="r" b="b"/>
            <a:pathLst>
              <a:path w="1506220" h="1503679">
                <a:moveTo>
                  <a:pt x="753011" y="0"/>
                </a:moveTo>
                <a:lnTo>
                  <a:pt x="708560" y="1302"/>
                </a:lnTo>
                <a:lnTo>
                  <a:pt x="664233" y="5210"/>
                </a:lnTo>
                <a:lnTo>
                  <a:pt x="620156" y="11723"/>
                </a:lnTo>
                <a:lnTo>
                  <a:pt x="576453" y="20840"/>
                </a:lnTo>
                <a:lnTo>
                  <a:pt x="533249" y="32563"/>
                </a:lnTo>
                <a:lnTo>
                  <a:pt x="490669" y="46892"/>
                </a:lnTo>
                <a:lnTo>
                  <a:pt x="448837" y="63825"/>
                </a:lnTo>
                <a:lnTo>
                  <a:pt x="407879" y="83363"/>
                </a:lnTo>
                <a:lnTo>
                  <a:pt x="367918" y="105507"/>
                </a:lnTo>
                <a:lnTo>
                  <a:pt x="329081" y="130255"/>
                </a:lnTo>
                <a:lnTo>
                  <a:pt x="291490" y="157609"/>
                </a:lnTo>
                <a:lnTo>
                  <a:pt x="255272" y="187568"/>
                </a:lnTo>
                <a:lnTo>
                  <a:pt x="220551" y="220132"/>
                </a:lnTo>
                <a:lnTo>
                  <a:pt x="187925" y="254787"/>
                </a:lnTo>
                <a:lnTo>
                  <a:pt x="157909" y="290936"/>
                </a:lnTo>
                <a:lnTo>
                  <a:pt x="130503" y="328454"/>
                </a:lnTo>
                <a:lnTo>
                  <a:pt x="105708" y="367218"/>
                </a:lnTo>
                <a:lnTo>
                  <a:pt x="83522" y="407102"/>
                </a:lnTo>
                <a:lnTo>
                  <a:pt x="63946" y="447983"/>
                </a:lnTo>
                <a:lnTo>
                  <a:pt x="46981" y="489735"/>
                </a:lnTo>
                <a:lnTo>
                  <a:pt x="32625" y="532234"/>
                </a:lnTo>
                <a:lnTo>
                  <a:pt x="20880" y="575355"/>
                </a:lnTo>
                <a:lnTo>
                  <a:pt x="11745" y="618975"/>
                </a:lnTo>
                <a:lnTo>
                  <a:pt x="5220" y="662968"/>
                </a:lnTo>
                <a:lnTo>
                  <a:pt x="1305" y="707210"/>
                </a:lnTo>
                <a:lnTo>
                  <a:pt x="0" y="751577"/>
                </a:lnTo>
                <a:lnTo>
                  <a:pt x="1305" y="795943"/>
                </a:lnTo>
                <a:lnTo>
                  <a:pt x="5220" y="840185"/>
                </a:lnTo>
                <a:lnTo>
                  <a:pt x="11745" y="884178"/>
                </a:lnTo>
                <a:lnTo>
                  <a:pt x="20880" y="927798"/>
                </a:lnTo>
                <a:lnTo>
                  <a:pt x="32625" y="970920"/>
                </a:lnTo>
                <a:lnTo>
                  <a:pt x="46981" y="1013419"/>
                </a:lnTo>
                <a:lnTo>
                  <a:pt x="63946" y="1055170"/>
                </a:lnTo>
                <a:lnTo>
                  <a:pt x="83522" y="1096051"/>
                </a:lnTo>
                <a:lnTo>
                  <a:pt x="105708" y="1135935"/>
                </a:lnTo>
                <a:lnTo>
                  <a:pt x="130503" y="1174699"/>
                </a:lnTo>
                <a:lnTo>
                  <a:pt x="157909" y="1212218"/>
                </a:lnTo>
                <a:lnTo>
                  <a:pt x="187925" y="1248367"/>
                </a:lnTo>
                <a:lnTo>
                  <a:pt x="220551" y="1283021"/>
                </a:lnTo>
                <a:lnTo>
                  <a:pt x="255272" y="1315585"/>
                </a:lnTo>
                <a:lnTo>
                  <a:pt x="291490" y="1345544"/>
                </a:lnTo>
                <a:lnTo>
                  <a:pt x="329081" y="1372898"/>
                </a:lnTo>
                <a:lnTo>
                  <a:pt x="367918" y="1397647"/>
                </a:lnTo>
                <a:lnTo>
                  <a:pt x="407879" y="1419790"/>
                </a:lnTo>
                <a:lnTo>
                  <a:pt x="448837" y="1439328"/>
                </a:lnTo>
                <a:lnTo>
                  <a:pt x="490669" y="1456262"/>
                </a:lnTo>
                <a:lnTo>
                  <a:pt x="533249" y="1470590"/>
                </a:lnTo>
                <a:lnTo>
                  <a:pt x="576453" y="1482313"/>
                </a:lnTo>
                <a:lnTo>
                  <a:pt x="620156" y="1491431"/>
                </a:lnTo>
                <a:lnTo>
                  <a:pt x="664233" y="1497943"/>
                </a:lnTo>
                <a:lnTo>
                  <a:pt x="708560" y="1501851"/>
                </a:lnTo>
                <a:lnTo>
                  <a:pt x="753011" y="1503154"/>
                </a:lnTo>
                <a:lnTo>
                  <a:pt x="797462" y="1501851"/>
                </a:lnTo>
                <a:lnTo>
                  <a:pt x="841789" y="1497943"/>
                </a:lnTo>
                <a:lnTo>
                  <a:pt x="885866" y="1491431"/>
                </a:lnTo>
                <a:lnTo>
                  <a:pt x="929569" y="1482313"/>
                </a:lnTo>
                <a:lnTo>
                  <a:pt x="972773" y="1470590"/>
                </a:lnTo>
                <a:lnTo>
                  <a:pt x="1015353" y="1456262"/>
                </a:lnTo>
                <a:lnTo>
                  <a:pt x="1057185" y="1439328"/>
                </a:lnTo>
                <a:lnTo>
                  <a:pt x="1098143" y="1419790"/>
                </a:lnTo>
                <a:lnTo>
                  <a:pt x="1138104" y="1397647"/>
                </a:lnTo>
                <a:lnTo>
                  <a:pt x="1176942" y="1372898"/>
                </a:lnTo>
                <a:lnTo>
                  <a:pt x="1214532" y="1345544"/>
                </a:lnTo>
                <a:lnTo>
                  <a:pt x="1250750" y="1315585"/>
                </a:lnTo>
                <a:lnTo>
                  <a:pt x="1285471" y="1283021"/>
                </a:lnTo>
                <a:lnTo>
                  <a:pt x="1318097" y="1248367"/>
                </a:lnTo>
                <a:lnTo>
                  <a:pt x="1348113" y="1212218"/>
                </a:lnTo>
                <a:lnTo>
                  <a:pt x="1375519" y="1174699"/>
                </a:lnTo>
                <a:lnTo>
                  <a:pt x="1400315" y="1135935"/>
                </a:lnTo>
                <a:lnTo>
                  <a:pt x="1422501" y="1096051"/>
                </a:lnTo>
                <a:lnTo>
                  <a:pt x="1442076" y="1055170"/>
                </a:lnTo>
                <a:lnTo>
                  <a:pt x="1459042" y="1013419"/>
                </a:lnTo>
                <a:lnTo>
                  <a:pt x="1473398" y="970920"/>
                </a:lnTo>
                <a:lnTo>
                  <a:pt x="1485143" y="927798"/>
                </a:lnTo>
                <a:lnTo>
                  <a:pt x="1494278" y="884178"/>
                </a:lnTo>
                <a:lnTo>
                  <a:pt x="1500803" y="840185"/>
                </a:lnTo>
                <a:lnTo>
                  <a:pt x="1504719" y="795943"/>
                </a:lnTo>
                <a:lnTo>
                  <a:pt x="1506024" y="751577"/>
                </a:lnTo>
                <a:lnTo>
                  <a:pt x="1504719" y="707210"/>
                </a:lnTo>
                <a:lnTo>
                  <a:pt x="1500803" y="662968"/>
                </a:lnTo>
                <a:lnTo>
                  <a:pt x="1494278" y="618975"/>
                </a:lnTo>
                <a:lnTo>
                  <a:pt x="1485143" y="575355"/>
                </a:lnTo>
                <a:lnTo>
                  <a:pt x="1473398" y="532234"/>
                </a:lnTo>
                <a:lnTo>
                  <a:pt x="1459042" y="489735"/>
                </a:lnTo>
                <a:lnTo>
                  <a:pt x="1442076" y="447983"/>
                </a:lnTo>
                <a:lnTo>
                  <a:pt x="1422501" y="407102"/>
                </a:lnTo>
                <a:lnTo>
                  <a:pt x="1400315" y="367218"/>
                </a:lnTo>
                <a:lnTo>
                  <a:pt x="1375519" y="328454"/>
                </a:lnTo>
                <a:lnTo>
                  <a:pt x="1348113" y="290936"/>
                </a:lnTo>
                <a:lnTo>
                  <a:pt x="1318097" y="254787"/>
                </a:lnTo>
                <a:lnTo>
                  <a:pt x="1285471" y="220132"/>
                </a:lnTo>
                <a:lnTo>
                  <a:pt x="1250750" y="187568"/>
                </a:lnTo>
                <a:lnTo>
                  <a:pt x="1214532" y="157609"/>
                </a:lnTo>
                <a:lnTo>
                  <a:pt x="1176942" y="130255"/>
                </a:lnTo>
                <a:lnTo>
                  <a:pt x="1138104" y="105507"/>
                </a:lnTo>
                <a:lnTo>
                  <a:pt x="1098143" y="83363"/>
                </a:lnTo>
                <a:lnTo>
                  <a:pt x="1057185" y="63825"/>
                </a:lnTo>
                <a:lnTo>
                  <a:pt x="1015353" y="46892"/>
                </a:lnTo>
                <a:lnTo>
                  <a:pt x="972773" y="32563"/>
                </a:lnTo>
                <a:lnTo>
                  <a:pt x="929569" y="20840"/>
                </a:lnTo>
                <a:lnTo>
                  <a:pt x="885866" y="11723"/>
                </a:lnTo>
                <a:lnTo>
                  <a:pt x="841789" y="5210"/>
                </a:lnTo>
                <a:lnTo>
                  <a:pt x="797462" y="1302"/>
                </a:lnTo>
                <a:lnTo>
                  <a:pt x="75301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8307" y="968249"/>
            <a:ext cx="3482950" cy="494016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811164" y="3556775"/>
            <a:ext cx="1630045" cy="1822450"/>
          </a:xfrm>
          <a:custGeom>
            <a:avLst/>
            <a:gdLst/>
            <a:ahLst/>
            <a:cxnLst/>
            <a:rect l="l" t="t" r="r" b="b"/>
            <a:pathLst>
              <a:path w="1630045" h="1822450">
                <a:moveTo>
                  <a:pt x="500637" y="822104"/>
                </a:moveTo>
                <a:lnTo>
                  <a:pt x="452475" y="824383"/>
                </a:lnTo>
                <a:lnTo>
                  <a:pt x="405597" y="831085"/>
                </a:lnTo>
                <a:lnTo>
                  <a:pt x="360214" y="842004"/>
                </a:lnTo>
                <a:lnTo>
                  <a:pt x="316537" y="856935"/>
                </a:lnTo>
                <a:lnTo>
                  <a:pt x="274776" y="875673"/>
                </a:lnTo>
                <a:lnTo>
                  <a:pt x="235144" y="898013"/>
                </a:lnTo>
                <a:lnTo>
                  <a:pt x="197851" y="923749"/>
                </a:lnTo>
                <a:lnTo>
                  <a:pt x="163108" y="952677"/>
                </a:lnTo>
                <a:lnTo>
                  <a:pt x="131127" y="984591"/>
                </a:lnTo>
                <a:lnTo>
                  <a:pt x="102117" y="1019286"/>
                </a:lnTo>
                <a:lnTo>
                  <a:pt x="76291" y="1056558"/>
                </a:lnTo>
                <a:lnTo>
                  <a:pt x="53859" y="1096200"/>
                </a:lnTo>
                <a:lnTo>
                  <a:pt x="35032" y="1138008"/>
                </a:lnTo>
                <a:lnTo>
                  <a:pt x="20022" y="1181777"/>
                </a:lnTo>
                <a:lnTo>
                  <a:pt x="9039" y="1227301"/>
                </a:lnTo>
                <a:lnTo>
                  <a:pt x="2295" y="1274376"/>
                </a:lnTo>
                <a:lnTo>
                  <a:pt x="0" y="1322796"/>
                </a:lnTo>
                <a:lnTo>
                  <a:pt x="2295" y="1370947"/>
                </a:lnTo>
                <a:lnTo>
                  <a:pt x="9039" y="1417785"/>
                </a:lnTo>
                <a:lnTo>
                  <a:pt x="20022" y="1463102"/>
                </a:lnTo>
                <a:lnTo>
                  <a:pt x="35032" y="1506691"/>
                </a:lnTo>
                <a:lnTo>
                  <a:pt x="53859" y="1548345"/>
                </a:lnTo>
                <a:lnTo>
                  <a:pt x="76291" y="1587857"/>
                </a:lnTo>
                <a:lnTo>
                  <a:pt x="102117" y="1625020"/>
                </a:lnTo>
                <a:lnTo>
                  <a:pt x="131127" y="1659626"/>
                </a:lnTo>
                <a:lnTo>
                  <a:pt x="163108" y="1691469"/>
                </a:lnTo>
                <a:lnTo>
                  <a:pt x="197851" y="1720341"/>
                </a:lnTo>
                <a:lnTo>
                  <a:pt x="235144" y="1746036"/>
                </a:lnTo>
                <a:lnTo>
                  <a:pt x="274776" y="1768346"/>
                </a:lnTo>
                <a:lnTo>
                  <a:pt x="316537" y="1787064"/>
                </a:lnTo>
                <a:lnTo>
                  <a:pt x="360214" y="1801983"/>
                </a:lnTo>
                <a:lnTo>
                  <a:pt x="405597" y="1812895"/>
                </a:lnTo>
                <a:lnTo>
                  <a:pt x="452475" y="1819595"/>
                </a:lnTo>
                <a:lnTo>
                  <a:pt x="500637" y="1821874"/>
                </a:lnTo>
                <a:lnTo>
                  <a:pt x="548799" y="1819595"/>
                </a:lnTo>
                <a:lnTo>
                  <a:pt x="595678" y="1812895"/>
                </a:lnTo>
                <a:lnTo>
                  <a:pt x="641061" y="1801983"/>
                </a:lnTo>
                <a:lnTo>
                  <a:pt x="684738" y="1787064"/>
                </a:lnTo>
                <a:lnTo>
                  <a:pt x="726498" y="1768346"/>
                </a:lnTo>
                <a:lnTo>
                  <a:pt x="766130" y="1746036"/>
                </a:lnTo>
                <a:lnTo>
                  <a:pt x="803423" y="1720341"/>
                </a:lnTo>
                <a:lnTo>
                  <a:pt x="838166" y="1691469"/>
                </a:lnTo>
                <a:lnTo>
                  <a:pt x="870147" y="1659626"/>
                </a:lnTo>
                <a:lnTo>
                  <a:pt x="899157" y="1625020"/>
                </a:lnTo>
                <a:lnTo>
                  <a:pt x="924983" y="1587857"/>
                </a:lnTo>
                <a:lnTo>
                  <a:pt x="947415" y="1548345"/>
                </a:lnTo>
                <a:lnTo>
                  <a:pt x="966241" y="1506691"/>
                </a:lnTo>
                <a:lnTo>
                  <a:pt x="981251" y="1463102"/>
                </a:lnTo>
                <a:lnTo>
                  <a:pt x="992234" y="1417785"/>
                </a:lnTo>
                <a:lnTo>
                  <a:pt x="998979" y="1370947"/>
                </a:lnTo>
                <a:lnTo>
                  <a:pt x="1001274" y="1322796"/>
                </a:lnTo>
                <a:lnTo>
                  <a:pt x="998753" y="1272340"/>
                </a:lnTo>
                <a:lnTo>
                  <a:pt x="991354" y="1223325"/>
                </a:lnTo>
                <a:lnTo>
                  <a:pt x="979325" y="1175992"/>
                </a:lnTo>
                <a:lnTo>
                  <a:pt x="962913" y="1130582"/>
                </a:lnTo>
                <a:lnTo>
                  <a:pt x="942366" y="1087333"/>
                </a:lnTo>
                <a:lnTo>
                  <a:pt x="917932" y="1046488"/>
                </a:lnTo>
                <a:lnTo>
                  <a:pt x="889858" y="1008285"/>
                </a:lnTo>
                <a:lnTo>
                  <a:pt x="858391" y="972966"/>
                </a:lnTo>
                <a:lnTo>
                  <a:pt x="823779" y="940770"/>
                </a:lnTo>
                <a:lnTo>
                  <a:pt x="786270" y="911938"/>
                </a:lnTo>
                <a:lnTo>
                  <a:pt x="746111" y="886710"/>
                </a:lnTo>
                <a:lnTo>
                  <a:pt x="756002" y="867328"/>
                </a:lnTo>
                <a:lnTo>
                  <a:pt x="710581" y="867328"/>
                </a:lnTo>
                <a:lnTo>
                  <a:pt x="661880" y="847997"/>
                </a:lnTo>
                <a:lnTo>
                  <a:pt x="610454" y="833814"/>
                </a:lnTo>
                <a:lnTo>
                  <a:pt x="556606" y="825082"/>
                </a:lnTo>
                <a:lnTo>
                  <a:pt x="500637" y="822104"/>
                </a:lnTo>
                <a:close/>
              </a:path>
              <a:path w="1630045" h="1822450">
                <a:moveTo>
                  <a:pt x="431194" y="0"/>
                </a:moveTo>
                <a:lnTo>
                  <a:pt x="394050" y="12920"/>
                </a:lnTo>
                <a:lnTo>
                  <a:pt x="412620" y="60095"/>
                </a:lnTo>
                <a:lnTo>
                  <a:pt x="433395" y="105965"/>
                </a:lnTo>
                <a:lnTo>
                  <a:pt x="456297" y="150478"/>
                </a:lnTo>
                <a:lnTo>
                  <a:pt x="481249" y="193578"/>
                </a:lnTo>
                <a:lnTo>
                  <a:pt x="508173" y="235211"/>
                </a:lnTo>
                <a:lnTo>
                  <a:pt x="536993" y="275322"/>
                </a:lnTo>
                <a:lnTo>
                  <a:pt x="567630" y="313856"/>
                </a:lnTo>
                <a:lnTo>
                  <a:pt x="600006" y="350760"/>
                </a:lnTo>
                <a:lnTo>
                  <a:pt x="634045" y="385978"/>
                </a:lnTo>
                <a:lnTo>
                  <a:pt x="669669" y="419456"/>
                </a:lnTo>
                <a:lnTo>
                  <a:pt x="706800" y="451139"/>
                </a:lnTo>
                <a:lnTo>
                  <a:pt x="745361" y="480974"/>
                </a:lnTo>
                <a:lnTo>
                  <a:pt x="785274" y="508904"/>
                </a:lnTo>
                <a:lnTo>
                  <a:pt x="826462" y="534877"/>
                </a:lnTo>
                <a:lnTo>
                  <a:pt x="868847" y="558836"/>
                </a:lnTo>
                <a:lnTo>
                  <a:pt x="710581" y="867328"/>
                </a:lnTo>
                <a:lnTo>
                  <a:pt x="756002" y="867328"/>
                </a:lnTo>
                <a:lnTo>
                  <a:pt x="904377" y="576604"/>
                </a:lnTo>
                <a:lnTo>
                  <a:pt x="1001495" y="576604"/>
                </a:lnTo>
                <a:lnTo>
                  <a:pt x="931657" y="546989"/>
                </a:lnTo>
                <a:lnTo>
                  <a:pt x="889558" y="525746"/>
                </a:lnTo>
                <a:lnTo>
                  <a:pt x="848566" y="502536"/>
                </a:lnTo>
                <a:lnTo>
                  <a:pt x="808753" y="477413"/>
                </a:lnTo>
                <a:lnTo>
                  <a:pt x="770191" y="450426"/>
                </a:lnTo>
                <a:lnTo>
                  <a:pt x="732951" y="421628"/>
                </a:lnTo>
                <a:lnTo>
                  <a:pt x="697106" y="391069"/>
                </a:lnTo>
                <a:lnTo>
                  <a:pt x="662728" y="358802"/>
                </a:lnTo>
                <a:lnTo>
                  <a:pt x="629889" y="324877"/>
                </a:lnTo>
                <a:lnTo>
                  <a:pt x="598660" y="289347"/>
                </a:lnTo>
                <a:lnTo>
                  <a:pt x="569113" y="252263"/>
                </a:lnTo>
                <a:lnTo>
                  <a:pt x="541321" y="213675"/>
                </a:lnTo>
                <a:lnTo>
                  <a:pt x="515355" y="173637"/>
                </a:lnTo>
                <a:lnTo>
                  <a:pt x="491288" y="132199"/>
                </a:lnTo>
                <a:lnTo>
                  <a:pt x="469190" y="89412"/>
                </a:lnTo>
                <a:lnTo>
                  <a:pt x="449135" y="45328"/>
                </a:lnTo>
                <a:lnTo>
                  <a:pt x="431194" y="0"/>
                </a:lnTo>
                <a:close/>
              </a:path>
              <a:path w="1630045" h="1822450">
                <a:moveTo>
                  <a:pt x="1001495" y="576604"/>
                </a:moveTo>
                <a:lnTo>
                  <a:pt x="904377" y="576604"/>
                </a:lnTo>
                <a:lnTo>
                  <a:pt x="950178" y="597589"/>
                </a:lnTo>
                <a:lnTo>
                  <a:pt x="997083" y="616355"/>
                </a:lnTo>
                <a:lnTo>
                  <a:pt x="1044998" y="632834"/>
                </a:lnTo>
                <a:lnTo>
                  <a:pt x="1093830" y="646960"/>
                </a:lnTo>
                <a:lnTo>
                  <a:pt x="1143486" y="658667"/>
                </a:lnTo>
                <a:lnTo>
                  <a:pt x="1193873" y="667888"/>
                </a:lnTo>
                <a:lnTo>
                  <a:pt x="1244898" y="674557"/>
                </a:lnTo>
                <a:lnTo>
                  <a:pt x="1296469" y="678607"/>
                </a:lnTo>
                <a:lnTo>
                  <a:pt x="1348491" y="679971"/>
                </a:lnTo>
                <a:lnTo>
                  <a:pt x="1395997" y="678895"/>
                </a:lnTo>
                <a:lnTo>
                  <a:pt x="1443234" y="675664"/>
                </a:lnTo>
                <a:lnTo>
                  <a:pt x="1490203" y="670281"/>
                </a:lnTo>
                <a:lnTo>
                  <a:pt x="1536902" y="662743"/>
                </a:lnTo>
                <a:lnTo>
                  <a:pt x="1583332" y="653053"/>
                </a:lnTo>
                <a:lnTo>
                  <a:pt x="1629493" y="641209"/>
                </a:lnTo>
                <a:lnTo>
                  <a:pt x="1348491" y="641209"/>
                </a:lnTo>
                <a:lnTo>
                  <a:pt x="1299666" y="639977"/>
                </a:lnTo>
                <a:lnTo>
                  <a:pt x="1251301" y="636315"/>
                </a:lnTo>
                <a:lnTo>
                  <a:pt x="1203468" y="630276"/>
                </a:lnTo>
                <a:lnTo>
                  <a:pt x="1156238" y="621911"/>
                </a:lnTo>
                <a:lnTo>
                  <a:pt x="1109683" y="611270"/>
                </a:lnTo>
                <a:lnTo>
                  <a:pt x="1063876" y="598406"/>
                </a:lnTo>
                <a:lnTo>
                  <a:pt x="1018888" y="583370"/>
                </a:lnTo>
                <a:lnTo>
                  <a:pt x="1001495" y="576604"/>
                </a:lnTo>
                <a:close/>
              </a:path>
              <a:path w="1630045" h="1822450">
                <a:moveTo>
                  <a:pt x="1618189" y="602446"/>
                </a:moveTo>
                <a:lnTo>
                  <a:pt x="1565489" y="616400"/>
                </a:lnTo>
                <a:lnTo>
                  <a:pt x="1512092" y="627254"/>
                </a:lnTo>
                <a:lnTo>
                  <a:pt x="1458075" y="635006"/>
                </a:lnTo>
                <a:lnTo>
                  <a:pt x="1403515" y="639658"/>
                </a:lnTo>
                <a:lnTo>
                  <a:pt x="1348491" y="641209"/>
                </a:lnTo>
                <a:lnTo>
                  <a:pt x="1629493" y="641209"/>
                </a:lnTo>
                <a:lnTo>
                  <a:pt x="1618189" y="602446"/>
                </a:lnTo>
                <a:close/>
              </a:path>
            </a:pathLst>
          </a:custGeom>
          <a:solidFill>
            <a:srgbClr val="1E8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56" y="949586"/>
            <a:ext cx="3012049" cy="267466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728313" y="2846236"/>
            <a:ext cx="715010" cy="826769"/>
          </a:xfrm>
          <a:custGeom>
            <a:avLst/>
            <a:gdLst/>
            <a:ahLst/>
            <a:cxnLst/>
            <a:rect l="l" t="t" r="r" b="b"/>
            <a:pathLst>
              <a:path w="715010" h="826770">
                <a:moveTo>
                  <a:pt x="376289" y="758189"/>
                </a:moveTo>
                <a:lnTo>
                  <a:pt x="351269" y="758189"/>
                </a:lnTo>
                <a:lnTo>
                  <a:pt x="360668" y="784859"/>
                </a:lnTo>
                <a:lnTo>
                  <a:pt x="378618" y="807719"/>
                </a:lnTo>
                <a:lnTo>
                  <a:pt x="403135" y="821689"/>
                </a:lnTo>
                <a:lnTo>
                  <a:pt x="432236" y="826769"/>
                </a:lnTo>
                <a:lnTo>
                  <a:pt x="461337" y="821689"/>
                </a:lnTo>
                <a:lnTo>
                  <a:pt x="485855" y="807719"/>
                </a:lnTo>
                <a:lnTo>
                  <a:pt x="489844" y="802639"/>
                </a:lnTo>
                <a:lnTo>
                  <a:pt x="432244" y="802639"/>
                </a:lnTo>
                <a:lnTo>
                  <a:pt x="412747" y="798829"/>
                </a:lnTo>
                <a:lnTo>
                  <a:pt x="396118" y="789939"/>
                </a:lnTo>
                <a:lnTo>
                  <a:pt x="383564" y="775969"/>
                </a:lnTo>
                <a:lnTo>
                  <a:pt x="376289" y="758189"/>
                </a:lnTo>
                <a:close/>
              </a:path>
              <a:path w="715010" h="826770">
                <a:moveTo>
                  <a:pt x="513204" y="758189"/>
                </a:moveTo>
                <a:lnTo>
                  <a:pt x="488200" y="758189"/>
                </a:lnTo>
                <a:lnTo>
                  <a:pt x="480925" y="775969"/>
                </a:lnTo>
                <a:lnTo>
                  <a:pt x="468370" y="789939"/>
                </a:lnTo>
                <a:lnTo>
                  <a:pt x="451742" y="798829"/>
                </a:lnTo>
                <a:lnTo>
                  <a:pt x="432244" y="802639"/>
                </a:lnTo>
                <a:lnTo>
                  <a:pt x="489844" y="802639"/>
                </a:lnTo>
                <a:lnTo>
                  <a:pt x="503805" y="784859"/>
                </a:lnTo>
                <a:lnTo>
                  <a:pt x="513204" y="758189"/>
                </a:lnTo>
                <a:close/>
              </a:path>
              <a:path w="715010" h="826770">
                <a:moveTo>
                  <a:pt x="180860" y="165099"/>
                </a:moveTo>
                <a:lnTo>
                  <a:pt x="161601" y="199389"/>
                </a:lnTo>
                <a:lnTo>
                  <a:pt x="150723" y="253999"/>
                </a:lnTo>
                <a:lnTo>
                  <a:pt x="149313" y="281939"/>
                </a:lnTo>
                <a:lnTo>
                  <a:pt x="153182" y="328929"/>
                </a:lnTo>
                <a:lnTo>
                  <a:pt x="164697" y="374649"/>
                </a:lnTo>
                <a:lnTo>
                  <a:pt x="183422" y="417829"/>
                </a:lnTo>
                <a:lnTo>
                  <a:pt x="208921" y="455929"/>
                </a:lnTo>
                <a:lnTo>
                  <a:pt x="240757" y="490219"/>
                </a:lnTo>
                <a:lnTo>
                  <a:pt x="278494" y="519429"/>
                </a:lnTo>
                <a:lnTo>
                  <a:pt x="286169" y="525779"/>
                </a:lnTo>
                <a:lnTo>
                  <a:pt x="291909" y="534669"/>
                </a:lnTo>
                <a:lnTo>
                  <a:pt x="295504" y="543559"/>
                </a:lnTo>
                <a:lnTo>
                  <a:pt x="296749" y="553719"/>
                </a:lnTo>
                <a:lnTo>
                  <a:pt x="297835" y="565149"/>
                </a:lnTo>
                <a:lnTo>
                  <a:pt x="301027" y="575309"/>
                </a:lnTo>
                <a:lnTo>
                  <a:pt x="306223" y="585469"/>
                </a:lnTo>
                <a:lnTo>
                  <a:pt x="313320" y="594359"/>
                </a:lnTo>
                <a:lnTo>
                  <a:pt x="313872" y="594359"/>
                </a:lnTo>
                <a:lnTo>
                  <a:pt x="315009" y="595629"/>
                </a:lnTo>
                <a:lnTo>
                  <a:pt x="307475" y="603249"/>
                </a:lnTo>
                <a:lnTo>
                  <a:pt x="301718" y="610869"/>
                </a:lnTo>
                <a:lnTo>
                  <a:pt x="298040" y="621029"/>
                </a:lnTo>
                <a:lnTo>
                  <a:pt x="296746" y="632459"/>
                </a:lnTo>
                <a:lnTo>
                  <a:pt x="296746" y="637539"/>
                </a:lnTo>
                <a:lnTo>
                  <a:pt x="297801" y="647699"/>
                </a:lnTo>
                <a:lnTo>
                  <a:pt x="300817" y="656589"/>
                </a:lnTo>
                <a:lnTo>
                  <a:pt x="305572" y="664209"/>
                </a:lnTo>
                <a:lnTo>
                  <a:pt x="311844" y="671829"/>
                </a:lnTo>
                <a:lnTo>
                  <a:pt x="305573" y="679449"/>
                </a:lnTo>
                <a:lnTo>
                  <a:pt x="300818" y="687069"/>
                </a:lnTo>
                <a:lnTo>
                  <a:pt x="297802" y="695959"/>
                </a:lnTo>
                <a:lnTo>
                  <a:pt x="296746" y="706119"/>
                </a:lnTo>
                <a:lnTo>
                  <a:pt x="296746" y="711199"/>
                </a:lnTo>
                <a:lnTo>
                  <a:pt x="300414" y="728979"/>
                </a:lnTo>
                <a:lnTo>
                  <a:pt x="310411" y="744219"/>
                </a:lnTo>
                <a:lnTo>
                  <a:pt x="325225" y="754379"/>
                </a:lnTo>
                <a:lnTo>
                  <a:pt x="343347" y="758189"/>
                </a:lnTo>
                <a:lnTo>
                  <a:pt x="521126" y="758189"/>
                </a:lnTo>
                <a:lnTo>
                  <a:pt x="539248" y="754379"/>
                </a:lnTo>
                <a:lnTo>
                  <a:pt x="554063" y="744219"/>
                </a:lnTo>
                <a:lnTo>
                  <a:pt x="561560" y="732789"/>
                </a:lnTo>
                <a:lnTo>
                  <a:pt x="343353" y="732789"/>
                </a:lnTo>
                <a:lnTo>
                  <a:pt x="334795" y="731519"/>
                </a:lnTo>
                <a:lnTo>
                  <a:pt x="327800" y="726439"/>
                </a:lnTo>
                <a:lnTo>
                  <a:pt x="323079" y="720089"/>
                </a:lnTo>
                <a:lnTo>
                  <a:pt x="321348" y="711199"/>
                </a:lnTo>
                <a:lnTo>
                  <a:pt x="321348" y="706119"/>
                </a:lnTo>
                <a:lnTo>
                  <a:pt x="323079" y="697229"/>
                </a:lnTo>
                <a:lnTo>
                  <a:pt x="327800" y="690879"/>
                </a:lnTo>
                <a:lnTo>
                  <a:pt x="334795" y="685799"/>
                </a:lnTo>
                <a:lnTo>
                  <a:pt x="343353" y="684529"/>
                </a:lnTo>
                <a:lnTo>
                  <a:pt x="457950" y="684529"/>
                </a:lnTo>
                <a:lnTo>
                  <a:pt x="463454" y="678179"/>
                </a:lnTo>
                <a:lnTo>
                  <a:pt x="463454" y="665479"/>
                </a:lnTo>
                <a:lnTo>
                  <a:pt x="457950" y="659129"/>
                </a:lnTo>
                <a:lnTo>
                  <a:pt x="343353" y="659129"/>
                </a:lnTo>
                <a:lnTo>
                  <a:pt x="334795" y="657859"/>
                </a:lnTo>
                <a:lnTo>
                  <a:pt x="327800" y="652779"/>
                </a:lnTo>
                <a:lnTo>
                  <a:pt x="323079" y="646429"/>
                </a:lnTo>
                <a:lnTo>
                  <a:pt x="321348" y="637539"/>
                </a:lnTo>
                <a:lnTo>
                  <a:pt x="321348" y="632459"/>
                </a:lnTo>
                <a:lnTo>
                  <a:pt x="323079" y="623569"/>
                </a:lnTo>
                <a:lnTo>
                  <a:pt x="327800" y="617219"/>
                </a:lnTo>
                <a:lnTo>
                  <a:pt x="334795" y="612139"/>
                </a:lnTo>
                <a:lnTo>
                  <a:pt x="343353" y="610869"/>
                </a:lnTo>
                <a:lnTo>
                  <a:pt x="561567" y="610869"/>
                </a:lnTo>
                <a:lnTo>
                  <a:pt x="554070" y="599439"/>
                </a:lnTo>
                <a:lnTo>
                  <a:pt x="539256" y="589279"/>
                </a:lnTo>
                <a:lnTo>
                  <a:pt x="521134" y="585469"/>
                </a:lnTo>
                <a:lnTo>
                  <a:pt x="344686" y="585469"/>
                </a:lnTo>
                <a:lnTo>
                  <a:pt x="336717" y="582929"/>
                </a:lnTo>
                <a:lnTo>
                  <a:pt x="324674" y="570229"/>
                </a:lnTo>
                <a:lnTo>
                  <a:pt x="321348" y="562609"/>
                </a:lnTo>
                <a:lnTo>
                  <a:pt x="321348" y="553719"/>
                </a:lnTo>
                <a:lnTo>
                  <a:pt x="319338" y="537209"/>
                </a:lnTo>
                <a:lnTo>
                  <a:pt x="313535" y="523239"/>
                </a:lnTo>
                <a:lnTo>
                  <a:pt x="304271" y="509269"/>
                </a:lnTo>
                <a:lnTo>
                  <a:pt x="251161" y="466089"/>
                </a:lnTo>
                <a:lnTo>
                  <a:pt x="218314" y="426719"/>
                </a:lnTo>
                <a:lnTo>
                  <a:pt x="194032" y="382269"/>
                </a:lnTo>
                <a:lnTo>
                  <a:pt x="179001" y="334009"/>
                </a:lnTo>
                <a:lnTo>
                  <a:pt x="173911" y="281939"/>
                </a:lnTo>
                <a:lnTo>
                  <a:pt x="175197" y="256539"/>
                </a:lnTo>
                <a:lnTo>
                  <a:pt x="178939" y="231139"/>
                </a:lnTo>
                <a:lnTo>
                  <a:pt x="185120" y="207009"/>
                </a:lnTo>
                <a:lnTo>
                  <a:pt x="193723" y="182879"/>
                </a:lnTo>
                <a:lnTo>
                  <a:pt x="196343" y="177799"/>
                </a:lnTo>
                <a:lnTo>
                  <a:pt x="193389" y="170179"/>
                </a:lnTo>
                <a:lnTo>
                  <a:pt x="180860" y="165099"/>
                </a:lnTo>
                <a:close/>
              </a:path>
              <a:path w="715010" h="826770">
                <a:moveTo>
                  <a:pt x="561567" y="610869"/>
                </a:moveTo>
                <a:lnTo>
                  <a:pt x="521136" y="610869"/>
                </a:lnTo>
                <a:lnTo>
                  <a:pt x="529694" y="612139"/>
                </a:lnTo>
                <a:lnTo>
                  <a:pt x="536690" y="617219"/>
                </a:lnTo>
                <a:lnTo>
                  <a:pt x="541411" y="623569"/>
                </a:lnTo>
                <a:lnTo>
                  <a:pt x="543143" y="632459"/>
                </a:lnTo>
                <a:lnTo>
                  <a:pt x="543143" y="637539"/>
                </a:lnTo>
                <a:lnTo>
                  <a:pt x="541411" y="646429"/>
                </a:lnTo>
                <a:lnTo>
                  <a:pt x="536690" y="652779"/>
                </a:lnTo>
                <a:lnTo>
                  <a:pt x="529694" y="657859"/>
                </a:lnTo>
                <a:lnTo>
                  <a:pt x="521136" y="659129"/>
                </a:lnTo>
                <a:lnTo>
                  <a:pt x="485360" y="659129"/>
                </a:lnTo>
                <a:lnTo>
                  <a:pt x="479855" y="665479"/>
                </a:lnTo>
                <a:lnTo>
                  <a:pt x="479855" y="678179"/>
                </a:lnTo>
                <a:lnTo>
                  <a:pt x="485360" y="684529"/>
                </a:lnTo>
                <a:lnTo>
                  <a:pt x="521136" y="684529"/>
                </a:lnTo>
                <a:lnTo>
                  <a:pt x="529694" y="685799"/>
                </a:lnTo>
                <a:lnTo>
                  <a:pt x="536690" y="690879"/>
                </a:lnTo>
                <a:lnTo>
                  <a:pt x="541411" y="697229"/>
                </a:lnTo>
                <a:lnTo>
                  <a:pt x="543143" y="706119"/>
                </a:lnTo>
                <a:lnTo>
                  <a:pt x="543143" y="711199"/>
                </a:lnTo>
                <a:lnTo>
                  <a:pt x="541411" y="720089"/>
                </a:lnTo>
                <a:lnTo>
                  <a:pt x="536690" y="726439"/>
                </a:lnTo>
                <a:lnTo>
                  <a:pt x="529694" y="731519"/>
                </a:lnTo>
                <a:lnTo>
                  <a:pt x="521136" y="732789"/>
                </a:lnTo>
                <a:lnTo>
                  <a:pt x="561560" y="732789"/>
                </a:lnTo>
                <a:lnTo>
                  <a:pt x="564060" y="728979"/>
                </a:lnTo>
                <a:lnTo>
                  <a:pt x="567728" y="711199"/>
                </a:lnTo>
                <a:lnTo>
                  <a:pt x="567728" y="706119"/>
                </a:lnTo>
                <a:lnTo>
                  <a:pt x="566673" y="695959"/>
                </a:lnTo>
                <a:lnTo>
                  <a:pt x="563657" y="687069"/>
                </a:lnTo>
                <a:lnTo>
                  <a:pt x="558902" y="679449"/>
                </a:lnTo>
                <a:lnTo>
                  <a:pt x="552630" y="671829"/>
                </a:lnTo>
                <a:lnTo>
                  <a:pt x="558903" y="664209"/>
                </a:lnTo>
                <a:lnTo>
                  <a:pt x="563660" y="656589"/>
                </a:lnTo>
                <a:lnTo>
                  <a:pt x="566676" y="647699"/>
                </a:lnTo>
                <a:lnTo>
                  <a:pt x="567731" y="637539"/>
                </a:lnTo>
                <a:lnTo>
                  <a:pt x="567731" y="632459"/>
                </a:lnTo>
                <a:lnTo>
                  <a:pt x="564066" y="614679"/>
                </a:lnTo>
                <a:lnTo>
                  <a:pt x="561567" y="610869"/>
                </a:lnTo>
                <a:close/>
              </a:path>
              <a:path w="715010" h="826770">
                <a:moveTo>
                  <a:pt x="217016" y="535939"/>
                </a:moveTo>
                <a:lnTo>
                  <a:pt x="207516" y="535939"/>
                </a:lnTo>
                <a:lnTo>
                  <a:pt x="204453" y="537209"/>
                </a:lnTo>
                <a:lnTo>
                  <a:pt x="136933" y="614679"/>
                </a:lnTo>
                <a:lnTo>
                  <a:pt x="137444" y="622299"/>
                </a:lnTo>
                <a:lnTo>
                  <a:pt x="144884" y="628649"/>
                </a:lnTo>
                <a:lnTo>
                  <a:pt x="147775" y="629919"/>
                </a:lnTo>
                <a:lnTo>
                  <a:pt x="154071" y="629919"/>
                </a:lnTo>
                <a:lnTo>
                  <a:pt x="157472" y="628649"/>
                </a:lnTo>
                <a:lnTo>
                  <a:pt x="225184" y="551179"/>
                </a:lnTo>
                <a:lnTo>
                  <a:pt x="224675" y="543559"/>
                </a:lnTo>
                <a:lnTo>
                  <a:pt x="217016" y="535939"/>
                </a:lnTo>
                <a:close/>
              </a:path>
              <a:path w="715010" h="826770">
                <a:moveTo>
                  <a:pt x="444531" y="24129"/>
                </a:moveTo>
                <a:lnTo>
                  <a:pt x="419938" y="24129"/>
                </a:lnTo>
                <a:lnTo>
                  <a:pt x="419938" y="233679"/>
                </a:lnTo>
                <a:lnTo>
                  <a:pt x="399786" y="242569"/>
                </a:lnTo>
                <a:lnTo>
                  <a:pt x="383670" y="255269"/>
                </a:lnTo>
                <a:lnTo>
                  <a:pt x="372981" y="274319"/>
                </a:lnTo>
                <a:lnTo>
                  <a:pt x="369108" y="295909"/>
                </a:lnTo>
                <a:lnTo>
                  <a:pt x="372981" y="317499"/>
                </a:lnTo>
                <a:lnTo>
                  <a:pt x="383670" y="336549"/>
                </a:lnTo>
                <a:lnTo>
                  <a:pt x="399786" y="350519"/>
                </a:lnTo>
                <a:lnTo>
                  <a:pt x="419938" y="358139"/>
                </a:lnTo>
                <a:lnTo>
                  <a:pt x="419938" y="585469"/>
                </a:lnTo>
                <a:lnTo>
                  <a:pt x="444531" y="585469"/>
                </a:lnTo>
                <a:lnTo>
                  <a:pt x="444531" y="358139"/>
                </a:lnTo>
                <a:lnTo>
                  <a:pt x="464683" y="350519"/>
                </a:lnTo>
                <a:lnTo>
                  <a:pt x="480799" y="336549"/>
                </a:lnTo>
                <a:lnTo>
                  <a:pt x="482937" y="332739"/>
                </a:lnTo>
                <a:lnTo>
                  <a:pt x="419939" y="332739"/>
                </a:lnTo>
                <a:lnTo>
                  <a:pt x="409414" y="327659"/>
                </a:lnTo>
                <a:lnTo>
                  <a:pt x="401110" y="318769"/>
                </a:lnTo>
                <a:lnTo>
                  <a:pt x="395662" y="308609"/>
                </a:lnTo>
                <a:lnTo>
                  <a:pt x="393705" y="295909"/>
                </a:lnTo>
                <a:lnTo>
                  <a:pt x="395662" y="284479"/>
                </a:lnTo>
                <a:lnTo>
                  <a:pt x="401110" y="273049"/>
                </a:lnTo>
                <a:lnTo>
                  <a:pt x="409414" y="265429"/>
                </a:lnTo>
                <a:lnTo>
                  <a:pt x="419939" y="259079"/>
                </a:lnTo>
                <a:lnTo>
                  <a:pt x="482937" y="259079"/>
                </a:lnTo>
                <a:lnTo>
                  <a:pt x="480799" y="255269"/>
                </a:lnTo>
                <a:lnTo>
                  <a:pt x="464683" y="242569"/>
                </a:lnTo>
                <a:lnTo>
                  <a:pt x="444531" y="233679"/>
                </a:lnTo>
                <a:lnTo>
                  <a:pt x="444531" y="24129"/>
                </a:lnTo>
                <a:close/>
              </a:path>
              <a:path w="715010" h="826770">
                <a:moveTo>
                  <a:pt x="473759" y="488949"/>
                </a:moveTo>
                <a:lnTo>
                  <a:pt x="466002" y="488949"/>
                </a:lnTo>
                <a:lnTo>
                  <a:pt x="455626" y="497839"/>
                </a:lnTo>
                <a:lnTo>
                  <a:pt x="454972" y="505459"/>
                </a:lnTo>
                <a:lnTo>
                  <a:pt x="509951" y="570229"/>
                </a:lnTo>
                <a:lnTo>
                  <a:pt x="513420" y="571499"/>
                </a:lnTo>
                <a:lnTo>
                  <a:pt x="521161" y="571499"/>
                </a:lnTo>
                <a:lnTo>
                  <a:pt x="569694" y="543559"/>
                </a:lnTo>
                <a:lnTo>
                  <a:pt x="519694" y="543559"/>
                </a:lnTo>
                <a:lnTo>
                  <a:pt x="473759" y="488949"/>
                </a:lnTo>
                <a:close/>
              </a:path>
              <a:path w="715010" h="826770">
                <a:moveTo>
                  <a:pt x="567855" y="48259"/>
                </a:moveTo>
                <a:lnTo>
                  <a:pt x="519696" y="48259"/>
                </a:lnTo>
                <a:lnTo>
                  <a:pt x="602902" y="96519"/>
                </a:lnTo>
                <a:lnTo>
                  <a:pt x="579583" y="161289"/>
                </a:lnTo>
                <a:lnTo>
                  <a:pt x="580407" y="166369"/>
                </a:lnTo>
                <a:lnTo>
                  <a:pt x="583227" y="168909"/>
                </a:lnTo>
                <a:lnTo>
                  <a:pt x="593789" y="182879"/>
                </a:lnTo>
                <a:lnTo>
                  <a:pt x="603064" y="198119"/>
                </a:lnTo>
                <a:lnTo>
                  <a:pt x="611020" y="213359"/>
                </a:lnTo>
                <a:lnTo>
                  <a:pt x="617627" y="228599"/>
                </a:lnTo>
                <a:lnTo>
                  <a:pt x="619125" y="232409"/>
                </a:lnTo>
                <a:lnTo>
                  <a:pt x="622697" y="236219"/>
                </a:lnTo>
                <a:lnTo>
                  <a:pt x="690359" y="247649"/>
                </a:lnTo>
                <a:lnTo>
                  <a:pt x="690359" y="344169"/>
                </a:lnTo>
                <a:lnTo>
                  <a:pt x="622696" y="356869"/>
                </a:lnTo>
                <a:lnTo>
                  <a:pt x="619121" y="359409"/>
                </a:lnTo>
                <a:lnTo>
                  <a:pt x="603068" y="394969"/>
                </a:lnTo>
                <a:lnTo>
                  <a:pt x="583222" y="422909"/>
                </a:lnTo>
                <a:lnTo>
                  <a:pt x="580402" y="426719"/>
                </a:lnTo>
                <a:lnTo>
                  <a:pt x="579581" y="430529"/>
                </a:lnTo>
                <a:lnTo>
                  <a:pt x="602899" y="495299"/>
                </a:lnTo>
                <a:lnTo>
                  <a:pt x="519694" y="543559"/>
                </a:lnTo>
                <a:lnTo>
                  <a:pt x="569694" y="543559"/>
                </a:lnTo>
                <a:lnTo>
                  <a:pt x="629258" y="509269"/>
                </a:lnTo>
                <a:lnTo>
                  <a:pt x="631540" y="502919"/>
                </a:lnTo>
                <a:lnTo>
                  <a:pt x="606562" y="433069"/>
                </a:lnTo>
                <a:lnTo>
                  <a:pt x="615948" y="420369"/>
                </a:lnTo>
                <a:lnTo>
                  <a:pt x="624361" y="406399"/>
                </a:lnTo>
                <a:lnTo>
                  <a:pt x="631783" y="392429"/>
                </a:lnTo>
                <a:lnTo>
                  <a:pt x="638195" y="378459"/>
                </a:lnTo>
                <a:lnTo>
                  <a:pt x="710694" y="365759"/>
                </a:lnTo>
                <a:lnTo>
                  <a:pt x="714955" y="360679"/>
                </a:lnTo>
                <a:lnTo>
                  <a:pt x="714959" y="232409"/>
                </a:lnTo>
                <a:lnTo>
                  <a:pt x="710695" y="227329"/>
                </a:lnTo>
                <a:lnTo>
                  <a:pt x="638196" y="213359"/>
                </a:lnTo>
                <a:lnTo>
                  <a:pt x="631781" y="199389"/>
                </a:lnTo>
                <a:lnTo>
                  <a:pt x="624359" y="185419"/>
                </a:lnTo>
                <a:lnTo>
                  <a:pt x="615948" y="171449"/>
                </a:lnTo>
                <a:lnTo>
                  <a:pt x="606565" y="158749"/>
                </a:lnTo>
                <a:lnTo>
                  <a:pt x="631543" y="90169"/>
                </a:lnTo>
                <a:lnTo>
                  <a:pt x="629262" y="83819"/>
                </a:lnTo>
                <a:lnTo>
                  <a:pt x="567855" y="48259"/>
                </a:lnTo>
                <a:close/>
              </a:path>
              <a:path w="715010" h="826770">
                <a:moveTo>
                  <a:pt x="116052" y="391159"/>
                </a:moveTo>
                <a:lnTo>
                  <a:pt x="112815" y="391159"/>
                </a:lnTo>
                <a:lnTo>
                  <a:pt x="17467" y="424179"/>
                </a:lnTo>
                <a:lnTo>
                  <a:pt x="14024" y="430529"/>
                </a:lnTo>
                <a:lnTo>
                  <a:pt x="17946" y="441959"/>
                </a:lnTo>
                <a:lnTo>
                  <a:pt x="22726" y="445769"/>
                </a:lnTo>
                <a:lnTo>
                  <a:pt x="30492" y="445769"/>
                </a:lnTo>
                <a:lnTo>
                  <a:pt x="125547" y="412749"/>
                </a:lnTo>
                <a:lnTo>
                  <a:pt x="128990" y="406399"/>
                </a:lnTo>
                <a:lnTo>
                  <a:pt x="125171" y="394969"/>
                </a:lnTo>
                <a:lnTo>
                  <a:pt x="120834" y="392429"/>
                </a:lnTo>
                <a:lnTo>
                  <a:pt x="116052" y="391159"/>
                </a:lnTo>
                <a:close/>
              </a:path>
              <a:path w="715010" h="826770">
                <a:moveTo>
                  <a:pt x="471203" y="179069"/>
                </a:moveTo>
                <a:lnTo>
                  <a:pt x="463186" y="179069"/>
                </a:lnTo>
                <a:lnTo>
                  <a:pt x="458821" y="182879"/>
                </a:lnTo>
                <a:lnTo>
                  <a:pt x="454905" y="194309"/>
                </a:lnTo>
                <a:lnTo>
                  <a:pt x="458289" y="200659"/>
                </a:lnTo>
                <a:lnTo>
                  <a:pt x="464700" y="203199"/>
                </a:lnTo>
                <a:lnTo>
                  <a:pt x="491652" y="217169"/>
                </a:lnTo>
                <a:lnTo>
                  <a:pt x="512478" y="238759"/>
                </a:lnTo>
                <a:lnTo>
                  <a:pt x="525906" y="265429"/>
                </a:lnTo>
                <a:lnTo>
                  <a:pt x="530665" y="295909"/>
                </a:lnTo>
                <a:lnTo>
                  <a:pt x="525907" y="326389"/>
                </a:lnTo>
                <a:lnTo>
                  <a:pt x="512478" y="353059"/>
                </a:lnTo>
                <a:lnTo>
                  <a:pt x="491652" y="374649"/>
                </a:lnTo>
                <a:lnTo>
                  <a:pt x="464700" y="388619"/>
                </a:lnTo>
                <a:lnTo>
                  <a:pt x="458289" y="391159"/>
                </a:lnTo>
                <a:lnTo>
                  <a:pt x="454903" y="398779"/>
                </a:lnTo>
                <a:lnTo>
                  <a:pt x="458913" y="410209"/>
                </a:lnTo>
                <a:lnTo>
                  <a:pt x="463669" y="412749"/>
                </a:lnTo>
                <a:lnTo>
                  <a:pt x="472805" y="412749"/>
                </a:lnTo>
                <a:lnTo>
                  <a:pt x="506495" y="393699"/>
                </a:lnTo>
                <a:lnTo>
                  <a:pt x="532527" y="367029"/>
                </a:lnTo>
                <a:lnTo>
                  <a:pt x="549311" y="334009"/>
                </a:lnTo>
                <a:lnTo>
                  <a:pt x="555259" y="295909"/>
                </a:lnTo>
                <a:lnTo>
                  <a:pt x="549311" y="257809"/>
                </a:lnTo>
                <a:lnTo>
                  <a:pt x="532527" y="224789"/>
                </a:lnTo>
                <a:lnTo>
                  <a:pt x="506495" y="198119"/>
                </a:lnTo>
                <a:lnTo>
                  <a:pt x="472805" y="180339"/>
                </a:lnTo>
                <a:lnTo>
                  <a:pt x="471203" y="179069"/>
                </a:lnTo>
                <a:close/>
              </a:path>
              <a:path w="715010" h="826770">
                <a:moveTo>
                  <a:pt x="444534" y="259079"/>
                </a:moveTo>
                <a:lnTo>
                  <a:pt x="419939" y="259079"/>
                </a:lnTo>
                <a:lnTo>
                  <a:pt x="419939" y="332739"/>
                </a:lnTo>
                <a:lnTo>
                  <a:pt x="444534" y="332739"/>
                </a:lnTo>
                <a:lnTo>
                  <a:pt x="444534" y="259079"/>
                </a:lnTo>
                <a:close/>
              </a:path>
              <a:path w="715010" h="826770">
                <a:moveTo>
                  <a:pt x="482937" y="259079"/>
                </a:moveTo>
                <a:lnTo>
                  <a:pt x="444534" y="259079"/>
                </a:lnTo>
                <a:lnTo>
                  <a:pt x="455059" y="265429"/>
                </a:lnTo>
                <a:lnTo>
                  <a:pt x="463363" y="273049"/>
                </a:lnTo>
                <a:lnTo>
                  <a:pt x="468811" y="284479"/>
                </a:lnTo>
                <a:lnTo>
                  <a:pt x="470768" y="295909"/>
                </a:lnTo>
                <a:lnTo>
                  <a:pt x="468811" y="308609"/>
                </a:lnTo>
                <a:lnTo>
                  <a:pt x="463363" y="318769"/>
                </a:lnTo>
                <a:lnTo>
                  <a:pt x="455059" y="327659"/>
                </a:lnTo>
                <a:lnTo>
                  <a:pt x="444534" y="332739"/>
                </a:lnTo>
                <a:lnTo>
                  <a:pt x="482937" y="332739"/>
                </a:lnTo>
                <a:lnTo>
                  <a:pt x="491488" y="317499"/>
                </a:lnTo>
                <a:lnTo>
                  <a:pt x="495360" y="295909"/>
                </a:lnTo>
                <a:lnTo>
                  <a:pt x="491488" y="274319"/>
                </a:lnTo>
                <a:lnTo>
                  <a:pt x="482937" y="259079"/>
                </a:lnTo>
                <a:close/>
              </a:path>
              <a:path w="715010" h="826770">
                <a:moveTo>
                  <a:pt x="9114" y="199389"/>
                </a:moveTo>
                <a:lnTo>
                  <a:pt x="2649" y="203199"/>
                </a:lnTo>
                <a:lnTo>
                  <a:pt x="0" y="217169"/>
                </a:lnTo>
                <a:lnTo>
                  <a:pt x="4324" y="223519"/>
                </a:lnTo>
                <a:lnTo>
                  <a:pt x="102284" y="242569"/>
                </a:lnTo>
                <a:lnTo>
                  <a:pt x="109634" y="242569"/>
                </a:lnTo>
                <a:lnTo>
                  <a:pt x="114769" y="238759"/>
                </a:lnTo>
                <a:lnTo>
                  <a:pt x="117259" y="226059"/>
                </a:lnTo>
                <a:lnTo>
                  <a:pt x="112933" y="219709"/>
                </a:lnTo>
                <a:lnTo>
                  <a:pt x="9114" y="199389"/>
                </a:lnTo>
                <a:close/>
              </a:path>
              <a:path w="715010" h="826770">
                <a:moveTo>
                  <a:pt x="439027" y="0"/>
                </a:moveTo>
                <a:lnTo>
                  <a:pt x="428329" y="0"/>
                </a:lnTo>
                <a:lnTo>
                  <a:pt x="392242" y="2539"/>
                </a:lnTo>
                <a:lnTo>
                  <a:pt x="323156" y="21589"/>
                </a:lnTo>
                <a:lnTo>
                  <a:pt x="261834" y="57149"/>
                </a:lnTo>
                <a:lnTo>
                  <a:pt x="211828" y="105409"/>
                </a:lnTo>
                <a:lnTo>
                  <a:pt x="191599" y="134619"/>
                </a:lnTo>
                <a:lnTo>
                  <a:pt x="188020" y="139699"/>
                </a:lnTo>
                <a:lnTo>
                  <a:pt x="189800" y="147319"/>
                </a:lnTo>
                <a:lnTo>
                  <a:pt x="201345" y="154939"/>
                </a:lnTo>
                <a:lnTo>
                  <a:pt x="208927" y="152399"/>
                </a:lnTo>
                <a:lnTo>
                  <a:pt x="212504" y="147319"/>
                </a:lnTo>
                <a:lnTo>
                  <a:pt x="243371" y="106679"/>
                </a:lnTo>
                <a:lnTo>
                  <a:pt x="280690" y="73659"/>
                </a:lnTo>
                <a:lnTo>
                  <a:pt x="323319" y="48259"/>
                </a:lnTo>
                <a:lnTo>
                  <a:pt x="370116" y="31749"/>
                </a:lnTo>
                <a:lnTo>
                  <a:pt x="419938" y="24129"/>
                </a:lnTo>
                <a:lnTo>
                  <a:pt x="444531" y="24129"/>
                </a:lnTo>
                <a:lnTo>
                  <a:pt x="444531" y="5079"/>
                </a:lnTo>
                <a:lnTo>
                  <a:pt x="439027" y="0"/>
                </a:lnTo>
                <a:close/>
              </a:path>
              <a:path w="715010" h="826770">
                <a:moveTo>
                  <a:pt x="520423" y="20319"/>
                </a:moveTo>
                <a:lnTo>
                  <a:pt x="516202" y="20319"/>
                </a:lnTo>
                <a:lnTo>
                  <a:pt x="512061" y="21589"/>
                </a:lnTo>
                <a:lnTo>
                  <a:pt x="509464" y="22859"/>
                </a:lnTo>
                <a:lnTo>
                  <a:pt x="454974" y="87629"/>
                </a:lnTo>
                <a:lnTo>
                  <a:pt x="455627" y="95249"/>
                </a:lnTo>
                <a:lnTo>
                  <a:pt x="466006" y="104139"/>
                </a:lnTo>
                <a:lnTo>
                  <a:pt x="473763" y="102869"/>
                </a:lnTo>
                <a:lnTo>
                  <a:pt x="519696" y="48259"/>
                </a:lnTo>
                <a:lnTo>
                  <a:pt x="567855" y="48259"/>
                </a:lnTo>
                <a:lnTo>
                  <a:pt x="521799" y="21589"/>
                </a:lnTo>
                <a:lnTo>
                  <a:pt x="520423" y="20319"/>
                </a:lnTo>
                <a:close/>
              </a:path>
              <a:path w="715010" h="826770">
                <a:moveTo>
                  <a:pt x="116719" y="2539"/>
                </a:moveTo>
                <a:lnTo>
                  <a:pt x="107219" y="2539"/>
                </a:lnTo>
                <a:lnTo>
                  <a:pt x="104157" y="3809"/>
                </a:lnTo>
                <a:lnTo>
                  <a:pt x="97442" y="11429"/>
                </a:lnTo>
                <a:lnTo>
                  <a:pt x="97948" y="19049"/>
                </a:lnTo>
                <a:lnTo>
                  <a:pt x="174713" y="86359"/>
                </a:lnTo>
                <a:lnTo>
                  <a:pt x="177603" y="87629"/>
                </a:lnTo>
                <a:lnTo>
                  <a:pt x="183897" y="87629"/>
                </a:lnTo>
                <a:lnTo>
                  <a:pt x="187300" y="86359"/>
                </a:lnTo>
                <a:lnTo>
                  <a:pt x="194209" y="78739"/>
                </a:lnTo>
                <a:lnTo>
                  <a:pt x="193701" y="71119"/>
                </a:lnTo>
                <a:lnTo>
                  <a:pt x="116719" y="2539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7074" y="2665945"/>
            <a:ext cx="3510915" cy="2968625"/>
          </a:xfrm>
          <a:custGeom>
            <a:avLst/>
            <a:gdLst/>
            <a:ahLst/>
            <a:cxnLst/>
            <a:rect l="l" t="t" r="r" b="b"/>
            <a:pathLst>
              <a:path w="3510915" h="2968625">
                <a:moveTo>
                  <a:pt x="82550" y="171170"/>
                </a:moveTo>
                <a:lnTo>
                  <a:pt x="80479" y="163893"/>
                </a:lnTo>
                <a:lnTo>
                  <a:pt x="73279" y="159867"/>
                </a:lnTo>
                <a:lnTo>
                  <a:pt x="71742" y="159397"/>
                </a:lnTo>
                <a:lnTo>
                  <a:pt x="65557" y="158724"/>
                </a:lnTo>
                <a:lnTo>
                  <a:pt x="60858" y="160972"/>
                </a:lnTo>
                <a:lnTo>
                  <a:pt x="58458" y="165303"/>
                </a:lnTo>
                <a:lnTo>
                  <a:pt x="47815" y="186728"/>
                </a:lnTo>
                <a:lnTo>
                  <a:pt x="47815" y="286867"/>
                </a:lnTo>
                <a:lnTo>
                  <a:pt x="47815" y="310781"/>
                </a:lnTo>
                <a:lnTo>
                  <a:pt x="23914" y="310781"/>
                </a:lnTo>
                <a:lnTo>
                  <a:pt x="23914" y="286867"/>
                </a:lnTo>
                <a:lnTo>
                  <a:pt x="47815" y="286867"/>
                </a:lnTo>
                <a:lnTo>
                  <a:pt x="47815" y="186728"/>
                </a:lnTo>
                <a:lnTo>
                  <a:pt x="46901" y="188556"/>
                </a:lnTo>
                <a:lnTo>
                  <a:pt x="37680" y="212636"/>
                </a:lnTo>
                <a:lnTo>
                  <a:pt x="30784" y="237464"/>
                </a:lnTo>
                <a:lnTo>
                  <a:pt x="26250" y="262966"/>
                </a:lnTo>
                <a:lnTo>
                  <a:pt x="5359" y="262966"/>
                </a:lnTo>
                <a:lnTo>
                  <a:pt x="0" y="268312"/>
                </a:lnTo>
                <a:lnTo>
                  <a:pt x="0" y="329336"/>
                </a:lnTo>
                <a:lnTo>
                  <a:pt x="5359" y="334683"/>
                </a:lnTo>
                <a:lnTo>
                  <a:pt x="66370" y="334683"/>
                </a:lnTo>
                <a:lnTo>
                  <a:pt x="71716" y="329336"/>
                </a:lnTo>
                <a:lnTo>
                  <a:pt x="71716" y="310781"/>
                </a:lnTo>
                <a:lnTo>
                  <a:pt x="71716" y="286867"/>
                </a:lnTo>
                <a:lnTo>
                  <a:pt x="71716" y="268312"/>
                </a:lnTo>
                <a:lnTo>
                  <a:pt x="66370" y="262966"/>
                </a:lnTo>
                <a:lnTo>
                  <a:pt x="50355" y="262966"/>
                </a:lnTo>
                <a:lnTo>
                  <a:pt x="54597" y="240512"/>
                </a:lnTo>
                <a:lnTo>
                  <a:pt x="60858" y="218655"/>
                </a:lnTo>
                <a:lnTo>
                  <a:pt x="69113" y="197446"/>
                </a:lnTo>
                <a:lnTo>
                  <a:pt x="79336" y="176936"/>
                </a:lnTo>
                <a:lnTo>
                  <a:pt x="82550" y="171170"/>
                </a:lnTo>
                <a:close/>
              </a:path>
              <a:path w="3510915" h="2968625">
                <a:moveTo>
                  <a:pt x="107581" y="124879"/>
                </a:moveTo>
                <a:lnTo>
                  <a:pt x="102222" y="119532"/>
                </a:lnTo>
                <a:lnTo>
                  <a:pt x="89027" y="119532"/>
                </a:lnTo>
                <a:lnTo>
                  <a:pt x="83667" y="124879"/>
                </a:lnTo>
                <a:lnTo>
                  <a:pt x="83667" y="138074"/>
                </a:lnTo>
                <a:lnTo>
                  <a:pt x="89027" y="143433"/>
                </a:lnTo>
                <a:lnTo>
                  <a:pt x="102222" y="143433"/>
                </a:lnTo>
                <a:lnTo>
                  <a:pt x="107581" y="138074"/>
                </a:lnTo>
                <a:lnTo>
                  <a:pt x="107581" y="124879"/>
                </a:lnTo>
                <a:close/>
              </a:path>
              <a:path w="3510915" h="2968625">
                <a:moveTo>
                  <a:pt x="437413" y="348957"/>
                </a:moveTo>
                <a:lnTo>
                  <a:pt x="437222" y="347713"/>
                </a:lnTo>
                <a:lnTo>
                  <a:pt x="436753" y="346100"/>
                </a:lnTo>
                <a:lnTo>
                  <a:pt x="436219" y="344868"/>
                </a:lnTo>
                <a:lnTo>
                  <a:pt x="408241" y="293674"/>
                </a:lnTo>
                <a:lnTo>
                  <a:pt x="408241" y="362178"/>
                </a:lnTo>
                <a:lnTo>
                  <a:pt x="389674" y="411391"/>
                </a:lnTo>
                <a:lnTo>
                  <a:pt x="389674" y="494258"/>
                </a:lnTo>
                <a:lnTo>
                  <a:pt x="389674" y="504024"/>
                </a:lnTo>
                <a:lnTo>
                  <a:pt x="388429" y="507022"/>
                </a:lnTo>
                <a:lnTo>
                  <a:pt x="383908" y="511543"/>
                </a:lnTo>
                <a:lnTo>
                  <a:pt x="380911" y="512787"/>
                </a:lnTo>
                <a:lnTo>
                  <a:pt x="365772" y="512787"/>
                </a:lnTo>
                <a:lnTo>
                  <a:pt x="365772" y="536689"/>
                </a:lnTo>
                <a:lnTo>
                  <a:pt x="365772" y="588086"/>
                </a:lnTo>
                <a:lnTo>
                  <a:pt x="246240" y="588086"/>
                </a:lnTo>
                <a:lnTo>
                  <a:pt x="246240" y="536689"/>
                </a:lnTo>
                <a:lnTo>
                  <a:pt x="365772" y="536689"/>
                </a:lnTo>
                <a:lnTo>
                  <a:pt x="365772" y="512787"/>
                </a:lnTo>
                <a:lnTo>
                  <a:pt x="227698" y="512787"/>
                </a:lnTo>
                <a:lnTo>
                  <a:pt x="222326" y="507428"/>
                </a:lnTo>
                <a:lnTo>
                  <a:pt x="222326" y="497649"/>
                </a:lnTo>
                <a:lnTo>
                  <a:pt x="223570" y="494639"/>
                </a:lnTo>
                <a:lnTo>
                  <a:pt x="228092" y="490131"/>
                </a:lnTo>
                <a:lnTo>
                  <a:pt x="231089" y="488886"/>
                </a:lnTo>
                <a:lnTo>
                  <a:pt x="377672" y="488886"/>
                </a:lnTo>
                <a:lnTo>
                  <a:pt x="384327" y="488899"/>
                </a:lnTo>
                <a:lnTo>
                  <a:pt x="389674" y="494258"/>
                </a:lnTo>
                <a:lnTo>
                  <a:pt x="389674" y="411391"/>
                </a:lnTo>
                <a:lnTo>
                  <a:pt x="369455" y="464972"/>
                </a:lnTo>
                <a:lnTo>
                  <a:pt x="242544" y="464972"/>
                </a:lnTo>
                <a:lnTo>
                  <a:pt x="203758" y="362178"/>
                </a:lnTo>
                <a:lnTo>
                  <a:pt x="240880" y="362178"/>
                </a:lnTo>
                <a:lnTo>
                  <a:pt x="246240" y="356831"/>
                </a:lnTo>
                <a:lnTo>
                  <a:pt x="246240" y="343623"/>
                </a:lnTo>
                <a:lnTo>
                  <a:pt x="240880" y="338277"/>
                </a:lnTo>
                <a:lnTo>
                  <a:pt x="206629" y="338277"/>
                </a:lnTo>
                <a:lnTo>
                  <a:pt x="294043" y="178282"/>
                </a:lnTo>
                <a:lnTo>
                  <a:pt x="294043" y="316420"/>
                </a:lnTo>
                <a:lnTo>
                  <a:pt x="284441" y="321589"/>
                </a:lnTo>
                <a:lnTo>
                  <a:pt x="276872" y="329336"/>
                </a:lnTo>
                <a:lnTo>
                  <a:pt x="271919" y="339064"/>
                </a:lnTo>
                <a:lnTo>
                  <a:pt x="270141" y="350227"/>
                </a:lnTo>
                <a:lnTo>
                  <a:pt x="272961" y="364172"/>
                </a:lnTo>
                <a:lnTo>
                  <a:pt x="280657" y="375564"/>
                </a:lnTo>
                <a:lnTo>
                  <a:pt x="292061" y="383260"/>
                </a:lnTo>
                <a:lnTo>
                  <a:pt x="306006" y="386080"/>
                </a:lnTo>
                <a:lnTo>
                  <a:pt x="319951" y="383260"/>
                </a:lnTo>
                <a:lnTo>
                  <a:pt x="331343" y="375564"/>
                </a:lnTo>
                <a:lnTo>
                  <a:pt x="339039" y="364172"/>
                </a:lnTo>
                <a:lnTo>
                  <a:pt x="339445" y="362178"/>
                </a:lnTo>
                <a:lnTo>
                  <a:pt x="341858" y="350227"/>
                </a:lnTo>
                <a:lnTo>
                  <a:pt x="340080" y="339064"/>
                </a:lnTo>
                <a:lnTo>
                  <a:pt x="339674" y="338277"/>
                </a:lnTo>
                <a:lnTo>
                  <a:pt x="335127" y="329323"/>
                </a:lnTo>
                <a:lnTo>
                  <a:pt x="327558" y="321589"/>
                </a:lnTo>
                <a:lnTo>
                  <a:pt x="317957" y="316420"/>
                </a:lnTo>
                <a:lnTo>
                  <a:pt x="317957" y="178282"/>
                </a:lnTo>
                <a:lnTo>
                  <a:pt x="405384" y="338277"/>
                </a:lnTo>
                <a:lnTo>
                  <a:pt x="371119" y="338277"/>
                </a:lnTo>
                <a:lnTo>
                  <a:pt x="365772" y="343623"/>
                </a:lnTo>
                <a:lnTo>
                  <a:pt x="365772" y="356831"/>
                </a:lnTo>
                <a:lnTo>
                  <a:pt x="371119" y="362178"/>
                </a:lnTo>
                <a:lnTo>
                  <a:pt x="408241" y="362178"/>
                </a:lnTo>
                <a:lnTo>
                  <a:pt x="408241" y="293674"/>
                </a:lnTo>
                <a:lnTo>
                  <a:pt x="345198" y="178282"/>
                </a:lnTo>
                <a:lnTo>
                  <a:pt x="317944" y="128409"/>
                </a:lnTo>
                <a:lnTo>
                  <a:pt x="317944" y="343623"/>
                </a:lnTo>
                <a:lnTo>
                  <a:pt x="317944" y="356831"/>
                </a:lnTo>
                <a:lnTo>
                  <a:pt x="312597" y="362178"/>
                </a:lnTo>
                <a:lnTo>
                  <a:pt x="299415" y="362178"/>
                </a:lnTo>
                <a:lnTo>
                  <a:pt x="294055" y="356831"/>
                </a:lnTo>
                <a:lnTo>
                  <a:pt x="294055" y="343623"/>
                </a:lnTo>
                <a:lnTo>
                  <a:pt x="299415" y="338277"/>
                </a:lnTo>
                <a:lnTo>
                  <a:pt x="312597" y="338277"/>
                </a:lnTo>
                <a:lnTo>
                  <a:pt x="317944" y="343623"/>
                </a:lnTo>
                <a:lnTo>
                  <a:pt x="317944" y="128409"/>
                </a:lnTo>
                <a:lnTo>
                  <a:pt x="314401" y="121920"/>
                </a:lnTo>
                <a:lnTo>
                  <a:pt x="310375" y="119532"/>
                </a:lnTo>
                <a:lnTo>
                  <a:pt x="301625" y="119532"/>
                </a:lnTo>
                <a:lnTo>
                  <a:pt x="175983" y="344487"/>
                </a:lnTo>
                <a:lnTo>
                  <a:pt x="174586" y="348957"/>
                </a:lnTo>
                <a:lnTo>
                  <a:pt x="174586" y="351497"/>
                </a:lnTo>
                <a:lnTo>
                  <a:pt x="174790" y="352729"/>
                </a:lnTo>
                <a:lnTo>
                  <a:pt x="175120" y="353949"/>
                </a:lnTo>
                <a:lnTo>
                  <a:pt x="218401" y="468680"/>
                </a:lnTo>
                <a:lnTo>
                  <a:pt x="214934" y="470395"/>
                </a:lnTo>
                <a:lnTo>
                  <a:pt x="198424" y="500837"/>
                </a:lnTo>
                <a:lnTo>
                  <a:pt x="200202" y="512000"/>
                </a:lnTo>
                <a:lnTo>
                  <a:pt x="205155" y="521728"/>
                </a:lnTo>
                <a:lnTo>
                  <a:pt x="212725" y="529463"/>
                </a:lnTo>
                <a:lnTo>
                  <a:pt x="222326" y="534631"/>
                </a:lnTo>
                <a:lnTo>
                  <a:pt x="222326" y="606640"/>
                </a:lnTo>
                <a:lnTo>
                  <a:pt x="227685" y="612000"/>
                </a:lnTo>
                <a:lnTo>
                  <a:pt x="384327" y="612000"/>
                </a:lnTo>
                <a:lnTo>
                  <a:pt x="389674" y="606640"/>
                </a:lnTo>
                <a:lnTo>
                  <a:pt x="389674" y="588086"/>
                </a:lnTo>
                <a:lnTo>
                  <a:pt x="389674" y="536689"/>
                </a:lnTo>
                <a:lnTo>
                  <a:pt x="389724" y="534631"/>
                </a:lnTo>
                <a:lnTo>
                  <a:pt x="394652" y="532904"/>
                </a:lnTo>
                <a:lnTo>
                  <a:pt x="399224" y="530034"/>
                </a:lnTo>
                <a:lnTo>
                  <a:pt x="403072" y="526186"/>
                </a:lnTo>
                <a:lnTo>
                  <a:pt x="407568" y="520712"/>
                </a:lnTo>
                <a:lnTo>
                  <a:pt x="410870" y="514565"/>
                </a:lnTo>
                <a:lnTo>
                  <a:pt x="411403" y="512787"/>
                </a:lnTo>
                <a:lnTo>
                  <a:pt x="412889" y="507885"/>
                </a:lnTo>
                <a:lnTo>
                  <a:pt x="413575" y="500837"/>
                </a:lnTo>
                <a:lnTo>
                  <a:pt x="412127" y="490702"/>
                </a:lnTo>
                <a:lnTo>
                  <a:pt x="411289" y="488886"/>
                </a:lnTo>
                <a:lnTo>
                  <a:pt x="408025" y="481685"/>
                </a:lnTo>
                <a:lnTo>
                  <a:pt x="401713" y="474218"/>
                </a:lnTo>
                <a:lnTo>
                  <a:pt x="393598" y="468693"/>
                </a:lnTo>
                <a:lnTo>
                  <a:pt x="395008" y="464972"/>
                </a:lnTo>
                <a:lnTo>
                  <a:pt x="436714" y="354444"/>
                </a:lnTo>
                <a:lnTo>
                  <a:pt x="436968" y="353682"/>
                </a:lnTo>
                <a:lnTo>
                  <a:pt x="437210" y="352729"/>
                </a:lnTo>
                <a:lnTo>
                  <a:pt x="437413" y="351497"/>
                </a:lnTo>
                <a:lnTo>
                  <a:pt x="437413" y="348957"/>
                </a:lnTo>
                <a:close/>
              </a:path>
              <a:path w="3510915" h="2968625">
                <a:moveTo>
                  <a:pt x="528332" y="124879"/>
                </a:moveTo>
                <a:lnTo>
                  <a:pt x="522973" y="119532"/>
                </a:lnTo>
                <a:lnTo>
                  <a:pt x="509778" y="119532"/>
                </a:lnTo>
                <a:lnTo>
                  <a:pt x="504418" y="124879"/>
                </a:lnTo>
                <a:lnTo>
                  <a:pt x="504418" y="138074"/>
                </a:lnTo>
                <a:lnTo>
                  <a:pt x="509778" y="143433"/>
                </a:lnTo>
                <a:lnTo>
                  <a:pt x="522973" y="143433"/>
                </a:lnTo>
                <a:lnTo>
                  <a:pt x="528332" y="138074"/>
                </a:lnTo>
                <a:lnTo>
                  <a:pt x="528332" y="124879"/>
                </a:lnTo>
                <a:close/>
              </a:path>
              <a:path w="3510915" h="2968625">
                <a:moveTo>
                  <a:pt x="612000" y="268312"/>
                </a:moveTo>
                <a:lnTo>
                  <a:pt x="606653" y="262966"/>
                </a:lnTo>
                <a:lnTo>
                  <a:pt x="588098" y="262966"/>
                </a:lnTo>
                <a:lnTo>
                  <a:pt x="588098" y="286867"/>
                </a:lnTo>
                <a:lnTo>
                  <a:pt x="588098" y="310781"/>
                </a:lnTo>
                <a:lnTo>
                  <a:pt x="564184" y="310781"/>
                </a:lnTo>
                <a:lnTo>
                  <a:pt x="564184" y="286867"/>
                </a:lnTo>
                <a:lnTo>
                  <a:pt x="588098" y="286867"/>
                </a:lnTo>
                <a:lnTo>
                  <a:pt x="588098" y="262966"/>
                </a:lnTo>
                <a:lnTo>
                  <a:pt x="585749" y="262966"/>
                </a:lnTo>
                <a:lnTo>
                  <a:pt x="581215" y="237464"/>
                </a:lnTo>
                <a:lnTo>
                  <a:pt x="574332" y="212636"/>
                </a:lnTo>
                <a:lnTo>
                  <a:pt x="565099" y="188556"/>
                </a:lnTo>
                <a:lnTo>
                  <a:pt x="553542" y="165303"/>
                </a:lnTo>
                <a:lnTo>
                  <a:pt x="551141" y="160985"/>
                </a:lnTo>
                <a:lnTo>
                  <a:pt x="546442" y="158737"/>
                </a:lnTo>
                <a:lnTo>
                  <a:pt x="540270" y="159397"/>
                </a:lnTo>
                <a:lnTo>
                  <a:pt x="538734" y="159867"/>
                </a:lnTo>
                <a:lnTo>
                  <a:pt x="531520" y="163880"/>
                </a:lnTo>
                <a:lnTo>
                  <a:pt x="529450" y="171170"/>
                </a:lnTo>
                <a:lnTo>
                  <a:pt x="532663" y="176936"/>
                </a:lnTo>
                <a:lnTo>
                  <a:pt x="542886" y="197446"/>
                </a:lnTo>
                <a:lnTo>
                  <a:pt x="551141" y="218655"/>
                </a:lnTo>
                <a:lnTo>
                  <a:pt x="557403" y="240512"/>
                </a:lnTo>
                <a:lnTo>
                  <a:pt x="561644" y="262966"/>
                </a:lnTo>
                <a:lnTo>
                  <a:pt x="545630" y="262966"/>
                </a:lnTo>
                <a:lnTo>
                  <a:pt x="540283" y="268312"/>
                </a:lnTo>
                <a:lnTo>
                  <a:pt x="540283" y="329336"/>
                </a:lnTo>
                <a:lnTo>
                  <a:pt x="545630" y="334683"/>
                </a:lnTo>
                <a:lnTo>
                  <a:pt x="606653" y="334683"/>
                </a:lnTo>
                <a:lnTo>
                  <a:pt x="612000" y="329336"/>
                </a:lnTo>
                <a:lnTo>
                  <a:pt x="612000" y="310781"/>
                </a:lnTo>
                <a:lnTo>
                  <a:pt x="612000" y="286867"/>
                </a:lnTo>
                <a:lnTo>
                  <a:pt x="612000" y="268312"/>
                </a:lnTo>
                <a:close/>
              </a:path>
              <a:path w="3510915" h="2968625">
                <a:moveTo>
                  <a:pt x="612000" y="35852"/>
                </a:moveTo>
                <a:lnTo>
                  <a:pt x="609180" y="21907"/>
                </a:lnTo>
                <a:lnTo>
                  <a:pt x="601484" y="10515"/>
                </a:lnTo>
                <a:lnTo>
                  <a:pt x="590092" y="2819"/>
                </a:lnTo>
                <a:lnTo>
                  <a:pt x="588098" y="2425"/>
                </a:lnTo>
                <a:lnTo>
                  <a:pt x="588098" y="29260"/>
                </a:lnTo>
                <a:lnTo>
                  <a:pt x="588098" y="42443"/>
                </a:lnTo>
                <a:lnTo>
                  <a:pt x="582739" y="47815"/>
                </a:lnTo>
                <a:lnTo>
                  <a:pt x="569556" y="47815"/>
                </a:lnTo>
                <a:lnTo>
                  <a:pt x="564184" y="42443"/>
                </a:lnTo>
                <a:lnTo>
                  <a:pt x="564184" y="29260"/>
                </a:lnTo>
                <a:lnTo>
                  <a:pt x="569556" y="23901"/>
                </a:lnTo>
                <a:lnTo>
                  <a:pt x="582739" y="23901"/>
                </a:lnTo>
                <a:lnTo>
                  <a:pt x="588098" y="29260"/>
                </a:lnTo>
                <a:lnTo>
                  <a:pt x="588098" y="2425"/>
                </a:lnTo>
                <a:lnTo>
                  <a:pt x="576148" y="0"/>
                </a:lnTo>
                <a:lnTo>
                  <a:pt x="564984" y="1778"/>
                </a:lnTo>
                <a:lnTo>
                  <a:pt x="555244" y="6731"/>
                </a:lnTo>
                <a:lnTo>
                  <a:pt x="547509" y="14300"/>
                </a:lnTo>
                <a:lnTo>
                  <a:pt x="542340" y="23901"/>
                </a:lnTo>
                <a:lnTo>
                  <a:pt x="341858" y="23901"/>
                </a:lnTo>
                <a:lnTo>
                  <a:pt x="341858" y="5346"/>
                </a:lnTo>
                <a:lnTo>
                  <a:pt x="336511" y="0"/>
                </a:lnTo>
                <a:lnTo>
                  <a:pt x="317957" y="0"/>
                </a:lnTo>
                <a:lnTo>
                  <a:pt x="317957" y="23901"/>
                </a:lnTo>
                <a:lnTo>
                  <a:pt x="317957" y="47815"/>
                </a:lnTo>
                <a:lnTo>
                  <a:pt x="294043" y="47815"/>
                </a:lnTo>
                <a:lnTo>
                  <a:pt x="294043" y="23901"/>
                </a:lnTo>
                <a:lnTo>
                  <a:pt x="317957" y="23901"/>
                </a:lnTo>
                <a:lnTo>
                  <a:pt x="317957" y="0"/>
                </a:lnTo>
                <a:lnTo>
                  <a:pt x="275488" y="0"/>
                </a:lnTo>
                <a:lnTo>
                  <a:pt x="270141" y="5346"/>
                </a:lnTo>
                <a:lnTo>
                  <a:pt x="270141" y="23901"/>
                </a:lnTo>
                <a:lnTo>
                  <a:pt x="69659" y="23901"/>
                </a:lnTo>
                <a:lnTo>
                  <a:pt x="64490" y="14300"/>
                </a:lnTo>
                <a:lnTo>
                  <a:pt x="56756" y="6731"/>
                </a:lnTo>
                <a:lnTo>
                  <a:pt x="47815" y="2184"/>
                </a:lnTo>
                <a:lnTo>
                  <a:pt x="47815" y="29260"/>
                </a:lnTo>
                <a:lnTo>
                  <a:pt x="47815" y="42443"/>
                </a:lnTo>
                <a:lnTo>
                  <a:pt x="42456" y="47815"/>
                </a:lnTo>
                <a:lnTo>
                  <a:pt x="29273" y="47815"/>
                </a:lnTo>
                <a:lnTo>
                  <a:pt x="23914" y="42443"/>
                </a:lnTo>
                <a:lnTo>
                  <a:pt x="23914" y="29260"/>
                </a:lnTo>
                <a:lnTo>
                  <a:pt x="29273" y="23901"/>
                </a:lnTo>
                <a:lnTo>
                  <a:pt x="42456" y="23901"/>
                </a:lnTo>
                <a:lnTo>
                  <a:pt x="47815" y="29260"/>
                </a:lnTo>
                <a:lnTo>
                  <a:pt x="47815" y="2184"/>
                </a:lnTo>
                <a:lnTo>
                  <a:pt x="47028" y="1778"/>
                </a:lnTo>
                <a:lnTo>
                  <a:pt x="35864" y="0"/>
                </a:lnTo>
                <a:lnTo>
                  <a:pt x="21920" y="2819"/>
                </a:lnTo>
                <a:lnTo>
                  <a:pt x="10515" y="10515"/>
                </a:lnTo>
                <a:lnTo>
                  <a:pt x="2819" y="21907"/>
                </a:lnTo>
                <a:lnTo>
                  <a:pt x="0" y="35852"/>
                </a:lnTo>
                <a:lnTo>
                  <a:pt x="2819" y="49796"/>
                </a:lnTo>
                <a:lnTo>
                  <a:pt x="10515" y="61201"/>
                </a:lnTo>
                <a:lnTo>
                  <a:pt x="21920" y="68897"/>
                </a:lnTo>
                <a:lnTo>
                  <a:pt x="35864" y="71716"/>
                </a:lnTo>
                <a:lnTo>
                  <a:pt x="47028" y="69938"/>
                </a:lnTo>
                <a:lnTo>
                  <a:pt x="56756" y="64985"/>
                </a:lnTo>
                <a:lnTo>
                  <a:pt x="64490" y="57416"/>
                </a:lnTo>
                <a:lnTo>
                  <a:pt x="69659" y="47815"/>
                </a:lnTo>
                <a:lnTo>
                  <a:pt x="189839" y="47815"/>
                </a:lnTo>
                <a:lnTo>
                  <a:pt x="153428" y="66103"/>
                </a:lnTo>
                <a:lnTo>
                  <a:pt x="121716" y="88557"/>
                </a:lnTo>
                <a:lnTo>
                  <a:pt x="116027" y="100342"/>
                </a:lnTo>
                <a:lnTo>
                  <a:pt x="122643" y="108204"/>
                </a:lnTo>
                <a:lnTo>
                  <a:pt x="126022" y="109639"/>
                </a:lnTo>
                <a:lnTo>
                  <a:pt x="132143" y="109639"/>
                </a:lnTo>
                <a:lnTo>
                  <a:pt x="134886" y="108724"/>
                </a:lnTo>
                <a:lnTo>
                  <a:pt x="137121" y="106832"/>
                </a:lnTo>
                <a:lnTo>
                  <a:pt x="165379" y="86779"/>
                </a:lnTo>
                <a:lnTo>
                  <a:pt x="197827" y="70345"/>
                </a:lnTo>
                <a:lnTo>
                  <a:pt x="233184" y="58026"/>
                </a:lnTo>
                <a:lnTo>
                  <a:pt x="270141" y="50342"/>
                </a:lnTo>
                <a:lnTo>
                  <a:pt x="270141" y="66370"/>
                </a:lnTo>
                <a:lnTo>
                  <a:pt x="275488" y="71716"/>
                </a:lnTo>
                <a:lnTo>
                  <a:pt x="336511" y="71716"/>
                </a:lnTo>
                <a:lnTo>
                  <a:pt x="341858" y="66370"/>
                </a:lnTo>
                <a:lnTo>
                  <a:pt x="341858" y="50342"/>
                </a:lnTo>
                <a:lnTo>
                  <a:pt x="378828" y="58026"/>
                </a:lnTo>
                <a:lnTo>
                  <a:pt x="414172" y="70345"/>
                </a:lnTo>
                <a:lnTo>
                  <a:pt x="446633" y="86779"/>
                </a:lnTo>
                <a:lnTo>
                  <a:pt x="474878" y="106832"/>
                </a:lnTo>
                <a:lnTo>
                  <a:pt x="477126" y="108724"/>
                </a:lnTo>
                <a:lnTo>
                  <a:pt x="479856" y="109639"/>
                </a:lnTo>
                <a:lnTo>
                  <a:pt x="485978" y="109639"/>
                </a:lnTo>
                <a:lnTo>
                  <a:pt x="489356" y="108204"/>
                </a:lnTo>
                <a:lnTo>
                  <a:pt x="495985" y="100342"/>
                </a:lnTo>
                <a:lnTo>
                  <a:pt x="495338" y="92811"/>
                </a:lnTo>
                <a:lnTo>
                  <a:pt x="458571" y="66103"/>
                </a:lnTo>
                <a:lnTo>
                  <a:pt x="422173" y="47815"/>
                </a:lnTo>
                <a:lnTo>
                  <a:pt x="542340" y="47815"/>
                </a:lnTo>
                <a:lnTo>
                  <a:pt x="547509" y="57416"/>
                </a:lnTo>
                <a:lnTo>
                  <a:pt x="555244" y="64985"/>
                </a:lnTo>
                <a:lnTo>
                  <a:pt x="564984" y="69938"/>
                </a:lnTo>
                <a:lnTo>
                  <a:pt x="576148" y="71716"/>
                </a:lnTo>
                <a:lnTo>
                  <a:pt x="590092" y="68897"/>
                </a:lnTo>
                <a:lnTo>
                  <a:pt x="601484" y="61201"/>
                </a:lnTo>
                <a:lnTo>
                  <a:pt x="609180" y="49796"/>
                </a:lnTo>
                <a:lnTo>
                  <a:pt x="612000" y="35852"/>
                </a:lnTo>
                <a:close/>
              </a:path>
              <a:path w="3510915" h="2968625">
                <a:moveTo>
                  <a:pt x="1354696" y="2381669"/>
                </a:moveTo>
                <a:lnTo>
                  <a:pt x="1349819" y="2376779"/>
                </a:lnTo>
                <a:lnTo>
                  <a:pt x="1347685" y="2375966"/>
                </a:lnTo>
                <a:lnTo>
                  <a:pt x="1343418" y="2375966"/>
                </a:lnTo>
                <a:lnTo>
                  <a:pt x="1341285" y="2376779"/>
                </a:lnTo>
                <a:lnTo>
                  <a:pt x="1281391" y="2436672"/>
                </a:lnTo>
                <a:lnTo>
                  <a:pt x="1281391" y="2441943"/>
                </a:lnTo>
                <a:lnTo>
                  <a:pt x="1287907" y="2448458"/>
                </a:lnTo>
                <a:lnTo>
                  <a:pt x="1293177" y="2448458"/>
                </a:lnTo>
                <a:lnTo>
                  <a:pt x="1354696" y="2386939"/>
                </a:lnTo>
                <a:lnTo>
                  <a:pt x="1354696" y="2381669"/>
                </a:lnTo>
                <a:close/>
              </a:path>
              <a:path w="3510915" h="2968625">
                <a:moveTo>
                  <a:pt x="1354696" y="2298319"/>
                </a:moveTo>
                <a:lnTo>
                  <a:pt x="1349819" y="2293442"/>
                </a:lnTo>
                <a:lnTo>
                  <a:pt x="1347685" y="2292629"/>
                </a:lnTo>
                <a:lnTo>
                  <a:pt x="1343418" y="2292629"/>
                </a:lnTo>
                <a:lnTo>
                  <a:pt x="1341285" y="2293442"/>
                </a:lnTo>
                <a:lnTo>
                  <a:pt x="1281391" y="2353322"/>
                </a:lnTo>
                <a:lnTo>
                  <a:pt x="1281391" y="2358606"/>
                </a:lnTo>
                <a:lnTo>
                  <a:pt x="1287907" y="2365108"/>
                </a:lnTo>
                <a:lnTo>
                  <a:pt x="1293177" y="2365108"/>
                </a:lnTo>
                <a:lnTo>
                  <a:pt x="1354696" y="2303602"/>
                </a:lnTo>
                <a:lnTo>
                  <a:pt x="1354696" y="2298319"/>
                </a:lnTo>
                <a:close/>
              </a:path>
              <a:path w="3510915" h="2968625">
                <a:moveTo>
                  <a:pt x="1438046" y="2381669"/>
                </a:moveTo>
                <a:lnTo>
                  <a:pt x="1433156" y="2376779"/>
                </a:lnTo>
                <a:lnTo>
                  <a:pt x="1431023" y="2375966"/>
                </a:lnTo>
                <a:lnTo>
                  <a:pt x="1426756" y="2375966"/>
                </a:lnTo>
                <a:lnTo>
                  <a:pt x="1424622" y="2376779"/>
                </a:lnTo>
                <a:lnTo>
                  <a:pt x="1364742" y="2436672"/>
                </a:lnTo>
                <a:lnTo>
                  <a:pt x="1364742" y="2441943"/>
                </a:lnTo>
                <a:lnTo>
                  <a:pt x="1371244" y="2448458"/>
                </a:lnTo>
                <a:lnTo>
                  <a:pt x="1376527" y="2448458"/>
                </a:lnTo>
                <a:lnTo>
                  <a:pt x="1438046" y="2386939"/>
                </a:lnTo>
                <a:lnTo>
                  <a:pt x="1438046" y="2381669"/>
                </a:lnTo>
                <a:close/>
              </a:path>
              <a:path w="3510915" h="2968625">
                <a:moveTo>
                  <a:pt x="1615046" y="2197062"/>
                </a:moveTo>
                <a:lnTo>
                  <a:pt x="1611922" y="2192820"/>
                </a:lnTo>
                <a:lnTo>
                  <a:pt x="1602803" y="2191461"/>
                </a:lnTo>
                <a:lnTo>
                  <a:pt x="1598561" y="2194585"/>
                </a:lnTo>
                <a:lnTo>
                  <a:pt x="1580921" y="2312238"/>
                </a:lnTo>
                <a:lnTo>
                  <a:pt x="1584058" y="2316480"/>
                </a:lnTo>
                <a:lnTo>
                  <a:pt x="1593164" y="2317839"/>
                </a:lnTo>
                <a:lnTo>
                  <a:pt x="1597406" y="2314714"/>
                </a:lnTo>
                <a:lnTo>
                  <a:pt x="1615046" y="2197062"/>
                </a:lnTo>
                <a:close/>
              </a:path>
              <a:path w="3510915" h="2968625">
                <a:moveTo>
                  <a:pt x="1620583" y="2163013"/>
                </a:moveTo>
                <a:lnTo>
                  <a:pt x="1616849" y="2159279"/>
                </a:lnTo>
                <a:lnTo>
                  <a:pt x="1607654" y="2159279"/>
                </a:lnTo>
                <a:lnTo>
                  <a:pt x="1603921" y="2163013"/>
                </a:lnTo>
                <a:lnTo>
                  <a:pt x="1603921" y="2172208"/>
                </a:lnTo>
                <a:lnTo>
                  <a:pt x="1607654" y="2175941"/>
                </a:lnTo>
                <a:lnTo>
                  <a:pt x="1616849" y="2175941"/>
                </a:lnTo>
                <a:lnTo>
                  <a:pt x="1620583" y="2172208"/>
                </a:lnTo>
                <a:lnTo>
                  <a:pt x="1620583" y="2163013"/>
                </a:lnTo>
                <a:close/>
              </a:path>
              <a:path w="3510915" h="2968625">
                <a:moveTo>
                  <a:pt x="1692605" y="2028469"/>
                </a:moveTo>
                <a:lnTo>
                  <a:pt x="1691957" y="2025840"/>
                </a:lnTo>
                <a:lnTo>
                  <a:pt x="1688058" y="2021255"/>
                </a:lnTo>
                <a:lnTo>
                  <a:pt x="1685099" y="2021078"/>
                </a:lnTo>
                <a:lnTo>
                  <a:pt x="1683766" y="2020862"/>
                </a:lnTo>
                <a:lnTo>
                  <a:pt x="1682623" y="2020900"/>
                </a:lnTo>
                <a:lnTo>
                  <a:pt x="1681276" y="2021357"/>
                </a:lnTo>
                <a:lnTo>
                  <a:pt x="1670685" y="2024684"/>
                </a:lnTo>
                <a:lnTo>
                  <a:pt x="1670685" y="2052739"/>
                </a:lnTo>
                <a:lnTo>
                  <a:pt x="1607616" y="2365159"/>
                </a:lnTo>
                <a:lnTo>
                  <a:pt x="1536039" y="2275700"/>
                </a:lnTo>
                <a:lnTo>
                  <a:pt x="1504048" y="2235708"/>
                </a:lnTo>
                <a:lnTo>
                  <a:pt x="1504048" y="2262390"/>
                </a:lnTo>
                <a:lnTo>
                  <a:pt x="1436573" y="2296134"/>
                </a:lnTo>
                <a:lnTo>
                  <a:pt x="1445704" y="2282431"/>
                </a:lnTo>
                <a:lnTo>
                  <a:pt x="1479511" y="2231720"/>
                </a:lnTo>
                <a:lnTo>
                  <a:pt x="1504048" y="2262390"/>
                </a:lnTo>
                <a:lnTo>
                  <a:pt x="1504048" y="2235708"/>
                </a:lnTo>
                <a:lnTo>
                  <a:pt x="1500860" y="2231720"/>
                </a:lnTo>
                <a:lnTo>
                  <a:pt x="1490268" y="2218486"/>
                </a:lnTo>
                <a:lnTo>
                  <a:pt x="1621536" y="2097887"/>
                </a:lnTo>
                <a:lnTo>
                  <a:pt x="1668945" y="2054339"/>
                </a:lnTo>
                <a:lnTo>
                  <a:pt x="1670685" y="2052739"/>
                </a:lnTo>
                <a:lnTo>
                  <a:pt x="1670685" y="2024684"/>
                </a:lnTo>
                <a:lnTo>
                  <a:pt x="1631746" y="2036876"/>
                </a:lnTo>
                <a:lnTo>
                  <a:pt x="1631746" y="2054339"/>
                </a:lnTo>
                <a:lnTo>
                  <a:pt x="1596898" y="2077808"/>
                </a:lnTo>
                <a:lnTo>
                  <a:pt x="1596898" y="2097887"/>
                </a:lnTo>
                <a:lnTo>
                  <a:pt x="1473060" y="2211667"/>
                </a:lnTo>
                <a:lnTo>
                  <a:pt x="1472247" y="2212594"/>
                </a:lnTo>
                <a:lnTo>
                  <a:pt x="1425676" y="2282431"/>
                </a:lnTo>
                <a:lnTo>
                  <a:pt x="1436624" y="2205786"/>
                </a:lnTo>
                <a:lnTo>
                  <a:pt x="1457655" y="2191639"/>
                </a:lnTo>
                <a:lnTo>
                  <a:pt x="1596898" y="2097887"/>
                </a:lnTo>
                <a:lnTo>
                  <a:pt x="1596898" y="2077808"/>
                </a:lnTo>
                <a:lnTo>
                  <a:pt x="1427797" y="2191639"/>
                </a:lnTo>
                <a:lnTo>
                  <a:pt x="1321168" y="2151646"/>
                </a:lnTo>
                <a:lnTo>
                  <a:pt x="1631746" y="2054339"/>
                </a:lnTo>
                <a:lnTo>
                  <a:pt x="1631746" y="2036876"/>
                </a:lnTo>
                <a:lnTo>
                  <a:pt x="1285506" y="2145347"/>
                </a:lnTo>
                <a:lnTo>
                  <a:pt x="1285201" y="2155964"/>
                </a:lnTo>
                <a:lnTo>
                  <a:pt x="1419694" y="2206396"/>
                </a:lnTo>
                <a:lnTo>
                  <a:pt x="1403972" y="2316480"/>
                </a:lnTo>
                <a:lnTo>
                  <a:pt x="1403134" y="2323134"/>
                </a:lnTo>
                <a:lnTo>
                  <a:pt x="1409954" y="2328075"/>
                </a:lnTo>
                <a:lnTo>
                  <a:pt x="1473835" y="2296134"/>
                </a:lnTo>
                <a:lnTo>
                  <a:pt x="1514703" y="2275700"/>
                </a:lnTo>
                <a:lnTo>
                  <a:pt x="1610144" y="2395004"/>
                </a:lnTo>
                <a:lnTo>
                  <a:pt x="1619021" y="2392908"/>
                </a:lnTo>
                <a:lnTo>
                  <a:pt x="1624622" y="2365159"/>
                </a:lnTo>
                <a:lnTo>
                  <a:pt x="1687690" y="2052739"/>
                </a:lnTo>
                <a:lnTo>
                  <a:pt x="1692084" y="2030984"/>
                </a:lnTo>
                <a:lnTo>
                  <a:pt x="1692605" y="2028469"/>
                </a:lnTo>
                <a:close/>
              </a:path>
              <a:path w="3510915" h="2968625">
                <a:moveTo>
                  <a:pt x="3259607" y="2709176"/>
                </a:moveTo>
                <a:lnTo>
                  <a:pt x="3255873" y="2705366"/>
                </a:lnTo>
                <a:lnTo>
                  <a:pt x="3246678" y="2705366"/>
                </a:lnTo>
                <a:lnTo>
                  <a:pt x="3242945" y="2709176"/>
                </a:lnTo>
                <a:lnTo>
                  <a:pt x="3242945" y="2718066"/>
                </a:lnTo>
                <a:lnTo>
                  <a:pt x="3246678" y="2721876"/>
                </a:lnTo>
                <a:lnTo>
                  <a:pt x="3255873" y="2721876"/>
                </a:lnTo>
                <a:lnTo>
                  <a:pt x="3259607" y="2718066"/>
                </a:lnTo>
                <a:lnTo>
                  <a:pt x="3259607" y="2709176"/>
                </a:lnTo>
                <a:close/>
              </a:path>
              <a:path w="3510915" h="2968625">
                <a:moveTo>
                  <a:pt x="3422129" y="2754896"/>
                </a:moveTo>
                <a:lnTo>
                  <a:pt x="3412337" y="2706636"/>
                </a:lnTo>
                <a:lnTo>
                  <a:pt x="3405467" y="2696527"/>
                </a:lnTo>
                <a:lnTo>
                  <a:pt x="3405467" y="2754896"/>
                </a:lnTo>
                <a:lnTo>
                  <a:pt x="3405149" y="2763786"/>
                </a:lnTo>
                <a:lnTo>
                  <a:pt x="3404209" y="2771406"/>
                </a:lnTo>
                <a:lnTo>
                  <a:pt x="3402647" y="2780296"/>
                </a:lnTo>
                <a:lnTo>
                  <a:pt x="3400475" y="2787916"/>
                </a:lnTo>
                <a:lnTo>
                  <a:pt x="3393643" y="2787916"/>
                </a:lnTo>
                <a:lnTo>
                  <a:pt x="3393643" y="2804426"/>
                </a:lnTo>
                <a:lnTo>
                  <a:pt x="3382111" y="2822206"/>
                </a:lnTo>
                <a:lnTo>
                  <a:pt x="3367494" y="2837446"/>
                </a:lnTo>
                <a:lnTo>
                  <a:pt x="3350298" y="2850146"/>
                </a:lnTo>
                <a:lnTo>
                  <a:pt x="3331083" y="2857766"/>
                </a:lnTo>
                <a:lnTo>
                  <a:pt x="3332403" y="2856496"/>
                </a:lnTo>
                <a:lnTo>
                  <a:pt x="3333064" y="2855226"/>
                </a:lnTo>
                <a:lnTo>
                  <a:pt x="3338652" y="2845066"/>
                </a:lnTo>
                <a:lnTo>
                  <a:pt x="3343541" y="2832366"/>
                </a:lnTo>
                <a:lnTo>
                  <a:pt x="3347656" y="2819666"/>
                </a:lnTo>
                <a:lnTo>
                  <a:pt x="3350958" y="2804426"/>
                </a:lnTo>
                <a:lnTo>
                  <a:pt x="3393643" y="2804426"/>
                </a:lnTo>
                <a:lnTo>
                  <a:pt x="3393643" y="2787916"/>
                </a:lnTo>
                <a:lnTo>
                  <a:pt x="3353549" y="2787916"/>
                </a:lnTo>
                <a:lnTo>
                  <a:pt x="3354374" y="2780296"/>
                </a:lnTo>
                <a:lnTo>
                  <a:pt x="3354971" y="2771406"/>
                </a:lnTo>
                <a:lnTo>
                  <a:pt x="3355340" y="2763786"/>
                </a:lnTo>
                <a:lnTo>
                  <a:pt x="3355327" y="2747276"/>
                </a:lnTo>
                <a:lnTo>
                  <a:pt x="3354921" y="2738386"/>
                </a:lnTo>
                <a:lnTo>
                  <a:pt x="3354260" y="2729496"/>
                </a:lnTo>
                <a:lnTo>
                  <a:pt x="3353346" y="2721876"/>
                </a:lnTo>
                <a:lnTo>
                  <a:pt x="3399942" y="2721876"/>
                </a:lnTo>
                <a:lnTo>
                  <a:pt x="3402342" y="2729496"/>
                </a:lnTo>
                <a:lnTo>
                  <a:pt x="3404082" y="2738386"/>
                </a:lnTo>
                <a:lnTo>
                  <a:pt x="3405111" y="2747276"/>
                </a:lnTo>
                <a:lnTo>
                  <a:pt x="3405467" y="2754896"/>
                </a:lnTo>
                <a:lnTo>
                  <a:pt x="3405467" y="2696527"/>
                </a:lnTo>
                <a:lnTo>
                  <a:pt x="3392767" y="2677820"/>
                </a:lnTo>
                <a:lnTo>
                  <a:pt x="3392767" y="2704096"/>
                </a:lnTo>
                <a:lnTo>
                  <a:pt x="3350641" y="2704096"/>
                </a:lnTo>
                <a:lnTo>
                  <a:pt x="3346996" y="2688856"/>
                </a:lnTo>
                <a:lnTo>
                  <a:pt x="3342487" y="2674886"/>
                </a:lnTo>
                <a:lnTo>
                  <a:pt x="3338792" y="2666873"/>
                </a:lnTo>
                <a:lnTo>
                  <a:pt x="3338792" y="2754896"/>
                </a:lnTo>
                <a:lnTo>
                  <a:pt x="3338665" y="2763786"/>
                </a:lnTo>
                <a:lnTo>
                  <a:pt x="3338271" y="2771406"/>
                </a:lnTo>
                <a:lnTo>
                  <a:pt x="3337636" y="2780296"/>
                </a:lnTo>
                <a:lnTo>
                  <a:pt x="3336747" y="2787916"/>
                </a:lnTo>
                <a:lnTo>
                  <a:pt x="3333953" y="2787916"/>
                </a:lnTo>
                <a:lnTo>
                  <a:pt x="3333953" y="2804426"/>
                </a:lnTo>
                <a:lnTo>
                  <a:pt x="3327184" y="2828556"/>
                </a:lnTo>
                <a:lnTo>
                  <a:pt x="3318306" y="2847606"/>
                </a:lnTo>
                <a:lnTo>
                  <a:pt x="3308045" y="2859036"/>
                </a:lnTo>
                <a:lnTo>
                  <a:pt x="3297123" y="2864116"/>
                </a:lnTo>
                <a:lnTo>
                  <a:pt x="3286201" y="2859036"/>
                </a:lnTo>
                <a:lnTo>
                  <a:pt x="3285058" y="2857766"/>
                </a:lnTo>
                <a:lnTo>
                  <a:pt x="3275927" y="2847606"/>
                </a:lnTo>
                <a:lnTo>
                  <a:pt x="3267049" y="2828556"/>
                </a:lnTo>
                <a:lnTo>
                  <a:pt x="3263150" y="2814663"/>
                </a:lnTo>
                <a:lnTo>
                  <a:pt x="3263150" y="2857766"/>
                </a:lnTo>
                <a:lnTo>
                  <a:pt x="3243935" y="2850146"/>
                </a:lnTo>
                <a:lnTo>
                  <a:pt x="3226752" y="2837446"/>
                </a:lnTo>
                <a:lnTo>
                  <a:pt x="3212122" y="2822206"/>
                </a:lnTo>
                <a:lnTo>
                  <a:pt x="3200590" y="2804426"/>
                </a:lnTo>
                <a:lnTo>
                  <a:pt x="3243275" y="2804426"/>
                </a:lnTo>
                <a:lnTo>
                  <a:pt x="3246577" y="2819666"/>
                </a:lnTo>
                <a:lnTo>
                  <a:pt x="3250704" y="2832366"/>
                </a:lnTo>
                <a:lnTo>
                  <a:pt x="3255581" y="2845066"/>
                </a:lnTo>
                <a:lnTo>
                  <a:pt x="3261182" y="2855226"/>
                </a:lnTo>
                <a:lnTo>
                  <a:pt x="3261830" y="2856496"/>
                </a:lnTo>
                <a:lnTo>
                  <a:pt x="3263150" y="2857766"/>
                </a:lnTo>
                <a:lnTo>
                  <a:pt x="3263150" y="2814663"/>
                </a:lnTo>
                <a:lnTo>
                  <a:pt x="3260280" y="2804426"/>
                </a:lnTo>
                <a:lnTo>
                  <a:pt x="3333953" y="2804426"/>
                </a:lnTo>
                <a:lnTo>
                  <a:pt x="3333953" y="2787916"/>
                </a:lnTo>
                <a:lnTo>
                  <a:pt x="3257499" y="2787916"/>
                </a:lnTo>
                <a:lnTo>
                  <a:pt x="3256597" y="2780296"/>
                </a:lnTo>
                <a:lnTo>
                  <a:pt x="3255962" y="2771406"/>
                </a:lnTo>
                <a:lnTo>
                  <a:pt x="3255568" y="2763786"/>
                </a:lnTo>
                <a:lnTo>
                  <a:pt x="3255441" y="2754896"/>
                </a:lnTo>
                <a:lnTo>
                  <a:pt x="3255568" y="2747276"/>
                </a:lnTo>
                <a:lnTo>
                  <a:pt x="3255721" y="2742196"/>
                </a:lnTo>
                <a:lnTo>
                  <a:pt x="3252114" y="2738386"/>
                </a:lnTo>
                <a:lnTo>
                  <a:pt x="3242907" y="2738386"/>
                </a:lnTo>
                <a:lnTo>
                  <a:pt x="3239058" y="2742196"/>
                </a:lnTo>
                <a:lnTo>
                  <a:pt x="3238906" y="2747276"/>
                </a:lnTo>
                <a:lnTo>
                  <a:pt x="3238893" y="2763786"/>
                </a:lnTo>
                <a:lnTo>
                  <a:pt x="3239262" y="2771406"/>
                </a:lnTo>
                <a:lnTo>
                  <a:pt x="3239859" y="2780296"/>
                </a:lnTo>
                <a:lnTo>
                  <a:pt x="3240684" y="2787916"/>
                </a:lnTo>
                <a:lnTo>
                  <a:pt x="3193758" y="2787916"/>
                </a:lnTo>
                <a:lnTo>
                  <a:pt x="3191586" y="2780296"/>
                </a:lnTo>
                <a:lnTo>
                  <a:pt x="3190024" y="2771406"/>
                </a:lnTo>
                <a:lnTo>
                  <a:pt x="3189084" y="2763786"/>
                </a:lnTo>
                <a:lnTo>
                  <a:pt x="3188766" y="2754896"/>
                </a:lnTo>
                <a:lnTo>
                  <a:pt x="3189135" y="2747276"/>
                </a:lnTo>
                <a:lnTo>
                  <a:pt x="3190189" y="2738386"/>
                </a:lnTo>
                <a:lnTo>
                  <a:pt x="3191929" y="2729496"/>
                </a:lnTo>
                <a:lnTo>
                  <a:pt x="3194304" y="2721876"/>
                </a:lnTo>
                <a:lnTo>
                  <a:pt x="3222561" y="2721876"/>
                </a:lnTo>
                <a:lnTo>
                  <a:pt x="3226295" y="2718066"/>
                </a:lnTo>
                <a:lnTo>
                  <a:pt x="3226295" y="2707906"/>
                </a:lnTo>
                <a:lnTo>
                  <a:pt x="3222561" y="2704096"/>
                </a:lnTo>
                <a:lnTo>
                  <a:pt x="3201466" y="2704096"/>
                </a:lnTo>
                <a:lnTo>
                  <a:pt x="3212871" y="2687586"/>
                </a:lnTo>
                <a:lnTo>
                  <a:pt x="3227273" y="2672346"/>
                </a:lnTo>
                <a:lnTo>
                  <a:pt x="3244227" y="2660916"/>
                </a:lnTo>
                <a:lnTo>
                  <a:pt x="3263303" y="2652026"/>
                </a:lnTo>
                <a:lnTo>
                  <a:pt x="3259823" y="2658376"/>
                </a:lnTo>
                <a:lnTo>
                  <a:pt x="3256534" y="2664726"/>
                </a:lnTo>
                <a:lnTo>
                  <a:pt x="3253486" y="2671076"/>
                </a:lnTo>
                <a:lnTo>
                  <a:pt x="3250666" y="2678696"/>
                </a:lnTo>
                <a:lnTo>
                  <a:pt x="3249142" y="2682506"/>
                </a:lnTo>
                <a:lnTo>
                  <a:pt x="3251416" y="2687586"/>
                </a:lnTo>
                <a:lnTo>
                  <a:pt x="3260090" y="2690126"/>
                </a:lnTo>
                <a:lnTo>
                  <a:pt x="3264852" y="2688856"/>
                </a:lnTo>
                <a:lnTo>
                  <a:pt x="3266389" y="2683776"/>
                </a:lnTo>
                <a:lnTo>
                  <a:pt x="3273044" y="2668536"/>
                </a:lnTo>
                <a:lnTo>
                  <a:pt x="3280676" y="2657106"/>
                </a:lnTo>
                <a:lnTo>
                  <a:pt x="3286125" y="2652026"/>
                </a:lnTo>
                <a:lnTo>
                  <a:pt x="3288842" y="2649486"/>
                </a:lnTo>
                <a:lnTo>
                  <a:pt x="3326803" y="2681236"/>
                </a:lnTo>
                <a:lnTo>
                  <a:pt x="3333610" y="2704096"/>
                </a:lnTo>
                <a:lnTo>
                  <a:pt x="3280003" y="2704096"/>
                </a:lnTo>
                <a:lnTo>
                  <a:pt x="3276269" y="2707906"/>
                </a:lnTo>
                <a:lnTo>
                  <a:pt x="3276269" y="2718066"/>
                </a:lnTo>
                <a:lnTo>
                  <a:pt x="3280003" y="2721876"/>
                </a:lnTo>
                <a:lnTo>
                  <a:pt x="3336531" y="2721876"/>
                </a:lnTo>
                <a:lnTo>
                  <a:pt x="3337509" y="2729496"/>
                </a:lnTo>
                <a:lnTo>
                  <a:pt x="3338220" y="2738386"/>
                </a:lnTo>
                <a:lnTo>
                  <a:pt x="3338639" y="2747276"/>
                </a:lnTo>
                <a:lnTo>
                  <a:pt x="3338792" y="2754896"/>
                </a:lnTo>
                <a:lnTo>
                  <a:pt x="3338792" y="2666873"/>
                </a:lnTo>
                <a:lnTo>
                  <a:pt x="3337217" y="2663456"/>
                </a:lnTo>
                <a:lnTo>
                  <a:pt x="3331235" y="2653296"/>
                </a:lnTo>
                <a:lnTo>
                  <a:pt x="3349980" y="2660916"/>
                </a:lnTo>
                <a:lnTo>
                  <a:pt x="3366820" y="2672346"/>
                </a:lnTo>
                <a:lnTo>
                  <a:pt x="3381260" y="2687586"/>
                </a:lnTo>
                <a:lnTo>
                  <a:pt x="3392767" y="2704096"/>
                </a:lnTo>
                <a:lnTo>
                  <a:pt x="3392767" y="2677820"/>
                </a:lnTo>
                <a:lnTo>
                  <a:pt x="3385604" y="2667266"/>
                </a:lnTo>
                <a:lnTo>
                  <a:pt x="3364801" y="2653296"/>
                </a:lnTo>
                <a:lnTo>
                  <a:pt x="3355340" y="2646946"/>
                </a:lnTo>
                <a:lnTo>
                  <a:pt x="3345878" y="2640596"/>
                </a:lnTo>
                <a:lnTo>
                  <a:pt x="3297123" y="2630436"/>
                </a:lnTo>
                <a:lnTo>
                  <a:pt x="3248507" y="2640596"/>
                </a:lnTo>
                <a:lnTo>
                  <a:pt x="3208756" y="2667266"/>
                </a:lnTo>
                <a:lnTo>
                  <a:pt x="3181934" y="2706636"/>
                </a:lnTo>
                <a:lnTo>
                  <a:pt x="3172104" y="2754896"/>
                </a:lnTo>
                <a:lnTo>
                  <a:pt x="3181959" y="2804426"/>
                </a:lnTo>
                <a:lnTo>
                  <a:pt x="3208807" y="2843796"/>
                </a:lnTo>
                <a:lnTo>
                  <a:pt x="3248545" y="2870466"/>
                </a:lnTo>
                <a:lnTo>
                  <a:pt x="3297123" y="2880626"/>
                </a:lnTo>
                <a:lnTo>
                  <a:pt x="3345700" y="2870466"/>
                </a:lnTo>
                <a:lnTo>
                  <a:pt x="3355175" y="2864116"/>
                </a:lnTo>
                <a:lnTo>
                  <a:pt x="3364636" y="2857766"/>
                </a:lnTo>
                <a:lnTo>
                  <a:pt x="3385451" y="2843796"/>
                </a:lnTo>
                <a:lnTo>
                  <a:pt x="3412286" y="2804426"/>
                </a:lnTo>
                <a:lnTo>
                  <a:pt x="3415563" y="2787916"/>
                </a:lnTo>
                <a:lnTo>
                  <a:pt x="3422129" y="2754896"/>
                </a:lnTo>
                <a:close/>
              </a:path>
              <a:path w="3510915" h="2968625">
                <a:moveTo>
                  <a:pt x="3510292" y="2747276"/>
                </a:moveTo>
                <a:lnTo>
                  <a:pt x="3503434" y="2714256"/>
                </a:lnTo>
                <a:lnTo>
                  <a:pt x="3493808" y="2714256"/>
                </a:lnTo>
                <a:lnTo>
                  <a:pt x="3493808" y="2747276"/>
                </a:lnTo>
                <a:lnTo>
                  <a:pt x="3493808" y="2763786"/>
                </a:lnTo>
                <a:lnTo>
                  <a:pt x="3493262" y="2772676"/>
                </a:lnTo>
                <a:lnTo>
                  <a:pt x="3492195" y="2780296"/>
                </a:lnTo>
                <a:lnTo>
                  <a:pt x="3455860" y="2780296"/>
                </a:lnTo>
                <a:lnTo>
                  <a:pt x="3452444" y="2782836"/>
                </a:lnTo>
                <a:lnTo>
                  <a:pt x="3436366" y="2829826"/>
                </a:lnTo>
                <a:lnTo>
                  <a:pt x="3428555" y="2842526"/>
                </a:lnTo>
                <a:lnTo>
                  <a:pt x="3426371" y="2846336"/>
                </a:lnTo>
                <a:lnTo>
                  <a:pt x="3426803" y="2850146"/>
                </a:lnTo>
                <a:lnTo>
                  <a:pt x="3448494" y="2871736"/>
                </a:lnTo>
                <a:lnTo>
                  <a:pt x="3440531" y="2881896"/>
                </a:lnTo>
                <a:lnTo>
                  <a:pt x="3431971" y="2890786"/>
                </a:lnTo>
                <a:lnTo>
                  <a:pt x="3422827" y="2899676"/>
                </a:lnTo>
                <a:lnTo>
                  <a:pt x="3413137" y="2907296"/>
                </a:lnTo>
                <a:lnTo>
                  <a:pt x="3410585" y="2904756"/>
                </a:lnTo>
                <a:lnTo>
                  <a:pt x="3391458" y="2885706"/>
                </a:lnTo>
                <a:lnTo>
                  <a:pt x="3387064" y="2885706"/>
                </a:lnTo>
                <a:lnTo>
                  <a:pt x="3383762" y="2886976"/>
                </a:lnTo>
                <a:lnTo>
                  <a:pt x="3370783" y="2894596"/>
                </a:lnTo>
                <a:lnTo>
                  <a:pt x="3357029" y="2902216"/>
                </a:lnTo>
                <a:lnTo>
                  <a:pt x="3342690" y="2907296"/>
                </a:lnTo>
                <a:lnTo>
                  <a:pt x="3327958" y="2911106"/>
                </a:lnTo>
                <a:lnTo>
                  <a:pt x="3324072" y="2911106"/>
                </a:lnTo>
                <a:lnTo>
                  <a:pt x="3321291" y="2914916"/>
                </a:lnTo>
                <a:lnTo>
                  <a:pt x="3321291" y="2950476"/>
                </a:lnTo>
                <a:lnTo>
                  <a:pt x="3308807" y="2951746"/>
                </a:lnTo>
                <a:lnTo>
                  <a:pt x="3283775" y="2951746"/>
                </a:lnTo>
                <a:lnTo>
                  <a:pt x="3271278" y="2950476"/>
                </a:lnTo>
                <a:lnTo>
                  <a:pt x="3271278" y="2914916"/>
                </a:lnTo>
                <a:lnTo>
                  <a:pt x="3268497" y="2911106"/>
                </a:lnTo>
                <a:lnTo>
                  <a:pt x="3264611" y="2911106"/>
                </a:lnTo>
                <a:lnTo>
                  <a:pt x="3250044" y="2907296"/>
                </a:lnTo>
                <a:lnTo>
                  <a:pt x="3242983" y="2904756"/>
                </a:lnTo>
                <a:lnTo>
                  <a:pt x="3235922" y="2902216"/>
                </a:lnTo>
                <a:lnTo>
                  <a:pt x="3222294" y="2895866"/>
                </a:lnTo>
                <a:lnTo>
                  <a:pt x="3209213" y="2886976"/>
                </a:lnTo>
                <a:lnTo>
                  <a:pt x="3205911" y="2885706"/>
                </a:lnTo>
                <a:lnTo>
                  <a:pt x="3201517" y="2885706"/>
                </a:lnTo>
                <a:lnTo>
                  <a:pt x="3179826" y="2907296"/>
                </a:lnTo>
                <a:lnTo>
                  <a:pt x="3170136" y="2899676"/>
                </a:lnTo>
                <a:lnTo>
                  <a:pt x="3160992" y="2890786"/>
                </a:lnTo>
                <a:lnTo>
                  <a:pt x="3152432" y="2881896"/>
                </a:lnTo>
                <a:lnTo>
                  <a:pt x="3144482" y="2871736"/>
                </a:lnTo>
                <a:lnTo>
                  <a:pt x="3166160" y="2850146"/>
                </a:lnTo>
                <a:lnTo>
                  <a:pt x="3166605" y="2846336"/>
                </a:lnTo>
                <a:lnTo>
                  <a:pt x="3164408" y="2842526"/>
                </a:lnTo>
                <a:lnTo>
                  <a:pt x="3156610" y="2829826"/>
                </a:lnTo>
                <a:lnTo>
                  <a:pt x="3150146" y="2815856"/>
                </a:lnTo>
                <a:lnTo>
                  <a:pt x="3145040" y="2801886"/>
                </a:lnTo>
                <a:lnTo>
                  <a:pt x="3141307" y="2786646"/>
                </a:lnTo>
                <a:lnTo>
                  <a:pt x="3140519" y="2782836"/>
                </a:lnTo>
                <a:lnTo>
                  <a:pt x="3137103" y="2780296"/>
                </a:lnTo>
                <a:lnTo>
                  <a:pt x="3102051" y="2780296"/>
                </a:lnTo>
                <a:lnTo>
                  <a:pt x="3100971" y="2772676"/>
                </a:lnTo>
                <a:lnTo>
                  <a:pt x="3100425" y="2763786"/>
                </a:lnTo>
                <a:lnTo>
                  <a:pt x="3100425" y="2747276"/>
                </a:lnTo>
                <a:lnTo>
                  <a:pt x="3100971" y="2738386"/>
                </a:lnTo>
                <a:lnTo>
                  <a:pt x="3102051" y="2730766"/>
                </a:lnTo>
                <a:lnTo>
                  <a:pt x="3137103" y="2730766"/>
                </a:lnTo>
                <a:lnTo>
                  <a:pt x="3140519" y="2728226"/>
                </a:lnTo>
                <a:lnTo>
                  <a:pt x="3156623" y="2681236"/>
                </a:lnTo>
                <a:lnTo>
                  <a:pt x="3164408" y="2668536"/>
                </a:lnTo>
                <a:lnTo>
                  <a:pt x="3166605" y="2664726"/>
                </a:lnTo>
                <a:lnTo>
                  <a:pt x="3166160" y="2660916"/>
                </a:lnTo>
                <a:lnTo>
                  <a:pt x="3144482" y="2639326"/>
                </a:lnTo>
                <a:lnTo>
                  <a:pt x="3152444" y="2629166"/>
                </a:lnTo>
                <a:lnTo>
                  <a:pt x="3161004" y="2620276"/>
                </a:lnTo>
                <a:lnTo>
                  <a:pt x="3170136" y="2611386"/>
                </a:lnTo>
                <a:lnTo>
                  <a:pt x="3179826" y="2603766"/>
                </a:lnTo>
                <a:lnTo>
                  <a:pt x="3201517" y="2625356"/>
                </a:lnTo>
                <a:lnTo>
                  <a:pt x="3205911" y="2625356"/>
                </a:lnTo>
                <a:lnTo>
                  <a:pt x="3209213" y="2622816"/>
                </a:lnTo>
                <a:lnTo>
                  <a:pt x="3222155" y="2615196"/>
                </a:lnTo>
                <a:lnTo>
                  <a:pt x="3235960" y="2608846"/>
                </a:lnTo>
                <a:lnTo>
                  <a:pt x="3243211" y="2606306"/>
                </a:lnTo>
                <a:lnTo>
                  <a:pt x="3250463" y="2603766"/>
                </a:lnTo>
                <a:lnTo>
                  <a:pt x="3265436" y="2599956"/>
                </a:lnTo>
                <a:lnTo>
                  <a:pt x="3269323" y="2599956"/>
                </a:lnTo>
                <a:lnTo>
                  <a:pt x="3272117" y="2596146"/>
                </a:lnTo>
                <a:lnTo>
                  <a:pt x="3272117" y="2560586"/>
                </a:lnTo>
                <a:lnTo>
                  <a:pt x="3280397" y="2559316"/>
                </a:lnTo>
                <a:lnTo>
                  <a:pt x="3313874" y="2559316"/>
                </a:lnTo>
                <a:lnTo>
                  <a:pt x="3322116" y="2560586"/>
                </a:lnTo>
                <a:lnTo>
                  <a:pt x="3322116" y="2596146"/>
                </a:lnTo>
                <a:lnTo>
                  <a:pt x="3324910" y="2599956"/>
                </a:lnTo>
                <a:lnTo>
                  <a:pt x="3328797" y="2599956"/>
                </a:lnTo>
                <a:lnTo>
                  <a:pt x="3343173" y="2603766"/>
                </a:lnTo>
                <a:lnTo>
                  <a:pt x="3357067" y="2608846"/>
                </a:lnTo>
                <a:lnTo>
                  <a:pt x="3370554" y="2615196"/>
                </a:lnTo>
                <a:lnTo>
                  <a:pt x="3383762" y="2622816"/>
                </a:lnTo>
                <a:lnTo>
                  <a:pt x="3387064" y="2625356"/>
                </a:lnTo>
                <a:lnTo>
                  <a:pt x="3391458" y="2625356"/>
                </a:lnTo>
                <a:lnTo>
                  <a:pt x="3410585" y="2606306"/>
                </a:lnTo>
                <a:lnTo>
                  <a:pt x="3413137" y="2603766"/>
                </a:lnTo>
                <a:lnTo>
                  <a:pt x="3422827" y="2611386"/>
                </a:lnTo>
                <a:lnTo>
                  <a:pt x="3431971" y="2620276"/>
                </a:lnTo>
                <a:lnTo>
                  <a:pt x="3440531" y="2629166"/>
                </a:lnTo>
                <a:lnTo>
                  <a:pt x="3448494" y="2639326"/>
                </a:lnTo>
                <a:lnTo>
                  <a:pt x="3426803" y="2660916"/>
                </a:lnTo>
                <a:lnTo>
                  <a:pt x="3426371" y="2664726"/>
                </a:lnTo>
                <a:lnTo>
                  <a:pt x="3428555" y="2668536"/>
                </a:lnTo>
                <a:lnTo>
                  <a:pt x="3436340" y="2681236"/>
                </a:lnTo>
                <a:lnTo>
                  <a:pt x="3442805" y="2695206"/>
                </a:lnTo>
                <a:lnTo>
                  <a:pt x="3447910" y="2709176"/>
                </a:lnTo>
                <a:lnTo>
                  <a:pt x="3451656" y="2724416"/>
                </a:lnTo>
                <a:lnTo>
                  <a:pt x="3452444" y="2728226"/>
                </a:lnTo>
                <a:lnTo>
                  <a:pt x="3455860" y="2730766"/>
                </a:lnTo>
                <a:lnTo>
                  <a:pt x="3492195" y="2730766"/>
                </a:lnTo>
                <a:lnTo>
                  <a:pt x="3493262" y="2738386"/>
                </a:lnTo>
                <a:lnTo>
                  <a:pt x="3493808" y="2747276"/>
                </a:lnTo>
                <a:lnTo>
                  <a:pt x="3493808" y="2714256"/>
                </a:lnTo>
                <a:lnTo>
                  <a:pt x="3466503" y="2714256"/>
                </a:lnTo>
                <a:lnTo>
                  <a:pt x="3462832" y="2701556"/>
                </a:lnTo>
                <a:lnTo>
                  <a:pt x="3458210" y="2688856"/>
                </a:lnTo>
                <a:lnTo>
                  <a:pt x="3452634" y="2676156"/>
                </a:lnTo>
                <a:lnTo>
                  <a:pt x="3446119" y="2664726"/>
                </a:lnTo>
                <a:lnTo>
                  <a:pt x="3468243" y="2643136"/>
                </a:lnTo>
                <a:lnTo>
                  <a:pt x="3468611" y="2638056"/>
                </a:lnTo>
                <a:lnTo>
                  <a:pt x="3466249" y="2634246"/>
                </a:lnTo>
                <a:lnTo>
                  <a:pt x="3443757" y="2607576"/>
                </a:lnTo>
                <a:lnTo>
                  <a:pt x="3439490" y="2603766"/>
                </a:lnTo>
                <a:lnTo>
                  <a:pt x="3430955" y="2596146"/>
                </a:lnTo>
                <a:lnTo>
                  <a:pt x="3417163" y="2585986"/>
                </a:lnTo>
                <a:lnTo>
                  <a:pt x="3413849" y="2583446"/>
                </a:lnTo>
                <a:lnTo>
                  <a:pt x="3409315" y="2583446"/>
                </a:lnTo>
                <a:lnTo>
                  <a:pt x="3387204" y="2606306"/>
                </a:lnTo>
                <a:lnTo>
                  <a:pt x="3375533" y="2598686"/>
                </a:lnTo>
                <a:lnTo>
                  <a:pt x="3351301" y="2588526"/>
                </a:lnTo>
                <a:lnTo>
                  <a:pt x="3338792" y="2585986"/>
                </a:lnTo>
                <a:lnTo>
                  <a:pt x="3338792" y="2559316"/>
                </a:lnTo>
                <a:lnTo>
                  <a:pt x="3338792" y="2549156"/>
                </a:lnTo>
                <a:lnTo>
                  <a:pt x="3335858" y="2545346"/>
                </a:lnTo>
                <a:lnTo>
                  <a:pt x="3331845" y="2545346"/>
                </a:lnTo>
                <a:lnTo>
                  <a:pt x="3314611" y="2542806"/>
                </a:lnTo>
                <a:lnTo>
                  <a:pt x="3305899" y="2542806"/>
                </a:lnTo>
                <a:lnTo>
                  <a:pt x="3297174" y="2541536"/>
                </a:lnTo>
                <a:lnTo>
                  <a:pt x="3288423" y="2542806"/>
                </a:lnTo>
                <a:lnTo>
                  <a:pt x="3279698" y="2542806"/>
                </a:lnTo>
                <a:lnTo>
                  <a:pt x="3262401" y="2545346"/>
                </a:lnTo>
                <a:lnTo>
                  <a:pt x="3258388" y="2545346"/>
                </a:lnTo>
                <a:lnTo>
                  <a:pt x="3255441" y="2549156"/>
                </a:lnTo>
                <a:lnTo>
                  <a:pt x="3255441" y="2585986"/>
                </a:lnTo>
                <a:lnTo>
                  <a:pt x="3242386" y="2588526"/>
                </a:lnTo>
                <a:lnTo>
                  <a:pt x="3229673" y="2593606"/>
                </a:lnTo>
                <a:lnTo>
                  <a:pt x="3217443" y="2599956"/>
                </a:lnTo>
                <a:lnTo>
                  <a:pt x="3205784" y="2606306"/>
                </a:lnTo>
                <a:lnTo>
                  <a:pt x="3203321" y="2603766"/>
                </a:lnTo>
                <a:lnTo>
                  <a:pt x="3183661" y="2583446"/>
                </a:lnTo>
                <a:lnTo>
                  <a:pt x="3179127" y="2583446"/>
                </a:lnTo>
                <a:lnTo>
                  <a:pt x="3175812" y="2585986"/>
                </a:lnTo>
                <a:lnTo>
                  <a:pt x="3162020" y="2596146"/>
                </a:lnTo>
                <a:lnTo>
                  <a:pt x="3149206" y="2607576"/>
                </a:lnTo>
                <a:lnTo>
                  <a:pt x="3126714" y="2634246"/>
                </a:lnTo>
                <a:lnTo>
                  <a:pt x="3124352" y="2638056"/>
                </a:lnTo>
                <a:lnTo>
                  <a:pt x="3124733" y="2643136"/>
                </a:lnTo>
                <a:lnTo>
                  <a:pt x="3146844" y="2664726"/>
                </a:lnTo>
                <a:lnTo>
                  <a:pt x="3140341" y="2676156"/>
                </a:lnTo>
                <a:lnTo>
                  <a:pt x="3134766" y="2688856"/>
                </a:lnTo>
                <a:lnTo>
                  <a:pt x="3130143" y="2701556"/>
                </a:lnTo>
                <a:lnTo>
                  <a:pt x="3126473" y="2714256"/>
                </a:lnTo>
                <a:lnTo>
                  <a:pt x="3090799" y="2714256"/>
                </a:lnTo>
                <a:lnTo>
                  <a:pt x="3083763" y="2754896"/>
                </a:lnTo>
                <a:lnTo>
                  <a:pt x="3083941" y="2763786"/>
                </a:lnTo>
                <a:lnTo>
                  <a:pt x="3090799" y="2796806"/>
                </a:lnTo>
                <a:lnTo>
                  <a:pt x="3126473" y="2796806"/>
                </a:lnTo>
                <a:lnTo>
                  <a:pt x="3130131" y="2809506"/>
                </a:lnTo>
                <a:lnTo>
                  <a:pt x="3134753" y="2822206"/>
                </a:lnTo>
                <a:lnTo>
                  <a:pt x="3140329" y="2834906"/>
                </a:lnTo>
                <a:lnTo>
                  <a:pt x="3146844" y="2846336"/>
                </a:lnTo>
                <a:lnTo>
                  <a:pt x="3124733" y="2867926"/>
                </a:lnTo>
                <a:lnTo>
                  <a:pt x="3124352" y="2873006"/>
                </a:lnTo>
                <a:lnTo>
                  <a:pt x="3126714" y="2875546"/>
                </a:lnTo>
                <a:lnTo>
                  <a:pt x="3137420" y="2889516"/>
                </a:lnTo>
                <a:lnTo>
                  <a:pt x="3149206" y="2902216"/>
                </a:lnTo>
                <a:lnTo>
                  <a:pt x="3162008" y="2914916"/>
                </a:lnTo>
                <a:lnTo>
                  <a:pt x="3175812" y="2925076"/>
                </a:lnTo>
                <a:lnTo>
                  <a:pt x="3179127" y="2927616"/>
                </a:lnTo>
                <a:lnTo>
                  <a:pt x="3183661" y="2927616"/>
                </a:lnTo>
                <a:lnTo>
                  <a:pt x="3203321" y="2907296"/>
                </a:lnTo>
                <a:lnTo>
                  <a:pt x="3205772" y="2904756"/>
                </a:lnTo>
                <a:lnTo>
                  <a:pt x="3217443" y="2911106"/>
                </a:lnTo>
                <a:lnTo>
                  <a:pt x="3229483" y="2917456"/>
                </a:lnTo>
                <a:lnTo>
                  <a:pt x="3254616" y="2925076"/>
                </a:lnTo>
                <a:lnTo>
                  <a:pt x="3254616" y="2961906"/>
                </a:lnTo>
                <a:lnTo>
                  <a:pt x="3257550" y="2965716"/>
                </a:lnTo>
                <a:lnTo>
                  <a:pt x="3261563" y="2965716"/>
                </a:lnTo>
                <a:lnTo>
                  <a:pt x="3278898" y="2968256"/>
                </a:lnTo>
                <a:lnTo>
                  <a:pt x="3313684" y="2968256"/>
                </a:lnTo>
                <a:lnTo>
                  <a:pt x="3331006" y="2965716"/>
                </a:lnTo>
                <a:lnTo>
                  <a:pt x="3335020" y="2965716"/>
                </a:lnTo>
                <a:lnTo>
                  <a:pt x="3337953" y="2961906"/>
                </a:lnTo>
                <a:lnTo>
                  <a:pt x="3337953" y="2951746"/>
                </a:lnTo>
                <a:lnTo>
                  <a:pt x="3337953" y="2925076"/>
                </a:lnTo>
                <a:lnTo>
                  <a:pt x="3363404" y="2917456"/>
                </a:lnTo>
                <a:lnTo>
                  <a:pt x="3375520" y="2911106"/>
                </a:lnTo>
                <a:lnTo>
                  <a:pt x="3387191" y="2904756"/>
                </a:lnTo>
                <a:lnTo>
                  <a:pt x="3409315" y="2927616"/>
                </a:lnTo>
                <a:lnTo>
                  <a:pt x="3413849" y="2927616"/>
                </a:lnTo>
                <a:lnTo>
                  <a:pt x="3417163" y="2925076"/>
                </a:lnTo>
                <a:lnTo>
                  <a:pt x="3430955" y="2914916"/>
                </a:lnTo>
                <a:lnTo>
                  <a:pt x="3438639" y="2907296"/>
                </a:lnTo>
                <a:lnTo>
                  <a:pt x="3443757" y="2902216"/>
                </a:lnTo>
                <a:lnTo>
                  <a:pt x="3455543" y="2889516"/>
                </a:lnTo>
                <a:lnTo>
                  <a:pt x="3466249" y="2875546"/>
                </a:lnTo>
                <a:lnTo>
                  <a:pt x="3468611" y="2873006"/>
                </a:lnTo>
                <a:lnTo>
                  <a:pt x="3468230" y="2867926"/>
                </a:lnTo>
                <a:lnTo>
                  <a:pt x="3446119" y="2846336"/>
                </a:lnTo>
                <a:lnTo>
                  <a:pt x="3452647" y="2834906"/>
                </a:lnTo>
                <a:lnTo>
                  <a:pt x="3458222" y="2822206"/>
                </a:lnTo>
                <a:lnTo>
                  <a:pt x="3462845" y="2809506"/>
                </a:lnTo>
                <a:lnTo>
                  <a:pt x="3466490" y="2796806"/>
                </a:lnTo>
                <a:lnTo>
                  <a:pt x="3503434" y="2796806"/>
                </a:lnTo>
                <a:lnTo>
                  <a:pt x="3510292" y="2763786"/>
                </a:lnTo>
                <a:lnTo>
                  <a:pt x="3510292" y="2747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7371" y="2109712"/>
            <a:ext cx="646877" cy="71882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238756" y="1298765"/>
            <a:ext cx="2699385" cy="2858135"/>
          </a:xfrm>
          <a:custGeom>
            <a:avLst/>
            <a:gdLst/>
            <a:ahLst/>
            <a:cxnLst/>
            <a:rect l="l" t="t" r="r" b="b"/>
            <a:pathLst>
              <a:path w="2699385" h="2858135">
                <a:moveTo>
                  <a:pt x="31661" y="275590"/>
                </a:moveTo>
                <a:lnTo>
                  <a:pt x="27698" y="269240"/>
                </a:lnTo>
                <a:lnTo>
                  <a:pt x="25742" y="267970"/>
                </a:lnTo>
                <a:lnTo>
                  <a:pt x="19304" y="267970"/>
                </a:lnTo>
                <a:lnTo>
                  <a:pt x="13652" y="271780"/>
                </a:lnTo>
                <a:lnTo>
                  <a:pt x="12725" y="276860"/>
                </a:lnTo>
                <a:lnTo>
                  <a:pt x="18008" y="284480"/>
                </a:lnTo>
                <a:lnTo>
                  <a:pt x="23202" y="285750"/>
                </a:lnTo>
                <a:lnTo>
                  <a:pt x="30746" y="280670"/>
                </a:lnTo>
                <a:lnTo>
                  <a:pt x="31661" y="275590"/>
                </a:lnTo>
                <a:close/>
              </a:path>
              <a:path w="2699385" h="2858135">
                <a:moveTo>
                  <a:pt x="31661" y="10160"/>
                </a:moveTo>
                <a:lnTo>
                  <a:pt x="30746" y="5080"/>
                </a:lnTo>
                <a:lnTo>
                  <a:pt x="25095" y="1270"/>
                </a:lnTo>
                <a:lnTo>
                  <a:pt x="18643" y="1270"/>
                </a:lnTo>
                <a:lnTo>
                  <a:pt x="16687" y="2540"/>
                </a:lnTo>
                <a:lnTo>
                  <a:pt x="12725" y="8890"/>
                </a:lnTo>
                <a:lnTo>
                  <a:pt x="13652" y="13970"/>
                </a:lnTo>
                <a:lnTo>
                  <a:pt x="21183" y="19050"/>
                </a:lnTo>
                <a:lnTo>
                  <a:pt x="26377" y="17780"/>
                </a:lnTo>
                <a:lnTo>
                  <a:pt x="31661" y="10160"/>
                </a:lnTo>
                <a:close/>
              </a:path>
              <a:path w="2699385" h="2858135">
                <a:moveTo>
                  <a:pt x="55003" y="137160"/>
                </a:moveTo>
                <a:lnTo>
                  <a:pt x="51269" y="133350"/>
                </a:lnTo>
                <a:lnTo>
                  <a:pt x="3721" y="133350"/>
                </a:lnTo>
                <a:lnTo>
                  <a:pt x="0" y="137160"/>
                </a:lnTo>
                <a:lnTo>
                  <a:pt x="0" y="147320"/>
                </a:lnTo>
                <a:lnTo>
                  <a:pt x="3721" y="151130"/>
                </a:lnTo>
                <a:lnTo>
                  <a:pt x="51269" y="151130"/>
                </a:lnTo>
                <a:lnTo>
                  <a:pt x="55003" y="147320"/>
                </a:lnTo>
                <a:lnTo>
                  <a:pt x="55003" y="137160"/>
                </a:lnTo>
                <a:close/>
              </a:path>
              <a:path w="2699385" h="2858135">
                <a:moveTo>
                  <a:pt x="86283" y="237490"/>
                </a:moveTo>
                <a:lnTo>
                  <a:pt x="82321" y="231140"/>
                </a:lnTo>
                <a:lnTo>
                  <a:pt x="80365" y="229870"/>
                </a:lnTo>
                <a:lnTo>
                  <a:pt x="73914" y="229870"/>
                </a:lnTo>
                <a:lnTo>
                  <a:pt x="40944" y="252730"/>
                </a:lnTo>
                <a:lnTo>
                  <a:pt x="40030" y="257810"/>
                </a:lnTo>
                <a:lnTo>
                  <a:pt x="44297" y="264160"/>
                </a:lnTo>
                <a:lnTo>
                  <a:pt x="46875" y="265430"/>
                </a:lnTo>
                <a:lnTo>
                  <a:pt x="52832" y="265430"/>
                </a:lnTo>
                <a:lnTo>
                  <a:pt x="85356" y="242570"/>
                </a:lnTo>
                <a:lnTo>
                  <a:pt x="86283" y="237490"/>
                </a:lnTo>
                <a:close/>
              </a:path>
              <a:path w="2699385" h="2858135">
                <a:moveTo>
                  <a:pt x="86283" y="48260"/>
                </a:moveTo>
                <a:lnTo>
                  <a:pt x="85369" y="41910"/>
                </a:lnTo>
                <a:lnTo>
                  <a:pt x="52400" y="19050"/>
                </a:lnTo>
                <a:lnTo>
                  <a:pt x="48056" y="19050"/>
                </a:lnTo>
                <a:lnTo>
                  <a:pt x="45948" y="20320"/>
                </a:lnTo>
                <a:lnTo>
                  <a:pt x="43992" y="20320"/>
                </a:lnTo>
                <a:lnTo>
                  <a:pt x="40030" y="26670"/>
                </a:lnTo>
                <a:lnTo>
                  <a:pt x="40944" y="31750"/>
                </a:lnTo>
                <a:lnTo>
                  <a:pt x="73482" y="54610"/>
                </a:lnTo>
                <a:lnTo>
                  <a:pt x="79438" y="54610"/>
                </a:lnTo>
                <a:lnTo>
                  <a:pt x="82016" y="53340"/>
                </a:lnTo>
                <a:lnTo>
                  <a:pt x="86283" y="48260"/>
                </a:lnTo>
                <a:close/>
              </a:path>
              <a:path w="2699385" h="2858135">
                <a:moveTo>
                  <a:pt x="321703" y="142240"/>
                </a:moveTo>
                <a:lnTo>
                  <a:pt x="312254" y="97790"/>
                </a:lnTo>
                <a:lnTo>
                  <a:pt x="285597" y="60960"/>
                </a:lnTo>
                <a:lnTo>
                  <a:pt x="283883" y="59690"/>
                </a:lnTo>
                <a:lnTo>
                  <a:pt x="277444" y="59690"/>
                </a:lnTo>
                <a:lnTo>
                  <a:pt x="275361" y="60960"/>
                </a:lnTo>
                <a:lnTo>
                  <a:pt x="270764" y="66040"/>
                </a:lnTo>
                <a:lnTo>
                  <a:pt x="271043" y="71120"/>
                </a:lnTo>
                <a:lnTo>
                  <a:pt x="274472" y="73660"/>
                </a:lnTo>
                <a:lnTo>
                  <a:pt x="287439" y="88900"/>
                </a:lnTo>
                <a:lnTo>
                  <a:pt x="297040" y="105410"/>
                </a:lnTo>
                <a:lnTo>
                  <a:pt x="302983" y="123190"/>
                </a:lnTo>
                <a:lnTo>
                  <a:pt x="305028" y="142240"/>
                </a:lnTo>
                <a:lnTo>
                  <a:pt x="305028" y="147320"/>
                </a:lnTo>
                <a:lnTo>
                  <a:pt x="308762" y="151130"/>
                </a:lnTo>
                <a:lnTo>
                  <a:pt x="317969" y="151130"/>
                </a:lnTo>
                <a:lnTo>
                  <a:pt x="321703" y="147320"/>
                </a:lnTo>
                <a:lnTo>
                  <a:pt x="321703" y="142240"/>
                </a:lnTo>
                <a:close/>
              </a:path>
              <a:path w="2699385" h="2858135">
                <a:moveTo>
                  <a:pt x="355041" y="142240"/>
                </a:moveTo>
                <a:lnTo>
                  <a:pt x="351878" y="113030"/>
                </a:lnTo>
                <a:lnTo>
                  <a:pt x="342684" y="85090"/>
                </a:lnTo>
                <a:lnTo>
                  <a:pt x="338378" y="77343"/>
                </a:lnTo>
                <a:lnTo>
                  <a:pt x="338378" y="142240"/>
                </a:lnTo>
                <a:lnTo>
                  <a:pt x="335013" y="171450"/>
                </a:lnTo>
                <a:lnTo>
                  <a:pt x="325234" y="198120"/>
                </a:lnTo>
                <a:lnTo>
                  <a:pt x="309486" y="222250"/>
                </a:lnTo>
                <a:lnTo>
                  <a:pt x="288188" y="242570"/>
                </a:lnTo>
                <a:lnTo>
                  <a:pt x="281254" y="248920"/>
                </a:lnTo>
                <a:lnTo>
                  <a:pt x="276072" y="256540"/>
                </a:lnTo>
                <a:lnTo>
                  <a:pt x="272821" y="265430"/>
                </a:lnTo>
                <a:lnTo>
                  <a:pt x="271691" y="275590"/>
                </a:lnTo>
                <a:lnTo>
                  <a:pt x="271691" y="289560"/>
                </a:lnTo>
                <a:lnTo>
                  <a:pt x="271691" y="306070"/>
                </a:lnTo>
                <a:lnTo>
                  <a:pt x="271691" y="325120"/>
                </a:lnTo>
                <a:lnTo>
                  <a:pt x="271691" y="341630"/>
                </a:lnTo>
                <a:lnTo>
                  <a:pt x="271691" y="356870"/>
                </a:lnTo>
                <a:lnTo>
                  <a:pt x="268084" y="360680"/>
                </a:lnTo>
                <a:lnTo>
                  <a:pt x="255016" y="360680"/>
                </a:lnTo>
                <a:lnTo>
                  <a:pt x="255016" y="377190"/>
                </a:lnTo>
                <a:lnTo>
                  <a:pt x="249834" y="391160"/>
                </a:lnTo>
                <a:lnTo>
                  <a:pt x="240703" y="401320"/>
                </a:lnTo>
                <a:lnTo>
                  <a:pt x="228511" y="407670"/>
                </a:lnTo>
                <a:lnTo>
                  <a:pt x="214185" y="410210"/>
                </a:lnTo>
                <a:lnTo>
                  <a:pt x="205994" y="410210"/>
                </a:lnTo>
                <a:lnTo>
                  <a:pt x="174955" y="384810"/>
                </a:lnTo>
                <a:lnTo>
                  <a:pt x="173355" y="377190"/>
                </a:lnTo>
                <a:lnTo>
                  <a:pt x="255016" y="377190"/>
                </a:lnTo>
                <a:lnTo>
                  <a:pt x="255016" y="360680"/>
                </a:lnTo>
                <a:lnTo>
                  <a:pt x="159067" y="360680"/>
                </a:lnTo>
                <a:lnTo>
                  <a:pt x="155016" y="356870"/>
                </a:lnTo>
                <a:lnTo>
                  <a:pt x="155016" y="341630"/>
                </a:lnTo>
                <a:lnTo>
                  <a:pt x="271691" y="341630"/>
                </a:lnTo>
                <a:lnTo>
                  <a:pt x="271691" y="325120"/>
                </a:lnTo>
                <a:lnTo>
                  <a:pt x="155016" y="325120"/>
                </a:lnTo>
                <a:lnTo>
                  <a:pt x="155016" y="306070"/>
                </a:lnTo>
                <a:lnTo>
                  <a:pt x="271691" y="306070"/>
                </a:lnTo>
                <a:lnTo>
                  <a:pt x="271691" y="289560"/>
                </a:lnTo>
                <a:lnTo>
                  <a:pt x="255028" y="289560"/>
                </a:lnTo>
                <a:lnTo>
                  <a:pt x="255028" y="175260"/>
                </a:lnTo>
                <a:lnTo>
                  <a:pt x="255028" y="163830"/>
                </a:lnTo>
                <a:lnTo>
                  <a:pt x="255003" y="158750"/>
                </a:lnTo>
                <a:lnTo>
                  <a:pt x="254901" y="157480"/>
                </a:lnTo>
                <a:lnTo>
                  <a:pt x="254698" y="156210"/>
                </a:lnTo>
                <a:lnTo>
                  <a:pt x="254406" y="156210"/>
                </a:lnTo>
                <a:lnTo>
                  <a:pt x="238353" y="124180"/>
                </a:lnTo>
                <a:lnTo>
                  <a:pt x="238353" y="175260"/>
                </a:lnTo>
                <a:lnTo>
                  <a:pt x="238353" y="289560"/>
                </a:lnTo>
                <a:lnTo>
                  <a:pt x="188353" y="289560"/>
                </a:lnTo>
                <a:lnTo>
                  <a:pt x="188353" y="175260"/>
                </a:lnTo>
                <a:lnTo>
                  <a:pt x="194360" y="177800"/>
                </a:lnTo>
                <a:lnTo>
                  <a:pt x="213360" y="181610"/>
                </a:lnTo>
                <a:lnTo>
                  <a:pt x="232346" y="177800"/>
                </a:lnTo>
                <a:lnTo>
                  <a:pt x="238353" y="175260"/>
                </a:lnTo>
                <a:lnTo>
                  <a:pt x="238353" y="124180"/>
                </a:lnTo>
                <a:lnTo>
                  <a:pt x="236347" y="120180"/>
                </a:lnTo>
                <a:lnTo>
                  <a:pt x="236347" y="157480"/>
                </a:lnTo>
                <a:lnTo>
                  <a:pt x="225323" y="162560"/>
                </a:lnTo>
                <a:lnTo>
                  <a:pt x="213360" y="163830"/>
                </a:lnTo>
                <a:lnTo>
                  <a:pt x="201383" y="162560"/>
                </a:lnTo>
                <a:lnTo>
                  <a:pt x="190373" y="157480"/>
                </a:lnTo>
                <a:lnTo>
                  <a:pt x="213360" y="110490"/>
                </a:lnTo>
                <a:lnTo>
                  <a:pt x="236347" y="157480"/>
                </a:lnTo>
                <a:lnTo>
                  <a:pt x="236347" y="120180"/>
                </a:lnTo>
                <a:lnTo>
                  <a:pt x="231495" y="110490"/>
                </a:lnTo>
                <a:lnTo>
                  <a:pt x="219392" y="86360"/>
                </a:lnTo>
                <a:lnTo>
                  <a:pt x="216509" y="83820"/>
                </a:lnTo>
                <a:lnTo>
                  <a:pt x="210197" y="83820"/>
                </a:lnTo>
                <a:lnTo>
                  <a:pt x="207314" y="86360"/>
                </a:lnTo>
                <a:lnTo>
                  <a:pt x="172643" y="154940"/>
                </a:lnTo>
                <a:lnTo>
                  <a:pt x="172313" y="156210"/>
                </a:lnTo>
                <a:lnTo>
                  <a:pt x="172072" y="156210"/>
                </a:lnTo>
                <a:lnTo>
                  <a:pt x="171843" y="157480"/>
                </a:lnTo>
                <a:lnTo>
                  <a:pt x="171678" y="158750"/>
                </a:lnTo>
                <a:lnTo>
                  <a:pt x="171678" y="289560"/>
                </a:lnTo>
                <a:lnTo>
                  <a:pt x="155016" y="289560"/>
                </a:lnTo>
                <a:lnTo>
                  <a:pt x="155016" y="275590"/>
                </a:lnTo>
                <a:lnTo>
                  <a:pt x="153885" y="265430"/>
                </a:lnTo>
                <a:lnTo>
                  <a:pt x="150622" y="256540"/>
                </a:lnTo>
                <a:lnTo>
                  <a:pt x="145415" y="248920"/>
                </a:lnTo>
                <a:lnTo>
                  <a:pt x="138455" y="242570"/>
                </a:lnTo>
                <a:lnTo>
                  <a:pt x="114198" y="218440"/>
                </a:lnTo>
                <a:lnTo>
                  <a:pt x="97561" y="189230"/>
                </a:lnTo>
                <a:lnTo>
                  <a:pt x="89242" y="156210"/>
                </a:lnTo>
                <a:lnTo>
                  <a:pt x="89903" y="121920"/>
                </a:lnTo>
                <a:lnTo>
                  <a:pt x="102819" y="83820"/>
                </a:lnTo>
                <a:lnTo>
                  <a:pt x="127101" y="52070"/>
                </a:lnTo>
                <a:lnTo>
                  <a:pt x="160070" y="29210"/>
                </a:lnTo>
                <a:lnTo>
                  <a:pt x="199059" y="17780"/>
                </a:lnTo>
                <a:lnTo>
                  <a:pt x="212521" y="17780"/>
                </a:lnTo>
                <a:lnTo>
                  <a:pt x="257530" y="25400"/>
                </a:lnTo>
                <a:lnTo>
                  <a:pt x="296722" y="49530"/>
                </a:lnTo>
                <a:lnTo>
                  <a:pt x="327469" y="91440"/>
                </a:lnTo>
                <a:lnTo>
                  <a:pt x="338378" y="142240"/>
                </a:lnTo>
                <a:lnTo>
                  <a:pt x="338378" y="77343"/>
                </a:lnTo>
                <a:lnTo>
                  <a:pt x="307835" y="36830"/>
                </a:lnTo>
                <a:lnTo>
                  <a:pt x="281660" y="17780"/>
                </a:lnTo>
                <a:lnTo>
                  <a:pt x="271322" y="12700"/>
                </a:lnTo>
                <a:lnTo>
                  <a:pt x="257695" y="7620"/>
                </a:lnTo>
                <a:lnTo>
                  <a:pt x="235483" y="2540"/>
                </a:lnTo>
                <a:lnTo>
                  <a:pt x="212674" y="0"/>
                </a:lnTo>
                <a:lnTo>
                  <a:pt x="207543" y="1270"/>
                </a:lnTo>
                <a:lnTo>
                  <a:pt x="197218" y="1270"/>
                </a:lnTo>
                <a:lnTo>
                  <a:pt x="153504" y="13970"/>
                </a:lnTo>
                <a:lnTo>
                  <a:pt x="115570" y="39370"/>
                </a:lnTo>
                <a:lnTo>
                  <a:pt x="87807" y="76200"/>
                </a:lnTo>
                <a:lnTo>
                  <a:pt x="73431" y="119380"/>
                </a:lnTo>
                <a:lnTo>
                  <a:pt x="71716" y="139700"/>
                </a:lnTo>
                <a:lnTo>
                  <a:pt x="72707" y="158750"/>
                </a:lnTo>
                <a:lnTo>
                  <a:pt x="82727" y="196850"/>
                </a:lnTo>
                <a:lnTo>
                  <a:pt x="114173" y="243840"/>
                </a:lnTo>
                <a:lnTo>
                  <a:pt x="128460" y="255270"/>
                </a:lnTo>
                <a:lnTo>
                  <a:pt x="134645" y="260350"/>
                </a:lnTo>
                <a:lnTo>
                  <a:pt x="138341" y="267970"/>
                </a:lnTo>
                <a:lnTo>
                  <a:pt x="138341" y="351790"/>
                </a:lnTo>
                <a:lnTo>
                  <a:pt x="139687" y="359410"/>
                </a:lnTo>
                <a:lnTo>
                  <a:pt x="143421" y="367030"/>
                </a:lnTo>
                <a:lnTo>
                  <a:pt x="149110" y="372110"/>
                </a:lnTo>
                <a:lnTo>
                  <a:pt x="156298" y="375920"/>
                </a:lnTo>
                <a:lnTo>
                  <a:pt x="158242" y="386080"/>
                </a:lnTo>
                <a:lnTo>
                  <a:pt x="181838" y="417830"/>
                </a:lnTo>
                <a:lnTo>
                  <a:pt x="202717" y="426720"/>
                </a:lnTo>
                <a:lnTo>
                  <a:pt x="214185" y="426720"/>
                </a:lnTo>
                <a:lnTo>
                  <a:pt x="235432" y="422910"/>
                </a:lnTo>
                <a:lnTo>
                  <a:pt x="253199" y="412750"/>
                </a:lnTo>
                <a:lnTo>
                  <a:pt x="255155" y="410210"/>
                </a:lnTo>
                <a:lnTo>
                  <a:pt x="265950" y="396240"/>
                </a:lnTo>
                <a:lnTo>
                  <a:pt x="271767" y="377190"/>
                </a:lnTo>
                <a:lnTo>
                  <a:pt x="272161" y="375920"/>
                </a:lnTo>
                <a:lnTo>
                  <a:pt x="278701" y="372110"/>
                </a:lnTo>
                <a:lnTo>
                  <a:pt x="283819" y="365760"/>
                </a:lnTo>
                <a:lnTo>
                  <a:pt x="286499" y="360680"/>
                </a:lnTo>
                <a:lnTo>
                  <a:pt x="287172" y="359410"/>
                </a:lnTo>
                <a:lnTo>
                  <a:pt x="288366" y="351790"/>
                </a:lnTo>
                <a:lnTo>
                  <a:pt x="288366" y="267970"/>
                </a:lnTo>
                <a:lnTo>
                  <a:pt x="292036" y="260350"/>
                </a:lnTo>
                <a:lnTo>
                  <a:pt x="321652" y="233680"/>
                </a:lnTo>
                <a:lnTo>
                  <a:pt x="346290" y="191770"/>
                </a:lnTo>
                <a:lnTo>
                  <a:pt x="354063" y="158750"/>
                </a:lnTo>
                <a:lnTo>
                  <a:pt x="355041" y="142240"/>
                </a:lnTo>
                <a:close/>
              </a:path>
              <a:path w="2699385" h="2858135">
                <a:moveTo>
                  <a:pt x="386676" y="257810"/>
                </a:moveTo>
                <a:lnTo>
                  <a:pt x="385762" y="252730"/>
                </a:lnTo>
                <a:lnTo>
                  <a:pt x="352793" y="229870"/>
                </a:lnTo>
                <a:lnTo>
                  <a:pt x="346354" y="229870"/>
                </a:lnTo>
                <a:lnTo>
                  <a:pt x="344385" y="231140"/>
                </a:lnTo>
                <a:lnTo>
                  <a:pt x="340436" y="237490"/>
                </a:lnTo>
                <a:lnTo>
                  <a:pt x="341350" y="242570"/>
                </a:lnTo>
                <a:lnTo>
                  <a:pt x="373888" y="265430"/>
                </a:lnTo>
                <a:lnTo>
                  <a:pt x="379831" y="265430"/>
                </a:lnTo>
                <a:lnTo>
                  <a:pt x="382422" y="264160"/>
                </a:lnTo>
                <a:lnTo>
                  <a:pt x="386676" y="257810"/>
                </a:lnTo>
                <a:close/>
              </a:path>
              <a:path w="2699385" h="2858135">
                <a:moveTo>
                  <a:pt x="386676" y="26670"/>
                </a:moveTo>
                <a:lnTo>
                  <a:pt x="382714" y="20320"/>
                </a:lnTo>
                <a:lnTo>
                  <a:pt x="380758" y="20320"/>
                </a:lnTo>
                <a:lnTo>
                  <a:pt x="378663" y="19050"/>
                </a:lnTo>
                <a:lnTo>
                  <a:pt x="374319" y="19050"/>
                </a:lnTo>
                <a:lnTo>
                  <a:pt x="341350" y="41910"/>
                </a:lnTo>
                <a:lnTo>
                  <a:pt x="340436" y="48260"/>
                </a:lnTo>
                <a:lnTo>
                  <a:pt x="344690" y="53340"/>
                </a:lnTo>
                <a:lnTo>
                  <a:pt x="347281" y="54610"/>
                </a:lnTo>
                <a:lnTo>
                  <a:pt x="353225" y="54610"/>
                </a:lnTo>
                <a:lnTo>
                  <a:pt x="385762" y="31750"/>
                </a:lnTo>
                <a:lnTo>
                  <a:pt x="386676" y="26670"/>
                </a:lnTo>
                <a:close/>
              </a:path>
              <a:path w="2699385" h="2858135">
                <a:moveTo>
                  <a:pt x="413981" y="276860"/>
                </a:moveTo>
                <a:lnTo>
                  <a:pt x="413067" y="271780"/>
                </a:lnTo>
                <a:lnTo>
                  <a:pt x="407403" y="267970"/>
                </a:lnTo>
                <a:lnTo>
                  <a:pt x="400964" y="267970"/>
                </a:lnTo>
                <a:lnTo>
                  <a:pt x="399008" y="269240"/>
                </a:lnTo>
                <a:lnTo>
                  <a:pt x="395046" y="275590"/>
                </a:lnTo>
                <a:lnTo>
                  <a:pt x="395960" y="280670"/>
                </a:lnTo>
                <a:lnTo>
                  <a:pt x="403504" y="285750"/>
                </a:lnTo>
                <a:lnTo>
                  <a:pt x="408698" y="284480"/>
                </a:lnTo>
                <a:lnTo>
                  <a:pt x="413981" y="276860"/>
                </a:lnTo>
                <a:close/>
              </a:path>
              <a:path w="2699385" h="2858135">
                <a:moveTo>
                  <a:pt x="413981" y="8890"/>
                </a:moveTo>
                <a:lnTo>
                  <a:pt x="410019" y="2540"/>
                </a:lnTo>
                <a:lnTo>
                  <a:pt x="408063" y="1270"/>
                </a:lnTo>
                <a:lnTo>
                  <a:pt x="401624" y="1270"/>
                </a:lnTo>
                <a:lnTo>
                  <a:pt x="395960" y="5080"/>
                </a:lnTo>
                <a:lnTo>
                  <a:pt x="395046" y="10160"/>
                </a:lnTo>
                <a:lnTo>
                  <a:pt x="400329" y="17780"/>
                </a:lnTo>
                <a:lnTo>
                  <a:pt x="405523" y="19050"/>
                </a:lnTo>
                <a:lnTo>
                  <a:pt x="413067" y="13970"/>
                </a:lnTo>
                <a:lnTo>
                  <a:pt x="413981" y="8890"/>
                </a:lnTo>
                <a:close/>
              </a:path>
              <a:path w="2699385" h="2858135">
                <a:moveTo>
                  <a:pt x="426720" y="137160"/>
                </a:moveTo>
                <a:lnTo>
                  <a:pt x="422986" y="133350"/>
                </a:lnTo>
                <a:lnTo>
                  <a:pt x="375437" y="133350"/>
                </a:lnTo>
                <a:lnTo>
                  <a:pt x="371703" y="137160"/>
                </a:lnTo>
                <a:lnTo>
                  <a:pt x="371703" y="147320"/>
                </a:lnTo>
                <a:lnTo>
                  <a:pt x="375437" y="151130"/>
                </a:lnTo>
                <a:lnTo>
                  <a:pt x="422986" y="151130"/>
                </a:lnTo>
                <a:lnTo>
                  <a:pt x="426720" y="147320"/>
                </a:lnTo>
                <a:lnTo>
                  <a:pt x="426720" y="137160"/>
                </a:lnTo>
                <a:close/>
              </a:path>
              <a:path w="2699385" h="2858135">
                <a:moveTo>
                  <a:pt x="2581567" y="2829395"/>
                </a:moveTo>
                <a:lnTo>
                  <a:pt x="2572207" y="2829395"/>
                </a:lnTo>
                <a:lnTo>
                  <a:pt x="2572207" y="2857512"/>
                </a:lnTo>
                <a:lnTo>
                  <a:pt x="2581567" y="2857512"/>
                </a:lnTo>
                <a:lnTo>
                  <a:pt x="2581567" y="2829395"/>
                </a:lnTo>
                <a:close/>
              </a:path>
              <a:path w="2699385" h="2858135">
                <a:moveTo>
                  <a:pt x="2609685" y="2815336"/>
                </a:moveTo>
                <a:lnTo>
                  <a:pt x="2600325" y="2815336"/>
                </a:lnTo>
                <a:lnTo>
                  <a:pt x="2600325" y="2843453"/>
                </a:lnTo>
                <a:lnTo>
                  <a:pt x="2609685" y="2843453"/>
                </a:lnTo>
                <a:lnTo>
                  <a:pt x="2609685" y="2815336"/>
                </a:lnTo>
                <a:close/>
              </a:path>
              <a:path w="2699385" h="2858135">
                <a:moveTo>
                  <a:pt x="2609685" y="2763748"/>
                </a:moveTo>
                <a:lnTo>
                  <a:pt x="2600325" y="2763748"/>
                </a:lnTo>
                <a:lnTo>
                  <a:pt x="2600325" y="2773108"/>
                </a:lnTo>
                <a:lnTo>
                  <a:pt x="2609685" y="2773108"/>
                </a:lnTo>
                <a:lnTo>
                  <a:pt x="2609685" y="2763748"/>
                </a:lnTo>
                <a:close/>
              </a:path>
              <a:path w="2699385" h="2858135">
                <a:moveTo>
                  <a:pt x="2609685" y="2744978"/>
                </a:moveTo>
                <a:lnTo>
                  <a:pt x="2600325" y="2744978"/>
                </a:lnTo>
                <a:lnTo>
                  <a:pt x="2600325" y="2754338"/>
                </a:lnTo>
                <a:lnTo>
                  <a:pt x="2609685" y="2754338"/>
                </a:lnTo>
                <a:lnTo>
                  <a:pt x="2609685" y="2744978"/>
                </a:lnTo>
                <a:close/>
              </a:path>
              <a:path w="2699385" h="2858135">
                <a:moveTo>
                  <a:pt x="2609685" y="2726220"/>
                </a:moveTo>
                <a:lnTo>
                  <a:pt x="2600325" y="2726220"/>
                </a:lnTo>
                <a:lnTo>
                  <a:pt x="2600325" y="2735567"/>
                </a:lnTo>
                <a:lnTo>
                  <a:pt x="2609685" y="2735567"/>
                </a:lnTo>
                <a:lnTo>
                  <a:pt x="2609685" y="2726220"/>
                </a:lnTo>
                <a:close/>
              </a:path>
              <a:path w="2699385" h="2858135">
                <a:moveTo>
                  <a:pt x="2633154" y="2674632"/>
                </a:moveTo>
                <a:lnTo>
                  <a:pt x="2630944" y="2663698"/>
                </a:lnTo>
                <a:lnTo>
                  <a:pt x="2625661" y="2655862"/>
                </a:lnTo>
                <a:lnTo>
                  <a:pt x="2624925" y="2654757"/>
                </a:lnTo>
                <a:lnTo>
                  <a:pt x="2623794" y="2653995"/>
                </a:lnTo>
                <a:lnTo>
                  <a:pt x="2623794" y="2674632"/>
                </a:lnTo>
                <a:lnTo>
                  <a:pt x="2622321" y="2681935"/>
                </a:lnTo>
                <a:lnTo>
                  <a:pt x="2618282" y="2687904"/>
                </a:lnTo>
                <a:lnTo>
                  <a:pt x="2612313" y="2691917"/>
                </a:lnTo>
                <a:lnTo>
                  <a:pt x="2605036" y="2693390"/>
                </a:lnTo>
                <a:lnTo>
                  <a:pt x="2597747" y="2691917"/>
                </a:lnTo>
                <a:lnTo>
                  <a:pt x="2591778" y="2687904"/>
                </a:lnTo>
                <a:lnTo>
                  <a:pt x="2587752" y="2681935"/>
                </a:lnTo>
                <a:lnTo>
                  <a:pt x="2586266" y="2674632"/>
                </a:lnTo>
                <a:lnTo>
                  <a:pt x="2587739" y="2667317"/>
                </a:lnTo>
                <a:lnTo>
                  <a:pt x="2591765" y="2661348"/>
                </a:lnTo>
                <a:lnTo>
                  <a:pt x="2597721" y="2657335"/>
                </a:lnTo>
                <a:lnTo>
                  <a:pt x="2605036" y="2655862"/>
                </a:lnTo>
                <a:lnTo>
                  <a:pt x="2612313" y="2657335"/>
                </a:lnTo>
                <a:lnTo>
                  <a:pt x="2618282" y="2661348"/>
                </a:lnTo>
                <a:lnTo>
                  <a:pt x="2622321" y="2667317"/>
                </a:lnTo>
                <a:lnTo>
                  <a:pt x="2623794" y="2674632"/>
                </a:lnTo>
                <a:lnTo>
                  <a:pt x="2623794" y="2653995"/>
                </a:lnTo>
                <a:lnTo>
                  <a:pt x="2615984" y="2648724"/>
                </a:lnTo>
                <a:lnTo>
                  <a:pt x="2605036" y="2646502"/>
                </a:lnTo>
                <a:lnTo>
                  <a:pt x="2594089" y="2648724"/>
                </a:lnTo>
                <a:lnTo>
                  <a:pt x="2585148" y="2654757"/>
                </a:lnTo>
                <a:lnTo>
                  <a:pt x="2579128" y="2663698"/>
                </a:lnTo>
                <a:lnTo>
                  <a:pt x="2576919" y="2674632"/>
                </a:lnTo>
                <a:lnTo>
                  <a:pt x="2579128" y="2685554"/>
                </a:lnTo>
                <a:lnTo>
                  <a:pt x="2585148" y="2694495"/>
                </a:lnTo>
                <a:lnTo>
                  <a:pt x="2594089" y="2700528"/>
                </a:lnTo>
                <a:lnTo>
                  <a:pt x="2605036" y="2702750"/>
                </a:lnTo>
                <a:lnTo>
                  <a:pt x="2615984" y="2700528"/>
                </a:lnTo>
                <a:lnTo>
                  <a:pt x="2624925" y="2694495"/>
                </a:lnTo>
                <a:lnTo>
                  <a:pt x="2625661" y="2693390"/>
                </a:lnTo>
                <a:lnTo>
                  <a:pt x="2630944" y="2685554"/>
                </a:lnTo>
                <a:lnTo>
                  <a:pt x="2633154" y="2674632"/>
                </a:lnTo>
                <a:close/>
              </a:path>
              <a:path w="2699385" h="2858135">
                <a:moveTo>
                  <a:pt x="2637853" y="2829395"/>
                </a:moveTo>
                <a:lnTo>
                  <a:pt x="2628506" y="2829395"/>
                </a:lnTo>
                <a:lnTo>
                  <a:pt x="2628506" y="2857512"/>
                </a:lnTo>
                <a:lnTo>
                  <a:pt x="2637853" y="2857512"/>
                </a:lnTo>
                <a:lnTo>
                  <a:pt x="2637853" y="2829395"/>
                </a:lnTo>
                <a:close/>
              </a:path>
              <a:path w="2699385" h="2858135">
                <a:moveTo>
                  <a:pt x="2698800" y="2805925"/>
                </a:moveTo>
                <a:lnTo>
                  <a:pt x="2696845" y="2786862"/>
                </a:lnTo>
                <a:lnTo>
                  <a:pt x="2691079" y="2768752"/>
                </a:lnTo>
                <a:lnTo>
                  <a:pt x="2689453" y="2765869"/>
                </a:lnTo>
                <a:lnTo>
                  <a:pt x="2689453" y="2805925"/>
                </a:lnTo>
                <a:lnTo>
                  <a:pt x="2689390" y="2809494"/>
                </a:lnTo>
                <a:lnTo>
                  <a:pt x="2689275" y="2811259"/>
                </a:lnTo>
                <a:lnTo>
                  <a:pt x="2682938" y="2802051"/>
                </a:lnTo>
                <a:lnTo>
                  <a:pt x="2675509" y="2793517"/>
                </a:lnTo>
                <a:lnTo>
                  <a:pt x="2669971" y="2788412"/>
                </a:lnTo>
                <a:lnTo>
                  <a:pt x="2667381" y="2786024"/>
                </a:lnTo>
                <a:lnTo>
                  <a:pt x="2658326" y="2779395"/>
                </a:lnTo>
                <a:lnTo>
                  <a:pt x="2658580" y="2778772"/>
                </a:lnTo>
                <a:lnTo>
                  <a:pt x="2658846" y="2777972"/>
                </a:lnTo>
                <a:lnTo>
                  <a:pt x="2659405" y="2776385"/>
                </a:lnTo>
                <a:lnTo>
                  <a:pt x="2659964" y="2774975"/>
                </a:lnTo>
                <a:lnTo>
                  <a:pt x="2660764" y="2772537"/>
                </a:lnTo>
                <a:lnTo>
                  <a:pt x="2661158" y="2771521"/>
                </a:lnTo>
                <a:lnTo>
                  <a:pt x="2663545" y="2764028"/>
                </a:lnTo>
                <a:lnTo>
                  <a:pt x="2663825" y="2762948"/>
                </a:lnTo>
                <a:lnTo>
                  <a:pt x="2664244" y="2761488"/>
                </a:lnTo>
                <a:lnTo>
                  <a:pt x="2665184" y="2757678"/>
                </a:lnTo>
                <a:lnTo>
                  <a:pt x="2665526" y="2756497"/>
                </a:lnTo>
                <a:lnTo>
                  <a:pt x="2666657" y="2751620"/>
                </a:lnTo>
                <a:lnTo>
                  <a:pt x="2666835" y="2750705"/>
                </a:lnTo>
                <a:lnTo>
                  <a:pt x="2667050" y="2749854"/>
                </a:lnTo>
                <a:lnTo>
                  <a:pt x="2667228" y="2749004"/>
                </a:lnTo>
                <a:lnTo>
                  <a:pt x="2676677" y="2761488"/>
                </a:lnTo>
                <a:lnTo>
                  <a:pt x="2683649" y="2775381"/>
                </a:lnTo>
                <a:lnTo>
                  <a:pt x="2687967" y="2790317"/>
                </a:lnTo>
                <a:lnTo>
                  <a:pt x="2689453" y="2805925"/>
                </a:lnTo>
                <a:lnTo>
                  <a:pt x="2689453" y="2765869"/>
                </a:lnTo>
                <a:lnTo>
                  <a:pt x="2681757" y="2752166"/>
                </a:lnTo>
                <a:lnTo>
                  <a:pt x="2679014" y="2749004"/>
                </a:lnTo>
                <a:lnTo>
                  <a:pt x="2669159" y="2737675"/>
                </a:lnTo>
                <a:lnTo>
                  <a:pt x="2670098" y="2695410"/>
                </a:lnTo>
                <a:lnTo>
                  <a:pt x="2661526" y="2654084"/>
                </a:lnTo>
                <a:lnTo>
                  <a:pt x="2661462" y="2653957"/>
                </a:lnTo>
                <a:lnTo>
                  <a:pt x="2661462" y="2711450"/>
                </a:lnTo>
                <a:lnTo>
                  <a:pt x="2659215" y="2740558"/>
                </a:lnTo>
                <a:lnTo>
                  <a:pt x="2658834" y="2743060"/>
                </a:lnTo>
                <a:lnTo>
                  <a:pt x="2657818" y="2748267"/>
                </a:lnTo>
                <a:lnTo>
                  <a:pt x="2657703" y="2748673"/>
                </a:lnTo>
                <a:lnTo>
                  <a:pt x="2657589" y="2749512"/>
                </a:lnTo>
                <a:lnTo>
                  <a:pt x="2656890" y="2752636"/>
                </a:lnTo>
                <a:lnTo>
                  <a:pt x="2656167" y="2755646"/>
                </a:lnTo>
                <a:lnTo>
                  <a:pt x="2655316" y="2758706"/>
                </a:lnTo>
                <a:lnTo>
                  <a:pt x="2654808" y="2760624"/>
                </a:lnTo>
                <a:lnTo>
                  <a:pt x="2653106" y="2766415"/>
                </a:lnTo>
                <a:lnTo>
                  <a:pt x="2652141" y="2769247"/>
                </a:lnTo>
                <a:lnTo>
                  <a:pt x="2651976" y="2769819"/>
                </a:lnTo>
                <a:lnTo>
                  <a:pt x="2640076" y="2796578"/>
                </a:lnTo>
                <a:lnTo>
                  <a:pt x="2570061" y="2796578"/>
                </a:lnTo>
                <a:lnTo>
                  <a:pt x="2558097" y="2769362"/>
                </a:lnTo>
                <a:lnTo>
                  <a:pt x="2557983" y="2769197"/>
                </a:lnTo>
                <a:lnTo>
                  <a:pt x="2557018" y="2766352"/>
                </a:lnTo>
                <a:lnTo>
                  <a:pt x="2555316" y="2760624"/>
                </a:lnTo>
                <a:lnTo>
                  <a:pt x="2555138" y="2759951"/>
                </a:lnTo>
                <a:lnTo>
                  <a:pt x="2554922" y="2759329"/>
                </a:lnTo>
                <a:lnTo>
                  <a:pt x="2553157" y="2752636"/>
                </a:lnTo>
                <a:lnTo>
                  <a:pt x="2552369" y="2749067"/>
                </a:lnTo>
                <a:lnTo>
                  <a:pt x="2552255" y="2748559"/>
                </a:lnTo>
                <a:lnTo>
                  <a:pt x="2552192" y="2747988"/>
                </a:lnTo>
                <a:lnTo>
                  <a:pt x="2551747" y="2745752"/>
                </a:lnTo>
                <a:lnTo>
                  <a:pt x="2551747" y="2779445"/>
                </a:lnTo>
                <a:lnTo>
                  <a:pt x="2542692" y="2786062"/>
                </a:lnTo>
                <a:lnTo>
                  <a:pt x="2534462" y="2793644"/>
                </a:lnTo>
                <a:lnTo>
                  <a:pt x="2527135" y="2802090"/>
                </a:lnTo>
                <a:lnTo>
                  <a:pt x="2520785" y="2811310"/>
                </a:lnTo>
                <a:lnTo>
                  <a:pt x="2520670" y="2809494"/>
                </a:lnTo>
                <a:lnTo>
                  <a:pt x="2533281" y="2761704"/>
                </a:lnTo>
                <a:lnTo>
                  <a:pt x="2542844" y="2749067"/>
                </a:lnTo>
                <a:lnTo>
                  <a:pt x="2543010" y="2749854"/>
                </a:lnTo>
                <a:lnTo>
                  <a:pt x="2543238" y="2750705"/>
                </a:lnTo>
                <a:lnTo>
                  <a:pt x="2544000" y="2754338"/>
                </a:lnTo>
                <a:lnTo>
                  <a:pt x="2544343" y="2755646"/>
                </a:lnTo>
                <a:lnTo>
                  <a:pt x="2544546" y="2756611"/>
                </a:lnTo>
                <a:lnTo>
                  <a:pt x="2545905" y="2761704"/>
                </a:lnTo>
                <a:lnTo>
                  <a:pt x="2547658" y="2767660"/>
                </a:lnTo>
                <a:lnTo>
                  <a:pt x="2549017" y="2771686"/>
                </a:lnTo>
                <a:lnTo>
                  <a:pt x="2549461" y="2773108"/>
                </a:lnTo>
                <a:lnTo>
                  <a:pt x="2550668" y="2776499"/>
                </a:lnTo>
                <a:lnTo>
                  <a:pt x="2551226" y="2777972"/>
                </a:lnTo>
                <a:lnTo>
                  <a:pt x="2551519" y="2778887"/>
                </a:lnTo>
                <a:lnTo>
                  <a:pt x="2551747" y="2779445"/>
                </a:lnTo>
                <a:lnTo>
                  <a:pt x="2551747" y="2745752"/>
                </a:lnTo>
                <a:lnTo>
                  <a:pt x="2551595" y="2744978"/>
                </a:lnTo>
                <a:lnTo>
                  <a:pt x="2551226" y="2743060"/>
                </a:lnTo>
                <a:lnTo>
                  <a:pt x="2550833" y="2740444"/>
                </a:lnTo>
                <a:lnTo>
                  <a:pt x="2548572" y="2711539"/>
                </a:lnTo>
                <a:lnTo>
                  <a:pt x="2551112" y="2682595"/>
                </a:lnTo>
                <a:lnTo>
                  <a:pt x="2558313" y="2654503"/>
                </a:lnTo>
                <a:lnTo>
                  <a:pt x="2570111" y="2627795"/>
                </a:lnTo>
                <a:lnTo>
                  <a:pt x="2639961" y="2627795"/>
                </a:lnTo>
                <a:lnTo>
                  <a:pt x="2651760" y="2654503"/>
                </a:lnTo>
                <a:lnTo>
                  <a:pt x="2658948" y="2682646"/>
                </a:lnTo>
                <a:lnTo>
                  <a:pt x="2661462" y="2711450"/>
                </a:lnTo>
                <a:lnTo>
                  <a:pt x="2661462" y="2653957"/>
                </a:lnTo>
                <a:lnTo>
                  <a:pt x="2649372" y="2627795"/>
                </a:lnTo>
                <a:lnTo>
                  <a:pt x="2645029" y="2618384"/>
                </a:lnTo>
                <a:lnTo>
                  <a:pt x="2643670" y="2615450"/>
                </a:lnTo>
                <a:lnTo>
                  <a:pt x="2634513" y="2603817"/>
                </a:lnTo>
                <a:lnTo>
                  <a:pt x="2634513" y="2618384"/>
                </a:lnTo>
                <a:lnTo>
                  <a:pt x="2575661" y="2618384"/>
                </a:lnTo>
                <a:lnTo>
                  <a:pt x="2599994" y="2587891"/>
                </a:lnTo>
                <a:lnTo>
                  <a:pt x="2605087" y="2582786"/>
                </a:lnTo>
                <a:lnTo>
                  <a:pt x="2610193" y="2587891"/>
                </a:lnTo>
                <a:lnTo>
                  <a:pt x="2616974" y="2595067"/>
                </a:lnTo>
                <a:lnTo>
                  <a:pt x="2623286" y="2602560"/>
                </a:lnTo>
                <a:lnTo>
                  <a:pt x="2629128" y="2610345"/>
                </a:lnTo>
                <a:lnTo>
                  <a:pt x="2634513" y="2618384"/>
                </a:lnTo>
                <a:lnTo>
                  <a:pt x="2634513" y="2603817"/>
                </a:lnTo>
                <a:lnTo>
                  <a:pt x="2617978" y="2582786"/>
                </a:lnTo>
                <a:lnTo>
                  <a:pt x="2616771" y="2581249"/>
                </a:lnTo>
                <a:lnTo>
                  <a:pt x="2605036" y="2569514"/>
                </a:lnTo>
                <a:lnTo>
                  <a:pt x="2566365" y="2615450"/>
                </a:lnTo>
                <a:lnTo>
                  <a:pt x="2548496" y="2654084"/>
                </a:lnTo>
                <a:lnTo>
                  <a:pt x="2540101" y="2694495"/>
                </a:lnTo>
                <a:lnTo>
                  <a:pt x="2540025" y="2700528"/>
                </a:lnTo>
                <a:lnTo>
                  <a:pt x="2540863" y="2737675"/>
                </a:lnTo>
                <a:lnTo>
                  <a:pt x="2528252" y="2752191"/>
                </a:lnTo>
                <a:lnTo>
                  <a:pt x="2518930" y="2768790"/>
                </a:lnTo>
                <a:lnTo>
                  <a:pt x="2513139" y="2786900"/>
                </a:lnTo>
                <a:lnTo>
                  <a:pt x="2511158" y="2805925"/>
                </a:lnTo>
                <a:lnTo>
                  <a:pt x="2511145" y="2813012"/>
                </a:lnTo>
                <a:lnTo>
                  <a:pt x="2511996" y="2820212"/>
                </a:lnTo>
                <a:lnTo>
                  <a:pt x="2513888" y="2828315"/>
                </a:lnTo>
                <a:lnTo>
                  <a:pt x="2517051" y="2841701"/>
                </a:lnTo>
                <a:lnTo>
                  <a:pt x="2522601" y="2828264"/>
                </a:lnTo>
                <a:lnTo>
                  <a:pt x="2528506" y="2816593"/>
                </a:lnTo>
                <a:lnTo>
                  <a:pt x="2532240" y="2811310"/>
                </a:lnTo>
                <a:lnTo>
                  <a:pt x="2536050" y="2805925"/>
                </a:lnTo>
                <a:lnTo>
                  <a:pt x="2545067" y="2796451"/>
                </a:lnTo>
                <a:lnTo>
                  <a:pt x="2555367" y="2788348"/>
                </a:lnTo>
                <a:lnTo>
                  <a:pt x="2557754" y="2793644"/>
                </a:lnTo>
                <a:lnTo>
                  <a:pt x="2560282" y="2798673"/>
                </a:lnTo>
                <a:lnTo>
                  <a:pt x="2564498" y="2806039"/>
                </a:lnTo>
                <a:lnTo>
                  <a:pt x="2645460" y="2806039"/>
                </a:lnTo>
                <a:lnTo>
                  <a:pt x="2649677" y="2798610"/>
                </a:lnTo>
                <a:lnTo>
                  <a:pt x="2650693" y="2796578"/>
                </a:lnTo>
                <a:lnTo>
                  <a:pt x="2652230" y="2793517"/>
                </a:lnTo>
                <a:lnTo>
                  <a:pt x="2687294" y="2828315"/>
                </a:lnTo>
                <a:lnTo>
                  <a:pt x="2692908" y="2841650"/>
                </a:lnTo>
                <a:lnTo>
                  <a:pt x="2697950" y="2820212"/>
                </a:lnTo>
                <a:lnTo>
                  <a:pt x="2698800" y="2813012"/>
                </a:lnTo>
                <a:lnTo>
                  <a:pt x="2698800" y="2811259"/>
                </a:lnTo>
                <a:lnTo>
                  <a:pt x="2698800" y="2805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1203" y="1115138"/>
            <a:ext cx="213340" cy="2519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35517" y="1287534"/>
            <a:ext cx="675428" cy="67542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73616" y="1312934"/>
            <a:ext cx="599227" cy="599227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436298" y="1473123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64" y="0"/>
                </a:moveTo>
                <a:lnTo>
                  <a:pt x="95518" y="7119"/>
                </a:lnTo>
                <a:lnTo>
                  <a:pt x="57178" y="26945"/>
                </a:lnTo>
                <a:lnTo>
                  <a:pt x="26945" y="57178"/>
                </a:lnTo>
                <a:lnTo>
                  <a:pt x="7119" y="95518"/>
                </a:lnTo>
                <a:lnTo>
                  <a:pt x="0" y="139664"/>
                </a:lnTo>
                <a:lnTo>
                  <a:pt x="7119" y="183805"/>
                </a:lnTo>
                <a:lnTo>
                  <a:pt x="26945" y="222144"/>
                </a:lnTo>
                <a:lnTo>
                  <a:pt x="57178" y="252378"/>
                </a:lnTo>
                <a:lnTo>
                  <a:pt x="95518" y="272206"/>
                </a:lnTo>
                <a:lnTo>
                  <a:pt x="139664" y="279327"/>
                </a:lnTo>
                <a:lnTo>
                  <a:pt x="183810" y="272206"/>
                </a:lnTo>
                <a:lnTo>
                  <a:pt x="194595" y="266628"/>
                </a:lnTo>
                <a:lnTo>
                  <a:pt x="139664" y="266628"/>
                </a:lnTo>
                <a:lnTo>
                  <a:pt x="90245" y="256652"/>
                </a:lnTo>
                <a:lnTo>
                  <a:pt x="49888" y="229445"/>
                </a:lnTo>
                <a:lnTo>
                  <a:pt x="22678" y="189088"/>
                </a:lnTo>
                <a:lnTo>
                  <a:pt x="12700" y="139664"/>
                </a:lnTo>
                <a:lnTo>
                  <a:pt x="22678" y="90240"/>
                </a:lnTo>
                <a:lnTo>
                  <a:pt x="49888" y="49883"/>
                </a:lnTo>
                <a:lnTo>
                  <a:pt x="90245" y="22675"/>
                </a:lnTo>
                <a:lnTo>
                  <a:pt x="139664" y="12698"/>
                </a:lnTo>
                <a:lnTo>
                  <a:pt x="197054" y="12698"/>
                </a:lnTo>
                <a:lnTo>
                  <a:pt x="194413" y="11239"/>
                </a:lnTo>
                <a:lnTo>
                  <a:pt x="168040" y="2909"/>
                </a:lnTo>
                <a:lnTo>
                  <a:pt x="139664" y="0"/>
                </a:lnTo>
                <a:close/>
              </a:path>
              <a:path w="279400" h="279400">
                <a:moveTo>
                  <a:pt x="265620" y="83681"/>
                </a:moveTo>
                <a:lnTo>
                  <a:pt x="261585" y="83708"/>
                </a:lnTo>
                <a:lnTo>
                  <a:pt x="257383" y="87988"/>
                </a:lnTo>
                <a:lnTo>
                  <a:pt x="256956" y="90523"/>
                </a:lnTo>
                <a:lnTo>
                  <a:pt x="257719" y="92734"/>
                </a:lnTo>
                <a:lnTo>
                  <a:pt x="257577" y="92786"/>
                </a:lnTo>
                <a:lnTo>
                  <a:pt x="261430" y="103906"/>
                </a:lnTo>
                <a:lnTo>
                  <a:pt x="264270" y="115454"/>
                </a:lnTo>
                <a:lnTo>
                  <a:pt x="266027" y="127387"/>
                </a:lnTo>
                <a:lnTo>
                  <a:pt x="266628" y="139664"/>
                </a:lnTo>
                <a:lnTo>
                  <a:pt x="256652" y="189088"/>
                </a:lnTo>
                <a:lnTo>
                  <a:pt x="229445" y="229445"/>
                </a:lnTo>
                <a:lnTo>
                  <a:pt x="189088" y="256652"/>
                </a:lnTo>
                <a:lnTo>
                  <a:pt x="139664" y="266628"/>
                </a:lnTo>
                <a:lnTo>
                  <a:pt x="194595" y="266628"/>
                </a:lnTo>
                <a:lnTo>
                  <a:pt x="222150" y="252378"/>
                </a:lnTo>
                <a:lnTo>
                  <a:pt x="252382" y="222144"/>
                </a:lnTo>
                <a:lnTo>
                  <a:pt x="272209" y="183805"/>
                </a:lnTo>
                <a:lnTo>
                  <a:pt x="279328" y="139664"/>
                </a:lnTo>
                <a:lnTo>
                  <a:pt x="278684" y="126367"/>
                </a:lnTo>
                <a:lnTo>
                  <a:pt x="276803" y="113431"/>
                </a:lnTo>
                <a:lnTo>
                  <a:pt x="273763" y="100903"/>
                </a:lnTo>
                <a:lnTo>
                  <a:pt x="269642" y="88828"/>
                </a:lnTo>
                <a:lnTo>
                  <a:pt x="269345" y="87858"/>
                </a:lnTo>
                <a:lnTo>
                  <a:pt x="268892" y="86914"/>
                </a:lnTo>
                <a:lnTo>
                  <a:pt x="265620" y="83681"/>
                </a:lnTo>
                <a:close/>
              </a:path>
              <a:path w="279400" h="279400">
                <a:moveTo>
                  <a:pt x="77941" y="114265"/>
                </a:moveTo>
                <a:lnTo>
                  <a:pt x="72677" y="114265"/>
                </a:lnTo>
                <a:lnTo>
                  <a:pt x="69832" y="117110"/>
                </a:lnTo>
                <a:lnTo>
                  <a:pt x="69832" y="122374"/>
                </a:lnTo>
                <a:lnTo>
                  <a:pt x="70543" y="123951"/>
                </a:lnTo>
                <a:lnTo>
                  <a:pt x="136328" y="189736"/>
                </a:lnTo>
                <a:lnTo>
                  <a:pt x="137905" y="190447"/>
                </a:lnTo>
                <a:lnTo>
                  <a:pt x="141475" y="190447"/>
                </a:lnTo>
                <a:lnTo>
                  <a:pt x="143078" y="189684"/>
                </a:lnTo>
                <a:lnTo>
                  <a:pt x="144218" y="188494"/>
                </a:lnTo>
                <a:lnTo>
                  <a:pt x="157118" y="175019"/>
                </a:lnTo>
                <a:lnTo>
                  <a:pt x="139561" y="175019"/>
                </a:lnTo>
                <a:lnTo>
                  <a:pt x="79518" y="114976"/>
                </a:lnTo>
                <a:lnTo>
                  <a:pt x="77941" y="114265"/>
                </a:lnTo>
                <a:close/>
              </a:path>
              <a:path w="279400" h="279400">
                <a:moveTo>
                  <a:pt x="144279" y="188469"/>
                </a:moveTo>
                <a:close/>
              </a:path>
              <a:path w="279400" h="279400">
                <a:moveTo>
                  <a:pt x="276484" y="38084"/>
                </a:moveTo>
                <a:lnTo>
                  <a:pt x="271169" y="38084"/>
                </a:lnTo>
                <a:lnTo>
                  <a:pt x="269552" y="38860"/>
                </a:lnTo>
                <a:lnTo>
                  <a:pt x="268400" y="40076"/>
                </a:lnTo>
                <a:lnTo>
                  <a:pt x="252081" y="57146"/>
                </a:lnTo>
                <a:lnTo>
                  <a:pt x="243183" y="66379"/>
                </a:lnTo>
                <a:lnTo>
                  <a:pt x="139561" y="175019"/>
                </a:lnTo>
                <a:lnTo>
                  <a:pt x="157118" y="175019"/>
                </a:lnTo>
                <a:lnTo>
                  <a:pt x="250233" y="77475"/>
                </a:lnTo>
                <a:lnTo>
                  <a:pt x="259349" y="67957"/>
                </a:lnTo>
                <a:lnTo>
                  <a:pt x="277569" y="48817"/>
                </a:lnTo>
                <a:lnTo>
                  <a:pt x="278643" y="47666"/>
                </a:lnTo>
                <a:lnTo>
                  <a:pt x="279328" y="46127"/>
                </a:lnTo>
                <a:lnTo>
                  <a:pt x="279328" y="40942"/>
                </a:lnTo>
                <a:lnTo>
                  <a:pt x="276484" y="38084"/>
                </a:lnTo>
                <a:close/>
              </a:path>
              <a:path w="279400" h="279400">
                <a:moveTo>
                  <a:pt x="250321" y="77435"/>
                </a:moveTo>
                <a:close/>
              </a:path>
              <a:path w="279400" h="279400">
                <a:moveTo>
                  <a:pt x="252042" y="57094"/>
                </a:moveTo>
                <a:close/>
              </a:path>
              <a:path w="279400" h="279400">
                <a:moveTo>
                  <a:pt x="239587" y="51494"/>
                </a:moveTo>
                <a:lnTo>
                  <a:pt x="231066" y="51494"/>
                </a:lnTo>
                <a:lnTo>
                  <a:pt x="233575" y="53757"/>
                </a:lnTo>
                <a:lnTo>
                  <a:pt x="237416" y="53705"/>
                </a:lnTo>
                <a:lnTo>
                  <a:pt x="239587" y="51494"/>
                </a:lnTo>
                <a:close/>
              </a:path>
              <a:path w="279400" h="279400">
                <a:moveTo>
                  <a:pt x="197054" y="12698"/>
                </a:moveTo>
                <a:lnTo>
                  <a:pt x="139664" y="12698"/>
                </a:lnTo>
                <a:lnTo>
                  <a:pt x="165827" y="15404"/>
                </a:lnTo>
                <a:lnTo>
                  <a:pt x="190127" y="23155"/>
                </a:lnTo>
                <a:lnTo>
                  <a:pt x="212027" y="35399"/>
                </a:lnTo>
                <a:lnTo>
                  <a:pt x="230988" y="51584"/>
                </a:lnTo>
                <a:lnTo>
                  <a:pt x="239587" y="51494"/>
                </a:lnTo>
                <a:lnTo>
                  <a:pt x="242216" y="48817"/>
                </a:lnTo>
                <a:lnTo>
                  <a:pt x="242239" y="44757"/>
                </a:lnTo>
                <a:lnTo>
                  <a:pt x="239497" y="42054"/>
                </a:lnTo>
                <a:lnTo>
                  <a:pt x="239187" y="41950"/>
                </a:lnTo>
                <a:lnTo>
                  <a:pt x="238928" y="41770"/>
                </a:lnTo>
                <a:lnTo>
                  <a:pt x="218226" y="24392"/>
                </a:lnTo>
                <a:lnTo>
                  <a:pt x="197054" y="12698"/>
                </a:lnTo>
                <a:close/>
              </a:path>
              <a:path w="279400" h="279400">
                <a:moveTo>
                  <a:pt x="268387" y="40050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311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453010"/>
      </p:ext>
    </p:extLst>
  </p:cSld>
  <p:clrMapOvr>
    <a:masterClrMapping/>
  </p:clrMapOvr>
  <p:transition spd="slow" advClick="0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133827"/>
      </p:ext>
    </p:extLst>
  </p:cSld>
  <p:clrMapOvr>
    <a:masterClrMapping/>
  </p:clrMapOvr>
  <p:transition spd="slow"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8337" y="1025743"/>
            <a:ext cx="234124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5808" y="2297481"/>
            <a:ext cx="8500745" cy="275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39DB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73142" y="6532824"/>
            <a:ext cx="2584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713" r:id="rId6"/>
    <p:sldLayoutId id="2147483714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25BDB-ACE3-D67D-5D67-E2571FC92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81C2408-1A0A-69F2-667A-F58BCFBA2F86}"/>
              </a:ext>
            </a:extLst>
          </p:cNvPr>
          <p:cNvSpPr txBox="1"/>
          <p:nvPr/>
        </p:nvSpPr>
        <p:spPr>
          <a:xfrm>
            <a:off x="0" y="355937"/>
            <a:ext cx="1217777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00" dirty="0">
                <a:latin typeface="Barlow Condensed ExtraBold" panose="00000906000000000000" pitchFamily="2" charset="0"/>
              </a:rPr>
              <a:t>Introduction to React.js</a:t>
            </a:r>
            <a:endParaRPr lang="en-US" sz="6700" dirty="0">
              <a:solidFill>
                <a:srgbClr val="0CA1D6"/>
              </a:solidFill>
              <a:latin typeface="Barlow Condensed ExtraBold" panose="00000906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B448C-97D9-8AE2-CB88-1713755ECBF6}"/>
              </a:ext>
            </a:extLst>
          </p:cNvPr>
          <p:cNvSpPr/>
          <p:nvPr/>
        </p:nvSpPr>
        <p:spPr>
          <a:xfrm flipH="1">
            <a:off x="488058" y="354824"/>
            <a:ext cx="797817" cy="159658"/>
          </a:xfrm>
          <a:prstGeom prst="rect">
            <a:avLst/>
          </a:prstGeom>
          <a:solidFill>
            <a:srgbClr val="0CA1D6"/>
          </a:solidFill>
          <a:ln>
            <a:solidFill>
              <a:srgbClr val="0CA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7ED64-2E79-8DAB-2F5A-927A15386156}"/>
              </a:ext>
            </a:extLst>
          </p:cNvPr>
          <p:cNvCxnSpPr>
            <a:cxnSpLocks/>
          </p:cNvCxnSpPr>
          <p:nvPr/>
        </p:nvCxnSpPr>
        <p:spPr>
          <a:xfrm flipV="1">
            <a:off x="894872" y="1642412"/>
            <a:ext cx="10402253" cy="339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>
            <a:extLst>
              <a:ext uri="{FF2B5EF4-FFF2-40B4-BE49-F238E27FC236}">
                <a16:creationId xmlns:a16="http://schemas.microsoft.com/office/drawing/2014/main" id="{1DAD2B33-DE48-901C-030D-B0D366ACC00E}"/>
              </a:ext>
            </a:extLst>
          </p:cNvPr>
          <p:cNvSpPr/>
          <p:nvPr/>
        </p:nvSpPr>
        <p:spPr>
          <a:xfrm>
            <a:off x="11709229" y="1057134"/>
            <a:ext cx="316114" cy="316114"/>
          </a:xfrm>
          <a:prstGeom prst="plus">
            <a:avLst>
              <a:gd name="adj" fmla="val 437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6F270-D682-A0C0-9A55-8FBAD7A74B18}"/>
              </a:ext>
            </a:extLst>
          </p:cNvPr>
          <p:cNvSpPr txBox="1"/>
          <p:nvPr/>
        </p:nvSpPr>
        <p:spPr>
          <a:xfrm>
            <a:off x="894872" y="2819400"/>
            <a:ext cx="96969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/>
              <a:t>What is React.js?</a:t>
            </a:r>
          </a:p>
          <a:p>
            <a:pPr>
              <a:buNone/>
            </a:pPr>
            <a:endParaRPr lang="en-US" b="1" dirty="0"/>
          </a:p>
          <a:p>
            <a:r>
              <a:rPr lang="en-US" sz="2000" dirty="0"/>
              <a:t>React.js (or simply React) is a </a:t>
            </a:r>
            <a:r>
              <a:rPr lang="en-US" sz="2000" b="1" dirty="0"/>
              <a:t>JavaScript library</a:t>
            </a:r>
            <a:r>
              <a:rPr lang="en-US" sz="2000" dirty="0"/>
              <a:t> used for building </a:t>
            </a:r>
            <a:r>
              <a:rPr lang="en-US" sz="2000" b="1" dirty="0"/>
              <a:t>interactive and dynamic user interfaces (UIs)</a:t>
            </a:r>
            <a:r>
              <a:rPr lang="en-US" sz="2000" dirty="0"/>
              <a:t> for web applications. It was developed by </a:t>
            </a:r>
            <a:r>
              <a:rPr lang="en-US" sz="2000" b="1" dirty="0"/>
              <a:t>Facebook (Meta)</a:t>
            </a:r>
            <a:r>
              <a:rPr lang="en-US" sz="2000" dirty="0"/>
              <a:t> and is now widely used by developers worldwide.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9E0F4-27D4-9A28-94B9-F45E57B7C6FE}"/>
              </a:ext>
            </a:extLst>
          </p:cNvPr>
          <p:cNvSpPr txBox="1"/>
          <p:nvPr/>
        </p:nvSpPr>
        <p:spPr>
          <a:xfrm>
            <a:off x="4953000" y="6565612"/>
            <a:ext cx="2286000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www.wscubetech.com</a:t>
            </a:r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983FCBD2-E9F1-B325-59E0-7928FE604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28" y="106536"/>
            <a:ext cx="1500052" cy="6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A7D7E-D062-0087-963B-C3606CB2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368CD4-EFB0-B0CB-F5FB-9394259D21DA}"/>
              </a:ext>
            </a:extLst>
          </p:cNvPr>
          <p:cNvSpPr txBox="1"/>
          <p:nvPr/>
        </p:nvSpPr>
        <p:spPr>
          <a:xfrm>
            <a:off x="0" y="355937"/>
            <a:ext cx="12177771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00" dirty="0">
                <a:latin typeface="Barlow Condensed ExtraBold" panose="00000906000000000000" pitchFamily="2" charset="0"/>
              </a:rPr>
              <a:t>Key Features of React.js</a:t>
            </a:r>
            <a:endParaRPr lang="en-US" sz="6700" dirty="0">
              <a:solidFill>
                <a:srgbClr val="0CA1D6"/>
              </a:solidFill>
              <a:latin typeface="Barlow Condensed ExtraBold" panose="00000906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E5D1D-0763-B4D4-DB92-DDDDEAA718B1}"/>
              </a:ext>
            </a:extLst>
          </p:cNvPr>
          <p:cNvSpPr/>
          <p:nvPr/>
        </p:nvSpPr>
        <p:spPr>
          <a:xfrm flipH="1">
            <a:off x="488058" y="354824"/>
            <a:ext cx="797817" cy="159658"/>
          </a:xfrm>
          <a:prstGeom prst="rect">
            <a:avLst/>
          </a:prstGeom>
          <a:solidFill>
            <a:srgbClr val="0CA1D6"/>
          </a:solidFill>
          <a:ln>
            <a:solidFill>
              <a:srgbClr val="0CA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CC2B5-68BC-1EB8-54D8-F17DA705F102}"/>
              </a:ext>
            </a:extLst>
          </p:cNvPr>
          <p:cNvCxnSpPr>
            <a:cxnSpLocks/>
          </p:cNvCxnSpPr>
          <p:nvPr/>
        </p:nvCxnSpPr>
        <p:spPr>
          <a:xfrm flipV="1">
            <a:off x="894872" y="1642412"/>
            <a:ext cx="10402253" cy="3398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>
            <a:extLst>
              <a:ext uri="{FF2B5EF4-FFF2-40B4-BE49-F238E27FC236}">
                <a16:creationId xmlns:a16="http://schemas.microsoft.com/office/drawing/2014/main" id="{9A102A53-57E6-9AFD-47CA-F8430954D01F}"/>
              </a:ext>
            </a:extLst>
          </p:cNvPr>
          <p:cNvSpPr/>
          <p:nvPr/>
        </p:nvSpPr>
        <p:spPr>
          <a:xfrm>
            <a:off x="11709229" y="1057134"/>
            <a:ext cx="316114" cy="316114"/>
          </a:xfrm>
          <a:prstGeom prst="plus">
            <a:avLst>
              <a:gd name="adj" fmla="val 4378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BF159-C9C3-CB44-2546-0259D3823B6F}"/>
              </a:ext>
            </a:extLst>
          </p:cNvPr>
          <p:cNvSpPr txBox="1"/>
          <p:nvPr/>
        </p:nvSpPr>
        <p:spPr>
          <a:xfrm>
            <a:off x="838200" y="2061241"/>
            <a:ext cx="10134600" cy="3792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Component-Based Architecture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Build UIs using reusable and independent components.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Virtual DOM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Efficiently updates and renders the UI, making React fast.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JSX (JavaScript XML)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Allows writing HTML-like syntax in JavaScript.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One-Way Data Binding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Data flows in a single direction, making debugging easier.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Hooks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– Functional components can now have state and lifecycle features.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React Router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Enables navigation and routing in React applications.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State Management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– React provides local state, but Redux, Context API, and </a:t>
            </a:r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Zustand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are used for global state management.</a:t>
            </a:r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A406F-F278-D656-EFFC-8650616E8C16}"/>
              </a:ext>
            </a:extLst>
          </p:cNvPr>
          <p:cNvSpPr txBox="1"/>
          <p:nvPr/>
        </p:nvSpPr>
        <p:spPr>
          <a:xfrm>
            <a:off x="4953000" y="6565612"/>
            <a:ext cx="2286000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www.wscubetech.com</a:t>
            </a:r>
          </a:p>
        </p:txBody>
      </p:sp>
      <p:pic>
        <p:nvPicPr>
          <p:cNvPr id="2" name="Picture 1" descr="A blue and grey logo&#10;&#10;Description automatically generated">
            <a:extLst>
              <a:ext uri="{FF2B5EF4-FFF2-40B4-BE49-F238E27FC236}">
                <a16:creationId xmlns:a16="http://schemas.microsoft.com/office/drawing/2014/main" id="{03BC1F2D-751A-3E89-6E67-F1EAF48DAE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28" y="106536"/>
            <a:ext cx="1500052" cy="62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F31E0E-085D-84DC-F578-78BE45F22752}"/>
              </a:ext>
            </a:extLst>
          </p:cNvPr>
          <p:cNvSpPr/>
          <p:nvPr/>
        </p:nvSpPr>
        <p:spPr>
          <a:xfrm>
            <a:off x="0" y="3706111"/>
            <a:ext cx="12192000" cy="240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E8592-FFF4-96C9-E69C-B20567DEB6D9}"/>
              </a:ext>
            </a:extLst>
          </p:cNvPr>
          <p:cNvSpPr txBox="1"/>
          <p:nvPr/>
        </p:nvSpPr>
        <p:spPr>
          <a:xfrm>
            <a:off x="4474672" y="853636"/>
            <a:ext cx="7633308" cy="248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3400" spc="-150" dirty="0">
                <a:gradFill flip="none" rotWithShape="1">
                  <a:gsLst>
                    <a:gs pos="0">
                      <a:srgbClr val="005370"/>
                    </a:gs>
                    <a:gs pos="100000">
                      <a:srgbClr val="17B2E9"/>
                    </a:gs>
                  </a:gsLst>
                  <a:lin ang="5400000" scaled="1"/>
                  <a:tileRect/>
                </a:gradFill>
                <a:latin typeface="Barlow Condensed ExtraBold" panose="00000906000000000000" pitchFamily="2" charset="0"/>
                <a:cs typeface="Aharoni" panose="02010803020104030203" pitchFamily="2" charset="-79"/>
              </a:rPr>
              <a:t>THANK YOU!!</a:t>
            </a:r>
          </a:p>
        </p:txBody>
      </p:sp>
      <p:pic>
        <p:nvPicPr>
          <p:cNvPr id="6" name="Picture Placeholder 3">
            <a:extLst>
              <a:ext uri="{FF2B5EF4-FFF2-40B4-BE49-F238E27FC236}">
                <a16:creationId xmlns:a16="http://schemas.microsoft.com/office/drawing/2014/main" id="{461D60BF-8EDB-29CD-8D98-D9A525C559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2" t="29" r="15878" b="-29"/>
          <a:stretch/>
        </p:blipFill>
        <p:spPr>
          <a:xfrm>
            <a:off x="408560" y="-4535"/>
            <a:ext cx="3815930" cy="6858000"/>
          </a:xfrm>
          <a:custGeom>
            <a:avLst/>
            <a:gdLst>
              <a:gd name="connsiteX0" fmla="*/ 0 w 3113314"/>
              <a:gd name="connsiteY0" fmla="*/ 0 h 5595257"/>
              <a:gd name="connsiteX1" fmla="*/ 3113314 w 3113314"/>
              <a:gd name="connsiteY1" fmla="*/ 0 h 5595257"/>
              <a:gd name="connsiteX2" fmla="*/ 3113314 w 3113314"/>
              <a:gd name="connsiteY2" fmla="*/ 5595257 h 5595257"/>
              <a:gd name="connsiteX3" fmla="*/ 0 w 3113314"/>
              <a:gd name="connsiteY3" fmla="*/ 5595257 h 559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3314" h="5595257">
                <a:moveTo>
                  <a:pt x="0" y="0"/>
                </a:moveTo>
                <a:lnTo>
                  <a:pt x="3113314" y="0"/>
                </a:lnTo>
                <a:lnTo>
                  <a:pt x="3113314" y="5595257"/>
                </a:lnTo>
                <a:lnTo>
                  <a:pt x="0" y="5595257"/>
                </a:lnTo>
                <a:close/>
              </a:path>
            </a:pathLst>
          </a:cu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8EF2A62-CE41-D107-3529-376C4449DA0D}"/>
              </a:ext>
            </a:extLst>
          </p:cNvPr>
          <p:cNvGrpSpPr/>
          <p:nvPr/>
        </p:nvGrpSpPr>
        <p:grpSpPr>
          <a:xfrm>
            <a:off x="5890657" y="3310689"/>
            <a:ext cx="833069" cy="833069"/>
            <a:chOff x="5115202" y="2962343"/>
            <a:chExt cx="833069" cy="8330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980A0C-A820-1B33-7ADD-D51B51FED6D4}"/>
                </a:ext>
              </a:extLst>
            </p:cNvPr>
            <p:cNvSpPr/>
            <p:nvPr/>
          </p:nvSpPr>
          <p:spPr>
            <a:xfrm>
              <a:off x="5115202" y="2962343"/>
              <a:ext cx="833069" cy="833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46682D-D7C9-75AF-8765-3078279B55AC}"/>
                </a:ext>
              </a:extLst>
            </p:cNvPr>
            <p:cNvSpPr/>
            <p:nvPr/>
          </p:nvSpPr>
          <p:spPr>
            <a:xfrm>
              <a:off x="5186301" y="3035833"/>
              <a:ext cx="685514" cy="685512"/>
            </a:xfrm>
            <a:prstGeom prst="ellipse">
              <a:avLst/>
            </a:prstGeom>
            <a:solidFill>
              <a:srgbClr val="1D393F"/>
            </a:solidFill>
            <a:ln>
              <a:solidFill>
                <a:srgbClr val="1D39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448E11-0EB9-67FB-7803-E44B9EC88499}"/>
              </a:ext>
            </a:extLst>
          </p:cNvPr>
          <p:cNvGrpSpPr/>
          <p:nvPr/>
        </p:nvGrpSpPr>
        <p:grpSpPr>
          <a:xfrm>
            <a:off x="9589341" y="3310224"/>
            <a:ext cx="833069" cy="833069"/>
            <a:chOff x="10912672" y="2961878"/>
            <a:chExt cx="833069" cy="83306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1797D7-8AC9-40B6-9209-478D7593AB7F}"/>
                </a:ext>
              </a:extLst>
            </p:cNvPr>
            <p:cNvSpPr/>
            <p:nvPr/>
          </p:nvSpPr>
          <p:spPr>
            <a:xfrm>
              <a:off x="10912672" y="2961878"/>
              <a:ext cx="833069" cy="8330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7A8F58-7AA4-8356-9D2E-83C24FC20D6D}"/>
                </a:ext>
              </a:extLst>
            </p:cNvPr>
            <p:cNvSpPr/>
            <p:nvPr/>
          </p:nvSpPr>
          <p:spPr>
            <a:xfrm>
              <a:off x="10983771" y="3035368"/>
              <a:ext cx="685514" cy="685512"/>
            </a:xfrm>
            <a:prstGeom prst="ellipse">
              <a:avLst/>
            </a:prstGeom>
            <a:solidFill>
              <a:srgbClr val="1D393F"/>
            </a:solidFill>
            <a:ln>
              <a:solidFill>
                <a:srgbClr val="1D393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45D085-0474-474D-F1A2-367879F73E9E}"/>
              </a:ext>
            </a:extLst>
          </p:cNvPr>
          <p:cNvGrpSpPr/>
          <p:nvPr/>
        </p:nvGrpSpPr>
        <p:grpSpPr>
          <a:xfrm>
            <a:off x="5042305" y="4243189"/>
            <a:ext cx="2654306" cy="1454757"/>
            <a:chOff x="4390470" y="3785042"/>
            <a:chExt cx="2654306" cy="14547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80E610-D7FF-7847-868F-D63818C9C75D}"/>
                </a:ext>
              </a:extLst>
            </p:cNvPr>
            <p:cNvSpPr/>
            <p:nvPr/>
          </p:nvSpPr>
          <p:spPr>
            <a:xfrm>
              <a:off x="4663585" y="3785042"/>
              <a:ext cx="2381191" cy="1454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89304">
                <a:lnSpc>
                  <a:spcPct val="170000"/>
                </a:lnSpc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@wscubetechindia</a:t>
              </a:r>
            </a:p>
            <a:p>
              <a:pPr defTabSz="1289304">
                <a:lnSpc>
                  <a:spcPct val="170000"/>
                </a:lnSpc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@wscubetechindia</a:t>
              </a:r>
              <a:endParaRPr lang="en-US" sz="1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defTabSz="1289304">
                <a:lnSpc>
                  <a:spcPct val="170000"/>
                </a:lnSpc>
                <a:spcAft>
                  <a:spcPts val="600"/>
                </a:spcAft>
              </a:pPr>
              <a:r>
                <a:rPr lang="en-US" sz="1600" kern="1200" dirty="0">
                  <a:solidFill>
                    <a:schemeClr val="tx1"/>
                  </a:solidFill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@wscubetech.india</a:t>
              </a:r>
              <a:endParaRPr lang="en-US" sz="16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793C125-1DCD-B383-D53B-32E9DFC26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470" y="3952510"/>
              <a:ext cx="273115" cy="27311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354CE9F-5A50-105B-0698-B9C58319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149" y="4461483"/>
              <a:ext cx="235758" cy="23575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C58397D-E5A4-0665-04BC-96C3E93D1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149" y="4963193"/>
              <a:ext cx="235758" cy="235758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D8D2F70-1AA3-2807-F62B-5B8A2F63AB63}"/>
              </a:ext>
            </a:extLst>
          </p:cNvPr>
          <p:cNvSpPr/>
          <p:nvPr/>
        </p:nvSpPr>
        <p:spPr>
          <a:xfrm flipH="1">
            <a:off x="707043" y="1055197"/>
            <a:ext cx="45719" cy="580280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BD839A-BE7B-7FBF-1EF6-8DE9418338E5}"/>
              </a:ext>
            </a:extLst>
          </p:cNvPr>
          <p:cNvSpPr/>
          <p:nvPr/>
        </p:nvSpPr>
        <p:spPr>
          <a:xfrm>
            <a:off x="1048390" y="2303205"/>
            <a:ext cx="45719" cy="45482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B75F07-DEAF-D622-4840-6A2B52B14E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792" y="3561859"/>
            <a:ext cx="328906" cy="3289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46A9E5-4EA4-7468-9D2D-7F65D499E1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81" y="3532613"/>
            <a:ext cx="389220" cy="3892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353A247-AC14-5864-BD86-F7667BE7F745}"/>
              </a:ext>
            </a:extLst>
          </p:cNvPr>
          <p:cNvSpPr/>
          <p:nvPr/>
        </p:nvSpPr>
        <p:spPr>
          <a:xfrm>
            <a:off x="8420131" y="4326533"/>
            <a:ext cx="3165228" cy="1534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89304">
              <a:lnSpc>
                <a:spcPct val="150000"/>
              </a:lnSpc>
              <a:spcAft>
                <a:spcPts val="600"/>
              </a:spcAft>
            </a:pPr>
            <a:r>
              <a:rPr lang="en-US" sz="1600" kern="1200" dirty="0"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Subscribe to our channel </a:t>
            </a:r>
            <a:r>
              <a:rPr lang="en-US" sz="16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‘</a:t>
            </a:r>
            <a:r>
              <a:rPr lang="en-US" sz="1600" b="1" u="sng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WsCubeTech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’ 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and press the bell icon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kern="1200" dirty="0"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to get all important notifications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85EE1B5-929C-C2CD-E221-C316068E14E0}"/>
              </a:ext>
            </a:extLst>
          </p:cNvPr>
          <p:cNvSpPr/>
          <p:nvPr/>
        </p:nvSpPr>
        <p:spPr>
          <a:xfrm flipH="1">
            <a:off x="408560" y="6544"/>
            <a:ext cx="3822036" cy="6851455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F801E223-EE46-9AF3-1E32-F865140DC9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928" y="106536"/>
            <a:ext cx="1500052" cy="6240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30DB28-9936-4D55-8FBC-2F65361FE80C}"/>
              </a:ext>
            </a:extLst>
          </p:cNvPr>
          <p:cNvSpPr txBox="1"/>
          <p:nvPr/>
        </p:nvSpPr>
        <p:spPr>
          <a:xfrm>
            <a:off x="7148326" y="6565612"/>
            <a:ext cx="2286000" cy="2923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www.wscubetech.com</a:t>
            </a:r>
          </a:p>
        </p:txBody>
      </p:sp>
    </p:spTree>
    <p:extLst>
      <p:ext uri="{BB962C8B-B14F-4D97-AF65-F5344CB8AC3E}">
        <p14:creationId xmlns:p14="http://schemas.microsoft.com/office/powerpoint/2010/main" val="630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7119</TotalTime>
  <Words>204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Barlow Condensed ExtraBold</vt:lpstr>
      <vt:lpstr>Calibri</vt:lpstr>
      <vt:lpstr>Poppins</vt:lpstr>
      <vt:lpstr>Poppins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FlutterLiveClass Demo</dc:title>
  <dc:creator>Pradeep Kumar Rai</dc:creator>
  <cp:lastModifiedBy>Pradeep Kumar Rai</cp:lastModifiedBy>
  <cp:revision>149</cp:revision>
  <dcterms:created xsi:type="dcterms:W3CDTF">2023-11-16T10:27:10Z</dcterms:created>
  <dcterms:modified xsi:type="dcterms:W3CDTF">2025-03-20T12:33:38Z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2023-11-10T00:00:00Z</vt:filetime>
  </property>
  <property fmtid="{D5CDD505-2E9C-101B-9397-08002B2CF9AE}" pid="3" name="Creator">
    <vt:lpwstr>Keynote</vt:lpwstr>
  </property>
  <property fmtid="{D5CDD505-2E9C-101B-9397-08002B2CF9AE}" pid="4" name="LastSaved">
    <vt:filetime>2023-11-16T00:00:00Z</vt:filetime>
  </property>
  <property fmtid="{D5CDD505-2E9C-101B-9397-08002B2CF9AE}" pid="5" name="Producer">
    <vt:lpwstr>macOS Version 12.6.8 (Build 21G725) Quartz PDFContext</vt:lpwstr>
  </property>
  <property fmtid="{D5CDD505-2E9C-101B-9397-08002B2CF9AE}" pid="6" name="MSIP_Label_defa4170-0d19-0005-0004-bc88714345d2_Enabled">
    <vt:lpwstr>true</vt:lpwstr>
  </property>
  <property fmtid="{D5CDD505-2E9C-101B-9397-08002B2CF9AE}" pid="7" name="MSIP_Label_defa4170-0d19-0005-0004-bc88714345d2_SetDate">
    <vt:lpwstr>2024-01-09T11:20:42Z</vt:lpwstr>
  </property>
  <property fmtid="{D5CDD505-2E9C-101B-9397-08002B2CF9AE}" pid="8" name="MSIP_Label_defa4170-0d19-0005-0004-bc88714345d2_Method">
    <vt:lpwstr>Standard</vt:lpwstr>
  </property>
  <property fmtid="{D5CDD505-2E9C-101B-9397-08002B2CF9AE}" pid="9" name="MSIP_Label_defa4170-0d19-0005-0004-bc88714345d2_Name">
    <vt:lpwstr>defa4170-0d19-0005-0004-bc88714345d2</vt:lpwstr>
  </property>
  <property fmtid="{D5CDD505-2E9C-101B-9397-08002B2CF9AE}" pid="10" name="MSIP_Label_defa4170-0d19-0005-0004-bc88714345d2_SiteId">
    <vt:lpwstr>4f3cffbe-37fd-4d1f-bc3b-5fb4b3d0ea22</vt:lpwstr>
  </property>
  <property fmtid="{D5CDD505-2E9C-101B-9397-08002B2CF9AE}" pid="11" name="MSIP_Label_defa4170-0d19-0005-0004-bc88714345d2_ActionId">
    <vt:lpwstr>27c2b3ee-5c6c-440f-be5e-f9d9c391384a</vt:lpwstr>
  </property>
  <property fmtid="{D5CDD505-2E9C-101B-9397-08002B2CF9AE}" pid="12" name="MSIP_Label_defa4170-0d19-0005-0004-bc88714345d2_ContentBits">
    <vt:lpwstr>0</vt:lpwstr>
  </property>
</Properties>
</file>