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7" r:id="rId17"/>
  </p:sldIdLst>
  <p:sldSz cx="18288000" cy="10287000"/>
  <p:notesSz cx="6858000" cy="9144000"/>
  <p:embeddedFontLst>
    <p:embeddedFont>
      <p:font typeface="Open Sauce Bold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8F474-DD60-FF98-D3D5-7CEA1512484A}" v="40" dt="2025-06-26T07:57:28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B58F474-DD60-FF98-D3D5-7CEA1512484A}"/>
    <pc:docChg chg="delSld modSld">
      <pc:chgData name="Guest User" userId="" providerId="Windows Live" clId="Web-{AB58F474-DD60-FF98-D3D5-7CEA1512484A}" dt="2025-06-26T07:57:28.138" v="19"/>
      <pc:docMkLst>
        <pc:docMk/>
      </pc:docMkLst>
      <pc:sldChg chg="modSp">
        <pc:chgData name="Guest User" userId="" providerId="Windows Live" clId="Web-{AB58F474-DD60-FF98-D3D5-7CEA1512484A}" dt="2025-06-26T07:42:46.512" v="18" actId="20577"/>
        <pc:sldMkLst>
          <pc:docMk/>
          <pc:sldMk cId="4097759000" sldId="272"/>
        </pc:sldMkLst>
        <pc:spChg chg="mod">
          <ac:chgData name="Guest User" userId="" providerId="Windows Live" clId="Web-{AB58F474-DD60-FF98-D3D5-7CEA1512484A}" dt="2025-06-26T07:42:46.512" v="18" actId="20577"/>
          <ac:spMkLst>
            <pc:docMk/>
            <pc:sldMk cId="4097759000" sldId="272"/>
            <ac:spMk id="10" creationId="{26F98BB4-2D2E-95C5-2C7E-37D9EB252B1B}"/>
          </ac:spMkLst>
        </pc:spChg>
      </pc:sldChg>
      <pc:sldChg chg="del">
        <pc:chgData name="Guest User" userId="" providerId="Windows Live" clId="Web-{AB58F474-DD60-FF98-D3D5-7CEA1512484A}" dt="2025-06-26T07:57:28.138" v="19"/>
        <pc:sldMkLst>
          <pc:docMk/>
          <pc:sldMk cId="1285663473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B9E3F-8028-4229-A04E-72D50595C2F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0E15F71-4F3E-4806-A29B-593FAF2254B2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rPr>
            <a:t>Loops in Python</a:t>
          </a:r>
          <a:endParaRPr lang="en-US" dirty="0"/>
        </a:p>
      </dgm:t>
    </dgm:pt>
    <dgm:pt modelId="{74051AA5-E302-4128-BFDA-AC1C0A2AC757}" type="parTrans" cxnId="{7685E39C-2BEE-484C-B50D-3BE015D51B7D}">
      <dgm:prSet/>
      <dgm:spPr/>
      <dgm:t>
        <a:bodyPr/>
        <a:lstStyle/>
        <a:p>
          <a:endParaRPr lang="en-US"/>
        </a:p>
      </dgm:t>
    </dgm:pt>
    <dgm:pt modelId="{645E53C1-714E-46CD-B7DD-AE60986A276D}" type="sibTrans" cxnId="{7685E39C-2BEE-484C-B50D-3BE015D51B7D}">
      <dgm:prSet/>
      <dgm:spPr/>
      <dgm:t>
        <a:bodyPr/>
        <a:lstStyle/>
        <a:p>
          <a:endParaRPr lang="en-US"/>
        </a:p>
      </dgm:t>
    </dgm:pt>
    <dgm:pt modelId="{2385A27D-5A77-40FB-8B46-C50D24BEFC53}">
      <dgm:prSet phldrT="[Text]" custT="1"/>
      <dgm:spPr/>
      <dgm:t>
        <a:bodyPr/>
        <a:lstStyle/>
        <a:p>
          <a:pPr>
            <a:buNone/>
          </a:pPr>
          <a:r>
            <a:rPr lang="en-US" sz="2740" kern="1200" dirty="0">
              <a:solidFill>
                <a:srgbClr val="000000"/>
              </a:solidFill>
              <a:latin typeface="Poppins"/>
              <a:ea typeface="Poppins"/>
              <a:cs typeface="Poppins"/>
            </a:rPr>
            <a:t>For Loop</a:t>
          </a:r>
        </a:p>
      </dgm:t>
    </dgm:pt>
    <dgm:pt modelId="{E50B454D-5B73-45ED-893F-8F304AC03FDF}" type="parTrans" cxnId="{2CF741A4-28AF-49B6-A259-76DD022C6053}">
      <dgm:prSet/>
      <dgm:spPr/>
      <dgm:t>
        <a:bodyPr/>
        <a:lstStyle/>
        <a:p>
          <a:endParaRPr lang="en-US"/>
        </a:p>
      </dgm:t>
    </dgm:pt>
    <dgm:pt modelId="{B923C8DF-A7E1-4B96-B071-99DB902A7B4F}" type="sibTrans" cxnId="{2CF741A4-28AF-49B6-A259-76DD022C6053}">
      <dgm:prSet/>
      <dgm:spPr/>
      <dgm:t>
        <a:bodyPr/>
        <a:lstStyle/>
        <a:p>
          <a:endParaRPr lang="en-US"/>
        </a:p>
      </dgm:t>
    </dgm:pt>
    <dgm:pt modelId="{9150F757-D764-4E1E-80F9-332F844A42AF}">
      <dgm:prSet phldrT="[Text]" custT="1"/>
      <dgm:spPr/>
      <dgm:t>
        <a:bodyPr/>
        <a:lstStyle/>
        <a:p>
          <a:pPr>
            <a:buNone/>
          </a:pPr>
          <a:r>
            <a:rPr lang="en-US" sz="2740" kern="1200" dirty="0">
              <a:solidFill>
                <a:srgbClr val="000000"/>
              </a:solidFill>
              <a:latin typeface="Poppins"/>
              <a:ea typeface="Poppins"/>
              <a:cs typeface="Poppins"/>
            </a:rPr>
            <a:t>While Loop</a:t>
          </a:r>
        </a:p>
      </dgm:t>
    </dgm:pt>
    <dgm:pt modelId="{7CDBD43C-9AB5-43FC-B9BE-841D44C82BE5}" type="parTrans" cxnId="{5EC44DFC-9A9A-4B19-AC65-4B6370F013EA}">
      <dgm:prSet/>
      <dgm:spPr/>
      <dgm:t>
        <a:bodyPr/>
        <a:lstStyle/>
        <a:p>
          <a:endParaRPr lang="en-US"/>
        </a:p>
      </dgm:t>
    </dgm:pt>
    <dgm:pt modelId="{FC036422-B65C-4EA1-8E3F-B7E378E842E3}" type="sibTrans" cxnId="{5EC44DFC-9A9A-4B19-AC65-4B6370F013EA}">
      <dgm:prSet/>
      <dgm:spPr/>
      <dgm:t>
        <a:bodyPr/>
        <a:lstStyle/>
        <a:p>
          <a:endParaRPr lang="en-US"/>
        </a:p>
      </dgm:t>
    </dgm:pt>
    <dgm:pt modelId="{64664BF3-E800-4885-93C9-D85C52DDE35A}" type="pres">
      <dgm:prSet presAssocID="{364B9E3F-8028-4229-A04E-72D50595C2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F37474-0235-49BF-90C4-0C7EB7605367}" type="pres">
      <dgm:prSet presAssocID="{20E15F71-4F3E-4806-A29B-593FAF2254B2}" presName="hierRoot1" presStyleCnt="0"/>
      <dgm:spPr/>
    </dgm:pt>
    <dgm:pt modelId="{D2A88F50-088F-42C0-82EB-B6D0E33BF658}" type="pres">
      <dgm:prSet presAssocID="{20E15F71-4F3E-4806-A29B-593FAF2254B2}" presName="composite" presStyleCnt="0"/>
      <dgm:spPr/>
    </dgm:pt>
    <dgm:pt modelId="{99983619-2226-4D88-9EBE-23F6F2E6DF48}" type="pres">
      <dgm:prSet presAssocID="{20E15F71-4F3E-4806-A29B-593FAF2254B2}" presName="background" presStyleLbl="node0" presStyleIdx="0" presStyleCnt="1"/>
      <dgm:spPr/>
    </dgm:pt>
    <dgm:pt modelId="{264F54B5-0897-4C56-83CC-AD0105090696}" type="pres">
      <dgm:prSet presAssocID="{20E15F71-4F3E-4806-A29B-593FAF2254B2}" presName="text" presStyleLbl="fgAcc0" presStyleIdx="0" presStyleCnt="1">
        <dgm:presLayoutVars>
          <dgm:chPref val="3"/>
        </dgm:presLayoutVars>
      </dgm:prSet>
      <dgm:spPr/>
    </dgm:pt>
    <dgm:pt modelId="{30B5DB25-DDFD-499B-AA38-92D52709A2DE}" type="pres">
      <dgm:prSet presAssocID="{20E15F71-4F3E-4806-A29B-593FAF2254B2}" presName="hierChild2" presStyleCnt="0"/>
      <dgm:spPr/>
    </dgm:pt>
    <dgm:pt modelId="{8C21587D-D935-436A-89C3-A3DA26ADA022}" type="pres">
      <dgm:prSet presAssocID="{E50B454D-5B73-45ED-893F-8F304AC03FDF}" presName="Name10" presStyleLbl="parChTrans1D2" presStyleIdx="0" presStyleCnt="2"/>
      <dgm:spPr/>
    </dgm:pt>
    <dgm:pt modelId="{F7D07E0A-D982-4A7F-A5F6-29BABB0D3BA3}" type="pres">
      <dgm:prSet presAssocID="{2385A27D-5A77-40FB-8B46-C50D24BEFC53}" presName="hierRoot2" presStyleCnt="0"/>
      <dgm:spPr/>
    </dgm:pt>
    <dgm:pt modelId="{9691E5D5-0D70-462E-920E-C5C9C55AE20A}" type="pres">
      <dgm:prSet presAssocID="{2385A27D-5A77-40FB-8B46-C50D24BEFC53}" presName="composite2" presStyleCnt="0"/>
      <dgm:spPr/>
    </dgm:pt>
    <dgm:pt modelId="{CBC455C5-56EA-424A-911E-D55558DF2C26}" type="pres">
      <dgm:prSet presAssocID="{2385A27D-5A77-40FB-8B46-C50D24BEFC53}" presName="background2" presStyleLbl="node2" presStyleIdx="0" presStyleCnt="2"/>
      <dgm:spPr/>
    </dgm:pt>
    <dgm:pt modelId="{74B41CC0-1262-4F74-8330-429DE098779B}" type="pres">
      <dgm:prSet presAssocID="{2385A27D-5A77-40FB-8B46-C50D24BEFC53}" presName="text2" presStyleLbl="fgAcc2" presStyleIdx="0" presStyleCnt="2" custLinFactNeighborX="-61351" custLinFactNeighborY="1805">
        <dgm:presLayoutVars>
          <dgm:chPref val="3"/>
        </dgm:presLayoutVars>
      </dgm:prSet>
      <dgm:spPr/>
    </dgm:pt>
    <dgm:pt modelId="{2326391F-5002-4355-815B-ABC1C898A4E2}" type="pres">
      <dgm:prSet presAssocID="{2385A27D-5A77-40FB-8B46-C50D24BEFC53}" presName="hierChild3" presStyleCnt="0"/>
      <dgm:spPr/>
    </dgm:pt>
    <dgm:pt modelId="{D8DC7641-9DA3-4789-A092-D5C3DB00C9DA}" type="pres">
      <dgm:prSet presAssocID="{7CDBD43C-9AB5-43FC-B9BE-841D44C82BE5}" presName="Name10" presStyleLbl="parChTrans1D2" presStyleIdx="1" presStyleCnt="2"/>
      <dgm:spPr/>
    </dgm:pt>
    <dgm:pt modelId="{BF05F280-A1AF-4F50-ACBA-527C4C627185}" type="pres">
      <dgm:prSet presAssocID="{9150F757-D764-4E1E-80F9-332F844A42AF}" presName="hierRoot2" presStyleCnt="0"/>
      <dgm:spPr/>
    </dgm:pt>
    <dgm:pt modelId="{1C1B65F0-2191-44B7-9BC1-555EEA85D737}" type="pres">
      <dgm:prSet presAssocID="{9150F757-D764-4E1E-80F9-332F844A42AF}" presName="composite2" presStyleCnt="0"/>
      <dgm:spPr/>
    </dgm:pt>
    <dgm:pt modelId="{B5983B76-C425-45BC-9031-A7338C67026C}" type="pres">
      <dgm:prSet presAssocID="{9150F757-D764-4E1E-80F9-332F844A42AF}" presName="background2" presStyleLbl="node2" presStyleIdx="1" presStyleCnt="2"/>
      <dgm:spPr/>
    </dgm:pt>
    <dgm:pt modelId="{6E8EF599-59C7-4633-BE37-0B6BDC0D1AC8}" type="pres">
      <dgm:prSet presAssocID="{9150F757-D764-4E1E-80F9-332F844A42AF}" presName="text2" presStyleLbl="fgAcc2" presStyleIdx="1" presStyleCnt="2" custLinFactNeighborX="73843" custLinFactNeighborY="11469">
        <dgm:presLayoutVars>
          <dgm:chPref val="3"/>
        </dgm:presLayoutVars>
      </dgm:prSet>
      <dgm:spPr/>
    </dgm:pt>
    <dgm:pt modelId="{4E8B65E1-4B66-4925-84B5-69D46BAE1F22}" type="pres">
      <dgm:prSet presAssocID="{9150F757-D764-4E1E-80F9-332F844A42AF}" presName="hierChild3" presStyleCnt="0"/>
      <dgm:spPr/>
    </dgm:pt>
  </dgm:ptLst>
  <dgm:cxnLst>
    <dgm:cxn modelId="{E71D3207-1F72-4A90-87A6-A3A5CCB8FCCF}" type="presOf" srcId="{9150F757-D764-4E1E-80F9-332F844A42AF}" destId="{6E8EF599-59C7-4633-BE37-0B6BDC0D1AC8}" srcOrd="0" destOrd="0" presId="urn:microsoft.com/office/officeart/2005/8/layout/hierarchy1"/>
    <dgm:cxn modelId="{D13ADF2C-ACC8-42B5-8267-1D7576EDE95C}" type="presOf" srcId="{20E15F71-4F3E-4806-A29B-593FAF2254B2}" destId="{264F54B5-0897-4C56-83CC-AD0105090696}" srcOrd="0" destOrd="0" presId="urn:microsoft.com/office/officeart/2005/8/layout/hierarchy1"/>
    <dgm:cxn modelId="{721BD18D-8FDC-4ECA-A329-453631BFC9A1}" type="presOf" srcId="{364B9E3F-8028-4229-A04E-72D50595C2FD}" destId="{64664BF3-E800-4885-93C9-D85C52DDE35A}" srcOrd="0" destOrd="0" presId="urn:microsoft.com/office/officeart/2005/8/layout/hierarchy1"/>
    <dgm:cxn modelId="{4836039B-CEA9-40F1-BE07-7BA892B578B8}" type="presOf" srcId="{2385A27D-5A77-40FB-8B46-C50D24BEFC53}" destId="{74B41CC0-1262-4F74-8330-429DE098779B}" srcOrd="0" destOrd="0" presId="urn:microsoft.com/office/officeart/2005/8/layout/hierarchy1"/>
    <dgm:cxn modelId="{7685E39C-2BEE-484C-B50D-3BE015D51B7D}" srcId="{364B9E3F-8028-4229-A04E-72D50595C2FD}" destId="{20E15F71-4F3E-4806-A29B-593FAF2254B2}" srcOrd="0" destOrd="0" parTransId="{74051AA5-E302-4128-BFDA-AC1C0A2AC757}" sibTransId="{645E53C1-714E-46CD-B7DD-AE60986A276D}"/>
    <dgm:cxn modelId="{2CF741A4-28AF-49B6-A259-76DD022C6053}" srcId="{20E15F71-4F3E-4806-A29B-593FAF2254B2}" destId="{2385A27D-5A77-40FB-8B46-C50D24BEFC53}" srcOrd="0" destOrd="0" parTransId="{E50B454D-5B73-45ED-893F-8F304AC03FDF}" sibTransId="{B923C8DF-A7E1-4B96-B071-99DB902A7B4F}"/>
    <dgm:cxn modelId="{A1CF74F0-D8E6-4480-B6AE-5D35C38DC8B5}" type="presOf" srcId="{7CDBD43C-9AB5-43FC-B9BE-841D44C82BE5}" destId="{D8DC7641-9DA3-4789-A092-D5C3DB00C9DA}" srcOrd="0" destOrd="0" presId="urn:microsoft.com/office/officeart/2005/8/layout/hierarchy1"/>
    <dgm:cxn modelId="{B21340F5-96DB-4DC1-897A-9AC2CD292DB3}" type="presOf" srcId="{E50B454D-5B73-45ED-893F-8F304AC03FDF}" destId="{8C21587D-D935-436A-89C3-A3DA26ADA022}" srcOrd="0" destOrd="0" presId="urn:microsoft.com/office/officeart/2005/8/layout/hierarchy1"/>
    <dgm:cxn modelId="{5EC44DFC-9A9A-4B19-AC65-4B6370F013EA}" srcId="{20E15F71-4F3E-4806-A29B-593FAF2254B2}" destId="{9150F757-D764-4E1E-80F9-332F844A42AF}" srcOrd="1" destOrd="0" parTransId="{7CDBD43C-9AB5-43FC-B9BE-841D44C82BE5}" sibTransId="{FC036422-B65C-4EA1-8E3F-B7E378E842E3}"/>
    <dgm:cxn modelId="{C3B0E519-EE99-4CA9-B994-6FA760344550}" type="presParOf" srcId="{64664BF3-E800-4885-93C9-D85C52DDE35A}" destId="{8DF37474-0235-49BF-90C4-0C7EB7605367}" srcOrd="0" destOrd="0" presId="urn:microsoft.com/office/officeart/2005/8/layout/hierarchy1"/>
    <dgm:cxn modelId="{38F7AE6F-F090-455B-A57A-3B690DB436A2}" type="presParOf" srcId="{8DF37474-0235-49BF-90C4-0C7EB7605367}" destId="{D2A88F50-088F-42C0-82EB-B6D0E33BF658}" srcOrd="0" destOrd="0" presId="urn:microsoft.com/office/officeart/2005/8/layout/hierarchy1"/>
    <dgm:cxn modelId="{222459CD-4788-4D55-8EF0-00AE6513189D}" type="presParOf" srcId="{D2A88F50-088F-42C0-82EB-B6D0E33BF658}" destId="{99983619-2226-4D88-9EBE-23F6F2E6DF48}" srcOrd="0" destOrd="0" presId="urn:microsoft.com/office/officeart/2005/8/layout/hierarchy1"/>
    <dgm:cxn modelId="{75FD28E1-37F7-488A-B124-A99737A2E264}" type="presParOf" srcId="{D2A88F50-088F-42C0-82EB-B6D0E33BF658}" destId="{264F54B5-0897-4C56-83CC-AD0105090696}" srcOrd="1" destOrd="0" presId="urn:microsoft.com/office/officeart/2005/8/layout/hierarchy1"/>
    <dgm:cxn modelId="{5F36B5B6-0A3E-4580-908C-061519B10815}" type="presParOf" srcId="{8DF37474-0235-49BF-90C4-0C7EB7605367}" destId="{30B5DB25-DDFD-499B-AA38-92D52709A2DE}" srcOrd="1" destOrd="0" presId="urn:microsoft.com/office/officeart/2005/8/layout/hierarchy1"/>
    <dgm:cxn modelId="{B78FFD00-50E0-4FA2-86DB-AA5C885429F1}" type="presParOf" srcId="{30B5DB25-DDFD-499B-AA38-92D52709A2DE}" destId="{8C21587D-D935-436A-89C3-A3DA26ADA022}" srcOrd="0" destOrd="0" presId="urn:microsoft.com/office/officeart/2005/8/layout/hierarchy1"/>
    <dgm:cxn modelId="{3FDD8B5B-F5A5-4C8C-83FE-615F0A92823A}" type="presParOf" srcId="{30B5DB25-DDFD-499B-AA38-92D52709A2DE}" destId="{F7D07E0A-D982-4A7F-A5F6-29BABB0D3BA3}" srcOrd="1" destOrd="0" presId="urn:microsoft.com/office/officeart/2005/8/layout/hierarchy1"/>
    <dgm:cxn modelId="{1710903D-E329-4157-A683-3AB8F5CE79F7}" type="presParOf" srcId="{F7D07E0A-D982-4A7F-A5F6-29BABB0D3BA3}" destId="{9691E5D5-0D70-462E-920E-C5C9C55AE20A}" srcOrd="0" destOrd="0" presId="urn:microsoft.com/office/officeart/2005/8/layout/hierarchy1"/>
    <dgm:cxn modelId="{281A3600-1E17-482A-933D-949CC91F49C4}" type="presParOf" srcId="{9691E5D5-0D70-462E-920E-C5C9C55AE20A}" destId="{CBC455C5-56EA-424A-911E-D55558DF2C26}" srcOrd="0" destOrd="0" presId="urn:microsoft.com/office/officeart/2005/8/layout/hierarchy1"/>
    <dgm:cxn modelId="{1693594C-74FC-4603-9A8D-5215EB1A5C20}" type="presParOf" srcId="{9691E5D5-0D70-462E-920E-C5C9C55AE20A}" destId="{74B41CC0-1262-4F74-8330-429DE098779B}" srcOrd="1" destOrd="0" presId="urn:microsoft.com/office/officeart/2005/8/layout/hierarchy1"/>
    <dgm:cxn modelId="{4349B528-ACAC-46FC-8323-011DD13B564B}" type="presParOf" srcId="{F7D07E0A-D982-4A7F-A5F6-29BABB0D3BA3}" destId="{2326391F-5002-4355-815B-ABC1C898A4E2}" srcOrd="1" destOrd="0" presId="urn:microsoft.com/office/officeart/2005/8/layout/hierarchy1"/>
    <dgm:cxn modelId="{72BB12A1-0E4E-4D77-920F-A1810A737D4A}" type="presParOf" srcId="{30B5DB25-DDFD-499B-AA38-92D52709A2DE}" destId="{D8DC7641-9DA3-4789-A092-D5C3DB00C9DA}" srcOrd="2" destOrd="0" presId="urn:microsoft.com/office/officeart/2005/8/layout/hierarchy1"/>
    <dgm:cxn modelId="{1DE01135-2C8D-429C-96CE-D8A9D7823579}" type="presParOf" srcId="{30B5DB25-DDFD-499B-AA38-92D52709A2DE}" destId="{BF05F280-A1AF-4F50-ACBA-527C4C627185}" srcOrd="3" destOrd="0" presId="urn:microsoft.com/office/officeart/2005/8/layout/hierarchy1"/>
    <dgm:cxn modelId="{77EF0790-13FF-4506-BBDC-07AAFFE05B93}" type="presParOf" srcId="{BF05F280-A1AF-4F50-ACBA-527C4C627185}" destId="{1C1B65F0-2191-44B7-9BC1-555EEA85D737}" srcOrd="0" destOrd="0" presId="urn:microsoft.com/office/officeart/2005/8/layout/hierarchy1"/>
    <dgm:cxn modelId="{FFE616CB-C4C5-45E4-AC65-73DFDF15DD5D}" type="presParOf" srcId="{1C1B65F0-2191-44B7-9BC1-555EEA85D737}" destId="{B5983B76-C425-45BC-9031-A7338C67026C}" srcOrd="0" destOrd="0" presId="urn:microsoft.com/office/officeart/2005/8/layout/hierarchy1"/>
    <dgm:cxn modelId="{CE81F91B-714C-446B-9381-9A808E99D4BA}" type="presParOf" srcId="{1C1B65F0-2191-44B7-9BC1-555EEA85D737}" destId="{6E8EF599-59C7-4633-BE37-0B6BDC0D1AC8}" srcOrd="1" destOrd="0" presId="urn:microsoft.com/office/officeart/2005/8/layout/hierarchy1"/>
    <dgm:cxn modelId="{A7EAF89C-45A4-43F5-A834-47FFCC8012F0}" type="presParOf" srcId="{BF05F280-A1AF-4F50-ACBA-527C4C627185}" destId="{4E8B65E1-4B66-4925-84B5-69D46BAE1F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7641-9DA3-4789-A092-D5C3DB00C9DA}">
      <dsp:nvSpPr>
        <dsp:cNvPr id="0" name=""/>
        <dsp:cNvSpPr/>
      </dsp:nvSpPr>
      <dsp:spPr>
        <a:xfrm>
          <a:off x="5386522" y="1577867"/>
          <a:ext cx="3351716" cy="72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018"/>
              </a:lnTo>
              <a:lnTo>
                <a:pt x="3351716" y="493018"/>
              </a:lnTo>
              <a:lnTo>
                <a:pt x="3351716" y="7230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1587D-D935-436A-89C3-A3DA26ADA022}">
      <dsp:nvSpPr>
        <dsp:cNvPr id="0" name=""/>
        <dsp:cNvSpPr/>
      </dsp:nvSpPr>
      <dsp:spPr>
        <a:xfrm>
          <a:off x="2345056" y="1577867"/>
          <a:ext cx="3041465" cy="723095"/>
        </a:xfrm>
        <a:custGeom>
          <a:avLst/>
          <a:gdLst/>
          <a:ahLst/>
          <a:cxnLst/>
          <a:rect l="0" t="0" r="0" b="0"/>
          <a:pathLst>
            <a:path>
              <a:moveTo>
                <a:pt x="3041465" y="0"/>
              </a:moveTo>
              <a:lnTo>
                <a:pt x="3041465" y="493018"/>
              </a:lnTo>
              <a:lnTo>
                <a:pt x="0" y="493018"/>
              </a:lnTo>
              <a:lnTo>
                <a:pt x="0" y="7230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83619-2226-4D88-9EBE-23F6F2E6DF48}">
      <dsp:nvSpPr>
        <dsp:cNvPr id="0" name=""/>
        <dsp:cNvSpPr/>
      </dsp:nvSpPr>
      <dsp:spPr>
        <a:xfrm>
          <a:off x="4144723" y="783"/>
          <a:ext cx="2483597" cy="15770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54B5-0897-4C56-83CC-AD0105090696}">
      <dsp:nvSpPr>
        <dsp:cNvPr id="0" name=""/>
        <dsp:cNvSpPr/>
      </dsp:nvSpPr>
      <dsp:spPr>
        <a:xfrm>
          <a:off x="4420679" y="262940"/>
          <a:ext cx="2483597" cy="1577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rPr>
            <a:t>Loops in Python</a:t>
          </a:r>
          <a:endParaRPr lang="en-US" sz="3500" kern="1200" dirty="0"/>
        </a:p>
      </dsp:txBody>
      <dsp:txXfrm>
        <a:off x="4466870" y="309131"/>
        <a:ext cx="2391215" cy="1484702"/>
      </dsp:txXfrm>
    </dsp:sp>
    <dsp:sp modelId="{CBC455C5-56EA-424A-911E-D55558DF2C26}">
      <dsp:nvSpPr>
        <dsp:cNvPr id="0" name=""/>
        <dsp:cNvSpPr/>
      </dsp:nvSpPr>
      <dsp:spPr>
        <a:xfrm>
          <a:off x="1103258" y="2300963"/>
          <a:ext cx="2483597" cy="15770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41CC0-1262-4F74-8330-429DE098779B}">
      <dsp:nvSpPr>
        <dsp:cNvPr id="0" name=""/>
        <dsp:cNvSpPr/>
      </dsp:nvSpPr>
      <dsp:spPr>
        <a:xfrm>
          <a:off x="1379213" y="2563120"/>
          <a:ext cx="2483597" cy="1577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1793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40" kern="1200" dirty="0">
              <a:solidFill>
                <a:srgbClr val="000000"/>
              </a:solidFill>
              <a:latin typeface="Poppins"/>
              <a:ea typeface="Poppins"/>
              <a:cs typeface="Poppins"/>
            </a:rPr>
            <a:t>For Loop</a:t>
          </a:r>
        </a:p>
      </dsp:txBody>
      <dsp:txXfrm>
        <a:off x="1425404" y="2609311"/>
        <a:ext cx="2391215" cy="1484702"/>
      </dsp:txXfrm>
    </dsp:sp>
    <dsp:sp modelId="{B5983B76-C425-45BC-9031-A7338C67026C}">
      <dsp:nvSpPr>
        <dsp:cNvPr id="0" name=""/>
        <dsp:cNvSpPr/>
      </dsp:nvSpPr>
      <dsp:spPr>
        <a:xfrm>
          <a:off x="7496440" y="2300963"/>
          <a:ext cx="2483597" cy="15770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F599-59C7-4633-BE37-0B6BDC0D1AC8}">
      <dsp:nvSpPr>
        <dsp:cNvPr id="0" name=""/>
        <dsp:cNvSpPr/>
      </dsp:nvSpPr>
      <dsp:spPr>
        <a:xfrm>
          <a:off x="7772395" y="2563120"/>
          <a:ext cx="2483597" cy="1577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1793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40" kern="1200" dirty="0">
              <a:solidFill>
                <a:srgbClr val="000000"/>
              </a:solidFill>
              <a:latin typeface="Poppins"/>
              <a:ea typeface="Poppins"/>
              <a:cs typeface="Poppins"/>
            </a:rPr>
            <a:t>While Loop</a:t>
          </a:r>
        </a:p>
      </dsp:txBody>
      <dsp:txXfrm>
        <a:off x="7818586" y="2609311"/>
        <a:ext cx="2391215" cy="148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27T07:50:39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24198 17672 568 0,'0'0'0'0,"122"194"0"0,-49 1 8 0,-17 28-17 0,-11 10 9 0,-8-14-11 0,2-2 7 0,-2-13-39 16,8-19 22-16,-2-18 7 16,2-26 14-16,-9-26 2 15,-19-29-2-15,-17-29 0 16,0-23-2-16,-31-16-6 15,0-5 8-15,11 8 0 16,12 10 0-16,8 9 6 16,0 7-6-16,0 0 0 15,0-11-2-15,0-9 6 0,0-10-8 16,-3-8 3-16,1-3-10 16,-1-6 8-16,3 0-54 15,0 0 57-15,0 0 5 16,8 0 0-16,-8 0-9 15,0 0 4-15,-5-8-16 16,-13-10 15-16,1-2-31 16,3-1 4-16,1 1-60 15</inkml:trace>
  <inkml:trace contextRef="#ctx0" brushRef="#br0" timeOffset="7504.01">24830 11000 588 0,'0'0'120'0,"0"0"-74"15,0 0 35-15,0 0 6 16,0 0 15-16,0 0 3 15,0 0-49-15,0 0 9 16,-17-79-50-16,16 79 17 16,-2 0 27-16,-2 0-57 0,0 22-2 15,-10 27-3-15,-7 20 3 16,-4 25 49-16,-2 5-46 16,5 7 6-16,5 0 15 15,3 2-20-15,3-1 18 16,7 7-22-16,5 5 0 15,0 6 17-15,0 6-17 16,14 3 0-16,4-9 6 16,6-9-2-16,2-15 2 15,-3-17-6-15,4-16 0 0,1-14-1 16,-2-15 1 0,0-10 0-16,4-14-5 0,1-11 13 15,11-4-7-15,1-11-1 16,4-26 0-16,-2-9 18 15,-8-7-18-15,-5-8 0 16,1-11 10-16,-8-8-10 16,-7-12 9-16,-8-5-9 15,-10 2 0-15,0 6 10 16,-33 11-9-16,-10 12-1 16,-2 6 0-16,-2 16 9 15,1 6-9-15,-2 16 0 16,1 15 0-16,1 7-15 15,-4 0 15-15,5 25-17 0,5 12-11 16,10 5-58-16,15 4-27 16,15 1-83-16,0-7-137 15,12-8-176-15</inkml:trace>
  <inkml:trace contextRef="#ctx0" brushRef="#br0" timeOffset="22885.85">26105 10771 949 0,'0'0'226'0,"0"0"-157"15,0 0 47-15,0 0 35 16,0 0-43-16,0 0-77 16,0 0 0-16,0 0-17 15,139-156 5-15,-88 101 26 16,8-9-25-16,6-8-17 0,11-14 42 16,10-10-38-1,16-21 9-15,20-16-2 16,27-21-3-16,22-18 25 0,23-16-36 15,15-17 0-15,9-6 2 16,9-8 0-16,-2 5-2 16,-11 15 0-16,-21 24 0 15,-31 28 14-15,-35 31-14 16,-33 28 0-16,-29 24-1 16,-20 19 1-16,-18 17-4 15,-10 14-1-15,-11 6-11 16,-6 3 4-16,3 5-41 15,-3 0-4-15,0 0 18 16,0 0-44-16,0 11-38 16,0 18-12-16,-3 6-37 0,-14-4-108 15,1-7-183-15</inkml:trace>
  <inkml:trace contextRef="#ctx0" brushRef="#br0" timeOffset="23690.06">30884 6754 704 0,'0'0'197'0,"-7"-117"-136"0,7 54 29 16,0 7 44-16,14 5-30 15,-2 18-55-15,-3 17-29 16,-4 7 51-16,-4 9-39 15,3 0 6-15,-4 0-15 16,6 0-20-16,14 31-2 16,9 27 10-16,15 24 27 15,-2 26 22-15,-7 17-44 16,-1 10 18-16,-4 3-4 0,-7-2-14 16,2-3 3-1,-3-13-19-15,-5-12 0 0,-2-12 28 16,-6-17-19-16,-5-18-2 15,-4-10-2-15,0-13-4 16,-8-16 12-16,-11-5-13 16,1-10 0-16,4-7 24 15,4 0-16-15,6 0 22 16,4 0 1-16,0-9-11 16,0-6 10-16,0-4-30 15,18-9 0-15,6 1 35 16,7 2-21-16,1-2 9 15,4 3-5-15,4-3-18 16,-6 4 0-16,2 2 0 16,-10 4 0-16,-12 6 0 0,-5 4 0 15,-5 5 0-15,-4 2 0 16,0 0 0-16,0 0 0 16,0 0-109-16,-8-5-70 15,-6 5-40-15,-8 0-331 16</inkml:trace>
  <inkml:trace contextRef="#ctx0" brushRef="#br0" timeOffset="27323.17">26119 11598 443 0,'0'0'76'0,"0"0"-35"0,0 0 12 16,0 0 8-16,0 0-4 16,0 0-33-16,0 0-17 15,0 0 8-15,0 0-15 16,0 0 6-16,0 0 36 16,0 0-17-16,0 0 6 0,0 0 8 15,3 0-10-15,-3 0 14 16,0 0-13-16,0 3 2 15,0-3 29-15,0 2-31 16,0-2-3-16,0 2-16 16,0-2-7-16,0 2 17 15,6-2-18-15,6 5 14 16,7-1 41-16,9 0 49 16,3 1-39-16,4-1-17 15,7 2 7-15,9 0 13 16,7 0-45-16,2-1-13 15,7 1 28-15,1-2-33 16,5 1 2-16,9-5 3 16,10 0-13-16,12 0 29 15,15 0-27-15,8-14-2 0,6 2 37 16,12 3-26-16,3 6 16 16,7 3-6-16,5 0-10 15,-3 0 29-15,-1 3-40 16,-5 6 4-16,-6 6 26 15,1 0-30-15,-3-2 5 16,3-1 10-16,4-3-14 16,-1-6 22-16,1-3-23 15,4 0 0-15,1 0 34 16,0 0-34-16,-5 0 5 0,-6 0-5 16,-17 0 0-16,-20 0 0 15,-25 0 0-15,-24 3 0 16,-21 0 0-16,-14-2 0 15,-6-1 0-15,-10 0 0 16,-7 0 0-16,0 0 0 16,0 2 0-16,0-2 0 15,0 0 0-15,0 0 0 16,0 0 0-16,-7 0 0 16,-11 0-29-16,-4 10-127 15,0-1-141-15,8-1-119 16,14-8-640-16</inkml:trace>
  <inkml:trace contextRef="#ctx0" brushRef="#br0" timeOffset="27844.2">31439 10725 878 0,'0'0'134'0,"0"0"-40"0,0 0 5 0,83-124 26 15,-20 83 0-15,7 2-53 16,3 9 9-16,-2 8-6 15,-3 4-14-15,-4 8 22 16,-8 8-49-16,-19 2-5 16,-11 0 21-16,-13 8-50 15,-4 16 4-15,-8 12-1 16,-1 20 0-16,0 21 21 16,-18 21-24-16,-24 9 0 15,-12 14 19-15,-5-2-11 16,9-12-7-16,13-14-1 15,18-29 0-15,16-19 3 16,3-15-3-16,8-8 0 0,20-4 26 16,17-12-24-16,18-6 12 15,20-8-14-15,21-29 0 16,10-8 0-16,1 1 0 16,-10 0 0-16,-15 6 0 15,-17 5-25-15,-14 11-86 16,-17 6-46-16,-16 13-50 15,-13 3-67-15,-13 0-178 16</inkml:trace>
  <inkml:trace contextRef="#ctx0" brushRef="#br0" timeOffset="29170.89">25790 13220 850 0,'0'0'164'0,"0"0"-95"0,0 0-17 15,0 0 56-15,0 0-20 16,0 0-64-16,11 42-10 15,37 13 36-15,15 19 34 16,16 8 16-16,28-2-64 16,19-2-3-16,32-6 42 15,33-3-49-15,32-4 21 16,24 17-13-16,7 25-16 16,3 21 39-16,-20 18-50 0,-16 7 11 15,-3-1-10-15,4 2-8 16,18-2 18-16,16-6-18 15,3-8 0-15,-5-13 0 16,-26-13 0-16,-31-17-7 16,-27-18-15-16,-36-22-45 15,-30-21-19-15,-30-25-49 16,-20-9-43-16,-13-20 33 16,-6-28-40-16,-4-13-115 15,-3-6-464-15</inkml:trace>
  <inkml:trace contextRef="#ctx0" brushRef="#br0" timeOffset="29834.96">32311 14391 681 0,'0'0'87'0,"0"0"-75"0,-129-19 77 0,115 19 46 16,6-2-10-16,8-1 20 15,0-3-29-15,3-15-2 16,35-12-17-16,20-13-47 16,18-9 32-16,8 9-35 15,6 6-9-15,2 19 41 16,2 20-47-16,-10 1 4 16,-16 30-15-16,-18 21-14 15,-27 13 8-15,-20 11-15 16,-3 14 0-16,-31 6 20 15,-19 0-16-15,-4-1-4 16,8-12 0-16,18-16 5 0,20-15-6 16,8-14 1-16,43-6 0 15,26-8 6-15,13-5-5 16,9-6-1-16,-7 4 0 16,-13-3 4-16,-16 8-4 15,-18 6 0-15,-11 10 0 16,-15 10 0-16,-11 10 0 15,0 12 0-15,-29 1 0 16,-26 7 0-16,-13 1 0 16,-14 3 0-16,-13-3 0 15,-9 0 0-15,2-8 0 16,3-11 0-16,7-14 0 0,12-20 0 16,7-14 0-16,8-11 0 15,11-11-36-15,5-29-105 16,20-13-124-16,7-2-112 15,8-2-236-15</inkml:trace>
  <inkml:trace contextRef="#ctx0" brushRef="#br0" timeOffset="32955.83">29734 6335 241 0,'0'0'102'0,"0"0"-58"0,0-116 1 16,5 70 15-16,10 0-33 16,1 2 34-16,-2 10 10 15,-5 4-11-15,-4 8 13 16,-1 11-27-16,-2 2 2 16,1 7 14-16,-3 2-6 15,0-2-1-15,0 2-39 16,0 0 4-16,0 0 14 15,0 0-34-15,0 0 6 0,0 0-6 16,1 15 1-16,7 14 13 16,-2 14-9-16,2 2-4 15,0 5 21-15,1 5-19 16,-3 2 7-16,8 5-2 16,0 3-7-16,11-1 16 15,-2 0-17-15,2 2 0 16,6 1 6-16,-8 4-4 15,1 5-2-15,-3 6 0 16,1-3 2-16,-2 2 8 16,2 4-10-16,4 8 0 15,2 0 18-15,9 2-11 16,7-3-3-16,4-2-1 16,5 5 5-16,-2 5 11 0,-2 2-19 15,-7 2 0-15,-6 3 5 16,-4 3-3-16,-5-2-2 15,1 9 0-15,-2-3 4 16,0 4-1-16,-1 7-3 16,2 1 0-16,4 2 3 15,-2 0 4-15,5-5-7 16,-4 3 3-16,4-2-1 16,-2 1 11-16,-1 1-13 15,-3 1 0-15,-3 2 9 16,0 4-5-16,-7 5-4 15,-2 6 0-15,1 8 1 16,-5 5 1-16,-1 2-2 0,2-5 0 16,-3-1 3-1,-2-2-1-15,-2 4-2 0,2 0 0 16,-6-2 0-16,4 5 5 16,-5 7-5-16,3 0 0 15,-3 1 2-15,4 4 2 16,2-7-4-16,3 1 0 15,4-2 1-15,0-3-1 16,3-2 0-16,-3-3 0 16,0 5-3-16,-3 2 8 15,1 0-5-15,-3 0 0 16,-1-4 0-16,-2-5-1 0,3 0 1 16,-1-4 0-16,2-5-1 15,-4-1 6-15,1-3-6 16,0 2 1-16,-3 0 0 15,3-2-1-15,-6-4 1 16,2-3 0-16,2-13 1 16,1-6 2-16,2-1-5 15,1-6 2-15,0-2 0 16,1-8 1-16,4-4-1 16,0-5 0-16,0-6-2 15,3-5 9-15,-2-10-10 16,2-4 3-16,-3-9 0 0,-1-2-2 15,-3-5 2 1,0-4 0-16,-3-2 0 16,3-6 5-16,-3-6-5 0,0-7 0 15,0-9 0-15,-2-3-3 16,0-8 3-16,-4 2 0 16,7-1 18-16,3-2-14 15,9 0 33-15,8 0-5 16,9-9-17-16,14-15 36 15,13-11-45-15,13-3 0 16,13-6 20-16,19-3-22 16,13-3 16-16,10-2-15 15,11-3 0-15,10-2 39 0,4-2-40 16,1 2-3 0,-5-1 1-16,-2 3 7 0,-10 2-13 15,-5 7 4-15,-12 2 0 16,-18 6 2-16,-13 1-2 15,-19 6 0-15,-16 2-1 16,-20 9 10-16,-14 0-9 16,-7 4 0-16,-8-7 0 15,3-6 22-15,2-8-22 16,-3-5 0-16,2-3 5 16,0-7-2-16,0-4 6 15,1-8-9-15,0-3 0 16,0-7 11-16,-2-12-9 15,-3-14-2-15,1-7 6 0,-6-11-4 16,-2-5 4-16,3-2-6 16,-2-15 0-16,-3-7 2 15,0-12-2-15,0-8 0 16,0-7-1-16,0-12 7 16,-5-11-10-16,-4-3 4 15,1-8 0-15,3-2-1 16,-1 1 1-16,2-14 0 15,-4-4-4-15,-5-7 10 16,3-9-10-16,-8 4 4 16,-2-3 0-16,-1 8-1 15,-6 1 1-15,2 4 0 16,-6-2-3-16,-1-4 9 0,-4 6-10 16,-6 6 4-16,-3 4 0 15,-4 14-5-15,-10 2 5 16,-3 3 0-16,-3 5-2 15,-5-1 5-15,-6 7-8 16,-5 3 5-16,4 10 0 16,2 13-3-16,7 1 3 15,5 5 0-15,4 3-1 16,1 1 3-16,7 9-2 16,6-5 0-16,0 2 0 15,7 6 0-15,-1 4 0 16,0 9-1-16,3 13-4 0,4 7 10 15,1 9-7-15,-2 6 2 16,4 7 0 0,4 4-3-16,-1 6 3 0,-1 5 0 15,-1 4-2-15,4 9 5 16,-6 2-6-16,2 8 3 16,2 3 0-16,3 9-2 15,2 4 4-15,1 1-2 16,2 4 0-16,-1 3 3 15,0 5-6-15,2 7 3 16,2 5 0-16,-4 3-10 16,1 4 10-16,-9 0-9 15,-4 0 9-15,-4 0 0 16,-4 0-3-16,-6 0 3 16,-9 0 0-16,-8-4-6 0,-11-1 6 15,-9 5-4-15,-11 0 4 16,-16 0 0-16,-13 15-9 15,-10 12 9-15,-17 7 0 16,-11 5-8-16,-6 3 8 16,-15 6-13-16,-5 8 0 15,-9 3-1-15,-2 2 9 16,8 0-11-16,24-3 16 16,27-4-17-16,34-4 9 15,32-1-60-15,19-3-57 16,14-1-75-16,10-7-154 15</inkml:trace>
  <inkml:trace contextRef="#ctx0" brushRef="#br0" timeOffset="34877.01">33002 17115 585 0,'0'0'210'0,"0"0"-207"0,-5 135 29 16,-9-29 87-16,8 17 18 15,6 4-35-15,0-4-52 16,16-13-26-16,18-11 30 16,-2-12-49-16,1-19 11 0,-5-22-16 15,-6-16 5-15,-8-18 0 16,-5-7-5-16,-6-5 0 15,-3 0 29-15,0 0-24 16,0-30 56-16,0-18-30 16,0-11-21-16,0-1-5 15,0 5-5-15,0 4 0 16,9 10 4-16,1-1 1 16,5 9-7-16,2 4 2 15,-3 3 0-15,3 1-3 16,-3 8 3-16,-3-3-10 0,1 4 0 15,-2 0-68 1,-3 6-11-16,-2 3-10 0,-5 7-89 16,0 0-67-16</inkml:trace>
  <inkml:trace contextRef="#ctx0" brushRef="#br0" timeOffset="35064.56">32782 18428 930 0,'0'0'228'0,"0"0"-180"0,0 0-23 0,0 0-25 16,0 0-2-16,0 0-136 0,132-115-207 15</inkml:trace>
  <inkml:trace contextRef="#ctx0" brushRef="#br0" timeOffset="35785.55">32404 20100 572 0,'0'0'201'0,"0"-124"-66"0,0 68 27 16,0 7-50-1,-8 4-12-15,-9 11 10 0,-6 3-61 16,-5 7 2-16,-8 6-39 15,-9 7-7-15,-6 11 20 16,-3 0-25-16,-1 29 0 16,6 20 0-16,5 18 0 15,6 19-2-15,10 9 2 16,9 9 0-16,19-3 16 16,0-6-10-16,33-13-5 15,26-11 6-15,18-16-4 16,18-14 37-16,4-4-7 15,-1-7-15-15,-4 3 32 0,-13-7-36 16,-16 5-1-16,-16 7 4 16,-11 1-2-16,-12 7 17 15,-15 8-31-15,-11 3-1 16,0 4 42-16,-34 0-40 16,-7-2 14-16,-3-8-10 15,-6-2-1-15,0 0-1 16,-2 0-4-16,-6-9 0 15,7-13-12-15,6-20 12 16,5-7-39-16,9-28-23 16,17-38-43-16,14-28-55 15,4-31-71-15,49-22-27 16,17-1-11-16,17 14-41 16</inkml:trace>
  <inkml:trace contextRef="#ctx0" brushRef="#br0" timeOffset="36141.44">32920 20269 738 0,'0'0'282'0,"0"0"-156"0,0 0-19 0,0 0 20 0,0 0-25 15,-30 169-19-15,30-99 13 16,16 1-59-16,29-12-12 16,11-10-14-16,17-13-10 15,10-26 8-15,9-10-9 16,-4-13 0-16,-3-24-16 15,-16-11-6-15,-20-4-10 0,-13-5 8 16,-17-5 1-16,-19-8 17 16,0 0-4-16,-10 8 10 15,-13 14 9-15,1 16-8 16,10 21 27-16,7 9 12 16,5 2-24-16,0 5-12 15,0 34-4-15,0 14 0 16,0 22 9-16,3-4-7 15,21-1-2-15,3-6 0 16,4-11-1-16,2-4-4 16,0-5-77-16,1-11-96 15,-2-13-43-15,-4-20-236 16</inkml:trace>
  <inkml:trace contextRef="#ctx0" brushRef="#br0" timeOffset="36640.19">33901 20205 1116 0,'0'0'217'0,"0"0"-128"15,0 0 61-15,-59 129-24 16,59-103-81-16,5-3-33 16,28-8 13-16,10-15-25 15,5 0 0-15,0-6 28 16,-6-23-25-16,-6-10 3 15,-10-6 1-15,-7-8-5 16,-5-6 10-16,-5-4-12 0,-3 8 0 16,-1 16 2-16,-1 19 5 15,-4 15-7-15,3 5 0 16,2 3-7-16,-2 24 4 16,2 4-6-16,0 3 9 15,4-10 5-15,5-9-2 16,0-11-3-16,1-4 0 15,5 0 0-15,-1 0 10 16,0-22-10-16,2-8 0 16,-2-4 10-16,-1-3-10 15,1 7 0-15,-2 10 2 16,-8 12 1-16,-2 5 13 0,0 3-16 16,4 0 0-16,11 15 2 15,4 10 3-15,2-1-4 16,5 4-1-16,-2-1 4 15,1-7-1-15,-1-3-3 16,-3-2-23-16,-9-6 0 16,-5-3-66-16,-6 1-31 15,-4-4-94-15,-2 0-64 16,-2-3-198-16</inkml:trace>
  <inkml:trace contextRef="#ctx0" brushRef="#br0" timeOffset="37319.15">35154 19573 692 0,'0'0'243'0,"0"0"-168"0,0 0 15 0,0 0 103 16,0 0-42-16,0 0-43 15,22-40-47-15,23 10-35 16,4-7 18-16,7 1-19 16,8 1-22-16,7-7 10 15,11-3-13-15,0-2 0 16,-3 5-10-16,-12 4 0 16,-16 8-57-16,-17 7-53 0,-14 10-23 15,-10 9 1-15,-10 4-137 16,0 0-125-16</inkml:trace>
  <inkml:trace contextRef="#ctx0" brushRef="#br0" timeOffset="37583.16">35681 18876 352 0,'0'0'638'16,"0"0"-448"-16,-5-119-54 15,5 88 10-15,13 1 24 0,15 7-78 16,12 10-46-16,16 11 28 16,6 2-61-16,-2 26 5 15,-2 20 13-15,-12 15-21 16,-9 9-10-16,-13 7 0 16,-7 5 3-16,-13 1-14 15,-4-1 11-15,0 0-78 16,-7-5-43-16,-14-13-167 15,0-15-174-15</inkml:trace>
  <inkml:trace contextRef="#ctx0" brushRef="#br0" timeOffset="38128.08">37346 17924 744 0,'0'0'192'15,"0"0"-68"1,0 0-3-16,0 0-8 0,0 0 11 16,0 0-24-16,-45-19-66 15,13 88-7-15,-13 39 25 16,-6 45-4-16,-1 37 37 16,4 23-60-16,14 5 23 15,9-12 10-15,25-32-54 16,8-35 7-16,46-38-11 15,16-26 0-15,15-29 4 16,2-24-4-16,-5-22 0 16,-9 0-1-16,-15-41-23 15,-20-17 23-15,-13-17-15 16,-15-14 16-16,-10-18 1 16,-8-12-1-16,-25 3 0 0,-9 14-7 15,-6 31 13-15,-3 30-14 16,-3 22-4-16,-5 17-21 15,-2 2 28-15,7 11-64 16,9 11-28-16,19 6-49 16,15-3-72-16,11-5-70 15,0-10-176-15</inkml:trace>
  <inkml:trace contextRef="#ctx0" brushRef="#br0" timeOffset="38558.92">37337 17533 902 0,'-137'-78'124'0,"-8"25"-20"0,-6 20 31 0,9 20-29 0,15 13-8 16,24 29 6-16,29 50-50 15,27 45 1-15,26 55-27 16,21 56 43-16,21 48 26 15,37 48-67-15,21 12-14 16,17-11-6-16,22-35-3 16,18-56 4-16,16-53-11 15,6-47 0-15,-7-49 6 16,-18-43-6-16,-11-45-14 0,-5-21 2 16,2-61 12-1,8-25-4-15,11-20 4 0,2-24 0 16,-9-16 14-16,-8-25-14 15,-22-26-1-15,-33-12 0 16,-31-12 2-16,-37 4-8 16,-20 9 5-16,-51 9-36 15,-33 17 36-15,-14 32-37 16,-6 45-17-16,-3 49 26 16,7 46-33-16,13 27-96 15,16 27-76-15,13 28-25 16,15 6-71-16</inkml:trace>
  <inkml:trace contextRef="#ctx0" brushRef="#br0" timeOffset="39849.93">24847 10442 519 0,'0'0'105'16,"0"0"-36"-16,0 0 25 0,-113-107 44 15,77 75-26-15,-4 4-13 16,-2 6-29-16,-4 4 11 16,-7 8-49-16,-6 10-16 15,-6 0 23-15,-8 19-8 16,-7 25-24-16,-7 18 23 16,-8 27-24-16,-1 29 9 15,5 32 7-15,4 33 4 0,6 34 52 16,13 25-25-16,14 25-15 15,21 12 29-15,28 3-49 16,10-5 6-16,52-10 8 16,26-26-10-16,22-36 15 15,19-40-37-15,20-48 0 16,16-41 6-16,9-42-6 16,15-34 0-16,6-32-7 15,13-49-7-15,-2-24 0 16,-12-18 12-16,-27-10 2 15,-37-7-6-15,-33-4 11 0,-29-12-5 16,-26-11 4-16,-27-11 10 16,-10-14 29-16,-47-11-43 15,-40-6 3-15,-35-8 11 16,-41 7-9-16,-23 26-5 16,-11 40 0-16,2 57-1 15,21 48-7-15,25 39-19 16,32 15-31-16,34 38 12 15,34 22-82-15,35 20-43 16,14 8-38-16,0 4-192 16</inkml:trace>
  <inkml:trace contextRef="#ctx0" brushRef="#br0" timeOffset="41120.16">24964 13616 700 0,'0'0'142'0,"0"0"-102"0,0 0-7 16,0 0 66-16,0 0-30 15,0 0-39-15,-59-8 11 16,52 23-40-16,-2 14 2 16,-8 13 48-16,3 11-40 15,-4 18 35-15,-4 11-15 16,3 16-10-16,-1 4 15 16,0 9-36-16,4 1 0 15,-2 6 18-15,-4 10-13 16,-1 5 3-16,-3 8-8 15,-1 7 4-15,-1 4 53 0,3 7-49 16,-1 9 1 0,7 10 11-16,7 8-19 0,6 10 13 15,6 1-11-15,0 1 1 16,0 3 17-16,20 4-21 16,11 0 0-16,5 8 6 15,9 2 3-15,3-3-12 16,9 3 3-16,7-5 0 15,5-5 2-15,9 3-2 16,12 0 0-16,15 5 5 16,8 6 1-16,5-2-9 15,2 3 3-15,5-6 0 16,4-2 1-16,6-3-1 0,6-8 0 16,5 2-3-1,6-5 7-15,7-8-5 0,12-2 1 16,12-10 0-16,12-12 6 15,5-3-6-15,6-8 0 16,4-8-3-16,3-7 10 16,11-5-11-16,5-4 4 15,13-9 0-15,17-10 9 16,11-19-9-16,15-23 0 16,3-24-3-16,4-19 10 15,1-20-3-15,8-7-4 16,1-13 0-16,9-29 21 0,4-20-16 15,-2-17-5 1,-7-21 13-16,4-6-4 0,-6-8 17 16,-4-6-26-16,-3-2 4 15,-15-5 26-15,-6-8-28 16,-17-1 3-16,-4-6 4 16,-8-5-8-16,-10-8 9 15,2-1-10-15,-14-8 0 16,-13 1-3-16,-17 11 8 15,-19 5-5-15,-23 16 8 16,-26 15-1-16,-26 12 17 16,-30 19-24-16,-29 15 0 15,-20 14 12-15,-16 9-11 16,-6 9-1-16,0 9 3 16,0 7-2-16,0 9 6 0,0 4-7 15,0 8 0-15,0-2 0 16,0 3 0-16,-5 0-5 15,-5 0-4-15,-12 0-33 16,-11 15-52-16,-16 11-162 16,-10-8-307-16</inkml:trace>
  <inkml:trace contextRef="#ctx0" brushRef="#br0" timeOffset="46423.15">8363 13214 902 0,'0'0'177'0,"-5"-144"-142"0,5 93 31 0,0 26 52 16,0 16 20-16,0 9-25 15,9 30-113-15,14 50 5 16,18 43 37-16,18 44 3 15,14 16-25-15,16 27-16 16,4 13-3-16,7 17 6 16,-9 9-7-16,-13-8-1 15,-19-22-14-15,-19-30-39 16,-4-38-87-16,-18-32-57 16,-7-40-134-16,-6-40-135 15</inkml:trace>
  <inkml:trace contextRef="#ctx0" brushRef="#br0" timeOffset="46814.11">9280 13535 801 0,'0'0'265'16,"0"0"-132"-16,0 0-29 0,0 0 30 15,0 0-31 1,-122-62-9-16,117 123-77 0,5 25-8 16,0 20 55-16,20 8-51 15,35-8 8-15,17-14-21 16,23-31 5-16,20-33 3 16,15-28-8-16,8-42 0 15,3-33-4-15,-14-13 4 16,-21-13-4-16,-35 6 3 15,-34-2 1-15,-37 2 5 16,-11-5 5-16,-57-4-6 16,-30 1 54-16,-12 9-52 15,-3 22 1-15,8 32-7 16,13 36 1-16,7 19-23 0,6 51 18 16,12 25-43-16,18 10-8 15,25 6-115-15,23-11-52 16,1-12-139-16</inkml:trace>
  <inkml:trace contextRef="#ctx0" brushRef="#br0" timeOffset="48222.06">12010 11284 752 0,'0'0'295'0,"0"0"-229"0,0 0 68 16,0 0 115-16,0 0-95 16,0 0-48-16,19-89-28 15,21 16-17-15,12-16 18 16,11-23-53-16,15-11-10 16,12-17 15-16,6-10-31 15,8-11 0-15,6-19 0 16,9-25 0-16,2-12 0 0,-2-3 0 15,-6 10 0-15,-12 30 0 16,-20 42 0-16,-30 46 0 16,-23 37 0-16,-19 25 0 15,-6 13 0-15,-3 6 0 16,0 7 0-16,0 4 0 16,0 0 0-16,0 0-19 15,0 0-60-15,0 0-54 16,-4 20-12-16,-4 9-48 15,2 9-48-15,3-8-110 16,3-8-381-16</inkml:trace>
  <inkml:trace contextRef="#ctx0" brushRef="#br0" timeOffset="49065.18">14548 7727 773 0,'0'0'202'0,"0"0"-126"0,0 0 59 0,0 0-18 0,0 0-14 16,0 0-65-16,-76-116-8 16,72 86 23-16,-6-3-46 15,6-7 10-15,-1-9 14 16,2-9-29-16,2 0 5 16,-3-2 3-16,0 10 10 15,2 10 24-15,-2 14-41 16,0 13 20-16,3 9 46 15,1 4-50-15,0 0 3 16,0 0-22-16,0 27-10 16,15 22 7-16,20 22 5 15,8 21-2-15,5 7 20 16,2 10-13-16,1 6 2 16,-6-2 5-16,-3-3-10 0,-5-5 21 15,-2-9-25-15,-4-11 0 16,-4-14 21-16,-4-16-16 15,-7-12-5-15,-4-11 0 16,-3-9 0-16,1-9 1 16,-7-7-1-16,-3-4 0 15,0-3-10-15,0 0 12 16,0 1-6-16,-3 5 3 16,-16 6 1-16,-9 3-2 15,-3-1 2-15,-1 3 0 16,4-1-1-16,-2 4 5 0,7-3-8 15,7-1 3-15,-1-6 1 16,13-3-1 0,4-2 1-16,0-5 0 15,0 0 3-15,0 0 4 0,0 0-7 16,9 0 0-16,19-7 5 16,8-22 42-16,18-6-16 15,2-10-5-15,1-2 18 16,-11 5-38-16,-8 9-6 15,-12 6 0-15,-12 14 0 16,-6 4 0-16,-7 4 0 16,-1 5 0-16,0 0 0 15,0 0 0-15,0 0 0 16,0 0 0-16,0 0-40 16,0 0-10-16,0 0-105 0,-1 0-8 15,-2 14-105 1,1 4-61-16,-3 5-273 0</inkml:trace>
  <inkml:trace contextRef="#ctx0" brushRef="#br0" timeOffset="50256.07">11507 12325 669 0,'0'0'103'0,"0"0"22"0,0 0 5 16,0 0-22-16,0 0 3 16,0 0 17-16,-38 10-50 15,57-5-9-15,21 3-9 16,24 8 35-16,23 2 39 16,26 5-72-16,19 2-26 15,20-1 55-15,15-8-66 16,16-2-2-16,11-8-23 15,7-2 0-15,2-4 0 16,-6 0 0-16,-6 0 0 16,4 0 0-16,-9 0 0 15,-15-11 0-15,-13-4 0 16,-26-1 0-16,-27 8 0 16,-24 3 0-16,-22 5 0 0,-19 0 0 15,-12 0-19-15,-5 0-31 16,5 0-9-16,8 0-38 15,4 0 12-15,7-7-63 16,7-20-68-16,0-13 19 16,0-14-120-16,1-5-157 15</inkml:trace>
  <inkml:trace contextRef="#ctx0" brushRef="#br0" timeOffset="50753.93">15063 10856 784 0,'0'0'264'0,"0"0"-127"0,-9-116 25 0,15 68 25 16,23-4-66-16,13 7-2 15,5 3-59-15,12 6-17 16,3 9 27-16,-6 10-45 16,-2 13 7-16,-12 4-17 15,-2 0-12-15,-7 22 22 16,-2 11-25-16,-5 9 0 16,-12 22 0-16,-13 22 0 0,-1 22 0 15,-10 17 0-15,-25 8 0 16,1 2 0-16,0-13 0 15,11-17 0-15,12-28 0 16,11-21 0-16,0-26 0 16,5-11 0-16,18-5 0 15,10-12 0-15,8-2 0 16,17 0 0-16,12-26 0 16,12-21 0-16,11-14 0 15,3-7 0-15,-9-2 0 16,-14 5 0-16,-15 10 0 15,-20 15 0-15,-12 12 0 0,-12 12-23 16,-9 12-87 0,-5 4-67-16,0 21-88 0,-22 19-3 15,-20 15-152-15</inkml:trace>
  <inkml:trace contextRef="#ctx0" brushRef="#br0" timeOffset="51154.01">12370 13510 977 0,'0'0'218'0,"0"0"-140"0,0 0-35 0,0 0 97 16,0 0-32-16,0 0-30 16,113 8 15-16,10 24-22 15,27 13 24-15,24 10-66 16,13 2-11-16,21 0 5 15,20-3-9-15,26-8-14 0,19-7 0 16,20-1 6-16,2 1-9 16,9 4 3-16,-11-1-4 15,-11 4-5-15,-28 0-160 16,-40-7-88-16,-42-20-233 16</inkml:trace>
  <inkml:trace contextRef="#ctx0" brushRef="#br0" timeOffset="51689.07">17189 13365 665 0,'0'0'256'0,"0"0"-149"0,0 0 37 15,0 0 17-15,0 0-59 16,0 0 8-16,40-50-24 15,20 0-18-15,12-14 18 16,10-8-58-16,8-5-4 16,-3 7 1-16,-15 9-22 15,-22 21-6-15,-27 19 2 0,-16 13-61 16,-7 6 10-16,-10 2-59 16,-29 3-78-16,-19 33-67 15,-6 10-3-15,-3 9-42 16</inkml:trace>
  <inkml:trace contextRef="#ctx0" brushRef="#br0" timeOffset="52168.13">17339 13273 498 0,'0'0'329'15,"0"0"-194"-15,0 0-13 16,0 0 6-16,0 0-21 15,0 0 5-15,0 17-67 16,8-5-13-16,1 3-10 0,0 11 49 16,10 1-11-16,-5 6-48 15,3 3-7-15,2 1 46 16,-1 2-31-16,4-4-5 16,-2-5-3-16,2-7-9 15,4-6 7-15,2-6-10 16,5-11 0-16,2 0 5 15,12-2 1-15,2-22-6 16,4 3 0-16,-2 2 4 16,-1 7-1-16,-1 7-3 15,-2 5 0-15,7 0 19 0,0 17-17 16,2 13 15-16,-6 3 4 16,1 2-18-16,-11 7 37 15,-12 0-39-15,-14 4 1 16,-14 1 47-16,0 7-44 15,-29 9 9-15,-24 6-2 16,-12 7-7-16,-8 1 5 16,-4-8-10-16,-10-11-16 15,-8-9 10-15,-1-13-45 16,-3-16-33-16,4-16-24 16,7-4-51-16,6-48-153 15,1-25-256-15</inkml:trace>
  <inkml:trace contextRef="#ctx0" brushRef="#br0" timeOffset="54091.14">13035 8256 579 0,'0'0'38'0,"-37"-150"-20"0,32 99 0 0,1 11-5 15,-1 5 11-15,0 5 46 16,-4 6-24 0,1 6 28-16,4 7 19 0,2 4-26 15,-1 6-7-15,2 1-30 16,1 0-13-16,-4 0-2 15,4 0-15-15,0 29-13 16,0 34 13-16,19 40 0 16,17 36 40-16,15 28-10 15,16 28-6-15,7 28 29 16,11 9-40-16,7 19-7 16,4 7 36-16,6-4-33 15,8 8-3-15,8 23 2 16,5 19-5-16,1 12 40 15,7 14 15-15,6-16-30 0,-1-1 1 16,5-10-28-16,-9-10 3 16,-8-15 7-16,-11-22-10 15,-12-20 15-15,-11-25-16 16,-5-23 0-16,-7-16 19 16,-5-18-18-16,-1-15 16 15,-3-11-3-15,-4-13-9 16,-3-12 8-16,-16-8-13 15,-4-15 0-15,-15-16 10 16,-4-11-5-16,-9-11-5 16,-5-2 7-16,0-1 3 15,-4-5 24-15,3-4-33 0,-4-5-1 16,-4-6 45 0,0 1-34-16,5-9 3 15,-5 0-14-15,0-4 6 0,0-5 4 16,0-1-10-16,0 5 0 15,0 0 24-15,0 9-17 16,0 4-1-16,0-1 1 16,-5-6 2-16,1-3 5 15,4-7-14-15,0-2 0 16,0 0 26-16,0 0-19 16,0 0 19-16,0 0-1 15,0 0-13-15,17 0 19 16,15 0-27-16,23 0-4 0,28-20 44 15,21-21-35-15,23-16-9 16,31-13 0-16,8-8 0 16,19 4 0-16,2 6 0 15,13 6 0-15,7 12 0 16,10 1 0-16,11 5 0 16,4 0 0-16,-1 0 0 15,2-2 0-15,-5-3 0 16,-7 3 0-16,-7 2 0 15,-4 1 0-15,-15 3 0 16,-14 2 0-16,-16-4 0 16,-24-3 0-16,-19 1 0 15,-18-1 0-15,-22 6 0 0,-21 7 0 16,-24 5 0-16,-15 2 0 16,-5 5 0-16,-8 1 0 15,-3-9 0-15,-1-4 0 16,-1-6 0-16,-4-4 0 15,0-1 0-15,0-10 0 16,0-11 0-16,-18-14 0 16,-9-14 0-16,-7-21 0 15,-14-19 0-15,-11-31 0 16,-9-22 0-16,-11-34 0 16,-11-17 0-16,-8-25 0 15,-8-14 0-15,-9-7 0 16,-9-10 0-16,-2-4 0 15,-1-4 0-15,5-2 0 0,7-2 0 16,2 1 0-16,4 1 0 16,2 9-7-16,-1 23 2 15,-2 29 1-15,-7 30-4 16,-1 24 8-16,7 8 0 16,-1 11 0-16,4 1 0 15,5 8 0-15,0 3-10 16,8-3 15-16,13 4-18 15,12 11 5-15,8 15 8 16,12 20-11-16,2 20 11 16,0 18 0-16,-6 15-4 15,-5 8 12-15,-4 6-20 0,-7 2 9 16,-8 1 3-16,-4 8-11 16,-3 1 11-16,-7 6 0 15,-12 10-6-15,-20 9 15 16,-29 5-25-16,-35 6 12 15,-38 32 3-15,-24 16-29 16,-24 13 30-16,-17 11-23 16,-20 12 14-16,-19 14-23 15,-8 10 31-15,-6 16-34 16,1 30-19-16,-2 18 31 16,-1 25-73-16,0 17-41 15,24 1-15-15,54-9-17 16,68-17-23-16,86-32-24 15,91-26-16-15,50-34-215 0</inkml:trace>
  <inkml:trace contextRef="#ctx0" brushRef="#br0" timeOffset="54908.57">17603 14682 624 0,'0'0'203'0,"0"0"-120"15,0 0-13-15,0 0 54 16,0 0-53-16,0 0-39 0,-10 31-20 15,13 20-9 1,18 20 55-16,5 5-35 0,2 4-17 16,0-1 18-16,1 0-24 15,-1-5 0-15,0-7 0 16,8-9-53-16,-4-16-105 16,10-26-246-16</inkml:trace>
  <inkml:trace contextRef="#ctx0" brushRef="#br0" timeOffset="55717.19">17902 16254 1072 0,'0'0'264'16,"0"0"-207"-16,6-162-36 15,34 95 64-15,15-1 23 16,11 9-12-16,2 15-66 16,2 14-21-16,-6 20 19 15,-10 10-26-15,-3 12-2 0,-6 25 0 16,-8 6 1-1,-6 8 14-15,-9 2-15 16,-13 5 0-16,-9-1 13 16,0 2-9-16,-32 2-1 0,-16-4 5 15,-11-4-5-15,-9-7 9 16,-7-11-12-16,-2-15 0 16,4-11 8-16,9-9-3 15,10-13-9-15,9-35 4 16,12-22-6-16,12-22 0 15,19-16-29-15,2-9 23 16,25 9 0-16,25 13 12 16,4 24 0-16,2 25 1 15,1 24-1-15,-1 21 21 0,6 1-18 16,-2 36-3-16,2 22 35 16,-10 10-32-16,-6 11 8 15,-10 6-7-15,-5 5-1 16,-3 20 7-16,-2 15-10 15,-3 22 0-15,-4 23 12 16,3 13-7-16,-4 1-5 16,-2-17 0-16,8-23 2 15,6-31 10-15,1-29-12 16,1-22 0-16,-4-31 10 16,3-26-2-16,5-12-8 15,14-55 10-15,5-22-9 16,0-20 11-16,-10-11-12 0,-13-1 0 15,-13-10 5 1,-11-7 3-16,-8 1-11 0,0 9 3 16,-24 15 0-16,-19 26-1 15,-11 24 1-15,-15 29 0 16,-8 29-10-16,-10 15-2 16,-6 42-22-16,5 18-16 15,15 2-39-15,20-2-6 16,19-5-133-16,14-11-39 15,6-14-135-15</inkml:trace>
  <inkml:trace contextRef="#ctx0" brushRef="#br0" timeOffset="83599.16">8763 150 602 0,'0'0'99'0,"0"0"-46"0,0 0 26 15,0 0 29-15,0 0-16 16,0 0 10-16,0 0-47 0,-59-10-16 15,59 10-28-15,0-2-5 16,0-1 13-16,0 1-17 16,0-11-2-16,32-15-11 15,27-3 11-15,26 4 5 16,11 7-5-16,1 16 0 16,-15 4-7-16,-9 0-5 15,-14 0-15-15,-10 0-15 16,-12 0-18-16,-15 0-25 15,-22 0-72-15,-8 0-75 16</inkml:trace>
  <inkml:trace contextRef="#ctx0" brushRef="#br0" timeOffset="83934.2">8736 392 824 0,'0'0'166'16,"0"0"-21"-16,0 0-145 15,0 0 0-15,99-142 54 0,35 48-16 16,46 21-11-16,34 21-15 16,13 31-8-16,14 21 9 15,-9 0-13-15,-22 0-1 16,-37 0-2-16,-53 0-34 16,-58 0-109-16,-61 0-87 15,-30 0-84-15,-78 0-63 16</inkml:trace>
  <inkml:trace contextRef="#ctx0" brushRef="#br0" timeOffset="84093.85">8786 350 704 0,'0'0'84'0,"0"0"-71"16,141-88-13-16,-14 14 32 15,19-1 19-15,21 19-38 16,2 22-1-16,-1 21-8 15,-23 13-4-15,-44 0-24 16,-56 0-443-16</inkml:trace>
  <inkml:trace contextRef="#ctx0" brushRef="#br0" timeOffset="85392.82">17852 7101 1191 0,'0'0'245'0,"0"0"-230"0,0 0 17 15,0 0 70-15,0 0-29 0,196-161-2 16,-63 89-53-16,16-4-4 15,1 7-10-15,-9 7-4 16,-18 14-1-16,-24 15-79 16,-25 14-112-16,-29 11-83 15,-32 8-246-15</inkml:trace>
  <inkml:trace contextRef="#ctx0" brushRef="#br0" timeOffset="85998.13">18953 9825 191 0,'0'0'990'0,"0"0"-788"0,0 0-161 16,0 0 49-16,0 0 2 15,119-131-11-15,-1 57-46 16,28 1-7-16,18-2-10 15,-6 13-18-15,-17 18-1 16,-31 20-6-16,-24 18-99 16,-26 6-156-16,-26 13-203 15</inkml:trace>
  <inkml:trace contextRef="#ctx0" brushRef="#br0" timeOffset="86406.01">19903 12420 1291 0,'0'0'224'0,"127"-140"-205"0,1 45-9 0,28-11 7 16,12 3 19-16,-10 10-12 15,-17 16-24-15,-27 22-7 16,-31 24-90-16,-41 18-212 16,-42 13-220-16</inkml:trace>
  <inkml:trace contextRef="#ctx0" brushRef="#br0" timeOffset="87870.85">18048 15252 1126 0,'0'0'146'0,"-179"-87"-23"0,113 72-61 16,2 15 13-16,-4 9-19 15,-2 52-36-15,-3 43-16 16,0 38-4-16,10 36 0 16,10 32 1-16,11 25 3 15,16 28-4-15,7 20 1 0,5 4-1 16,0 21 21-1,10-4-15-15,8-8 30 0,55-20 96 16,33-52-115-16,22-37-3 16,3-42-14-16,7-28 1 15,25-29-3-15,20-20 2 16,21-23 0-16,10-20 3 16,-3-15-2-16,-2-10 34 15,13-7-1-15,20-45-14 16,11-24 39-16,20-25-30 15,0-20-26-15,-14-12 4 16,-10-21-1-16,-29-12-7 16,-29-20 1-16,-43-27 0 0,-49-10-1 15,-48-15-8-15,-37-5 2 16,-37 6-1-16,-41 15 1 16,-23 42 5-16,-21 53-11 15,-22 66 3-15,-17 53 2 16,-21 16-21-16,-4 50-42 15,9 15-26-15,22 5-36 16,24 3-57-16,13-7-111 16,0-8-277-16</inkml:trace>
  <inkml:trace contextRef="#ctx0" brushRef="#br0" timeOffset="88843.33">17373 17702 1016 0,'0'0'164'0,"0"0"-124"0,0 0-32 0,-132 112 1 16,78-45 11-16,-14 7 15 16,-10 9-9-16,-7 1 26 15,-5 6-29-15,-11 7-1 0,-9 4-5 16,-20 12-12-16,-25 11-1 15,-33 12-4-15,-44 6 4 16,-46 10-10-16,-44 0 6 16,-47-4-3-16,-34-5 0 15,-34-21 4-15,-14-23-2 16,9-24 1-16,9-31 0 16,10-23 12-16,14-21-9 15,13-8 0-15,10-43-3 16,19-17 0-16,2-14 4 15,14-12-4-15,16-9 0 16,15-16 7-16,29-5-7 0,15-9 0 16,20-13 1-1,14-10 5-15,25-8-10 0,22-12 4 16,17-9 0-16,27-5-2 16,15-11 4-16,9-6-4 15,21 8 2-15,16 5 0 16,13 15 0-16,18 16 0 15,14 7 0-15,20 6-2 16,13 3 6-16,12 4-4 16,18 5 0-16,18 10 0 15,10 8 13-15,-5 17-8 16,-6 17-5-16,-7 17 22 16,-4 14-20-16,-11 15 16 0,-3 6 0 15,-6 10 1 1,1 10 20-16,3 0-37 0,6 6 5 15,7 3-4-15,7-3 1 16,8 5-7-16,-3 3 3 16,4 0 0-16,-5 0 1 15,-5 0-1-15,-9 0 0 16,-5 0 0-16,-9 3 0 16,-4 10 0-16,0 7-20 15,0 6-10-15,-17 3-17 16,2-3-49-16,-2 1-45 15,12-9-12-15,0-10-149 16,5-8-223-16</inkml:trace>
  <inkml:trace contextRef="#ctx0" brushRef="#br0" timeOffset="89396.81">9031 12796 716 0,'0'0'46'0,"-182"-196"31"0,69 105-61 0,-20 10 48 16,-35 9 15-16,-18 16 4 15,-20 14 10-15,-12 16-24 16,-4 19-34-16,8 7 9 0,0 40-16 15,14 32-9-15,14 35-9 16,17 31-4-16,14 43 12 16,18 38-17-16,24 27-1 15,40 35 34-15,52 45-2 16,33 54 5-16,103 52 5 16,66 43 8-16,78-15 6 15,78-47-56-15,58-89 4 16,56-110 10-16,41-102-12 15,16-87-2-15,7-56-19 16,-14-90 19-16,-32-72 7 0,-47-67-7 16,-76-46 0-16,-91-33 9 15,-92-24 4-15,-68-25 21 16,-63-38-11-16,-32-39-7 16,-21-48-5-16,-92-15-11 15,-84 16-4-15,-99 60 0 16,-86 96-21-16,-46 128 15 15,-35 139-6-15,-38 137-44 16,-4 159 17-16,15 113-1 16,74 78-33-16,98 27-69 15,104-12-182-15,95-31-590 16</inkml:trace>
  <inkml:trace contextRef="#ctx0" brushRef="#br0" timeOffset="99327.94">37881 8565 834 0,'0'0'228'0,"0"0"-150"15,115-150 9-15,-25 82 55 0,12 1-7 16,10 10-64-1,-12 15-14-15,-22 16 0 0,-27 22-11 16,-17 4-16-16,-6 15-30 16,5 27 0-16,4 15 50 15,-3 13-36-15,-11 12 1 16,-13 11-5-16,-10 16-8 16,-13 11 19-16,-32 16-21 15,-15 5 0-15,-13 1 9 16,0-12-2-16,5-21-7 15,10-23 0-15,20-25 0 16,8-24 3-16,19-19-3 0,7-12 0 16,4-6-2-16,0 0 7 15,0 0-5-15,11-12 1 16,38-32 2-16,22-20 1 16,18-18-4-16,10 1-27 15,0-8-35-15,7-6-107 16,7-8-44-16,5-1-78 15,-5 5-169-15</inkml:trace>
  <inkml:trace contextRef="#ctx0" brushRef="#br0" timeOffset="100140.1">39314 7920 688 0,'0'0'171'0,"0"0"-23"0,0 0-5 16,0 0-14-16,-30-138-78 16,60 101-28-16,8-2 27 15,12 0-22-15,4 13 10 16,5 6-4-16,-3 13-13 15,-7 7 21-15,-10 0-38 0,-9 7-1 16,-12 19 26 0,-5 6-29-16,-4 10 21 0,-9 8-7 15,0 9-3-15,0 1 11 16,-28 4-22-16,-9 0 0 16,-11-3 10-16,-2-6-6 15,-4-6-4-15,-2-9 4 16,2-11-2-16,7-9 6 15,6-14-8-15,10-6 0 16,3-4 2-16,7-27-2 16,11-20-6-16,7-16-1 15,3-13 4-15,12-5-7 16,24-4-3-16,2 11 13 16,12 15-14-16,-2 16 15 15,-3 18-1-15,-12 12 0 0,-18 7 0 16,-6 10 9-16,-4 0-9 15,6 0 0-15,4 18 17 16,9 18 2 0,2 10-5-16,-3 20-3 0,-4 18 1 15,-5 19 27-15,-10 19-39 16,-4 16 1-16,0 6 12 16,-4-7-6-16,-7-14-7 15,11-24 0-15,0-22 1 16,15-22-5-16,24-18 4 15,11-22 0-15,6-15-7 16,3 0 12-16,4-34-5 16,-7-8 0-16,-3-4 1 15,-12-5 6-15,-10-2-7 0,-12-8 0 16,-17-7 13-16,-2-10-7 16,-16-8-6-16,-32 0 0 15,-12 7 5-15,-16 12-5 16,-2 24 0-16,4 18-5 15,5 23-5-15,15 2-22 16,9 18-19-16,14 13-23 16,20 11-93-16,11-2-43 15,0-3-164-15,19-4-470 16</inkml:trace>
  <inkml:trace contextRef="#ctx0" brushRef="#br0" timeOffset="101271.13">40749 7460 912 0,'0'0'329'0,"0"0"-256"15,0 0 68-15,53-160 26 0,-2 90-61 16,13-4-28 0,12-2-38-16,3-3 21 0,3 0-30 15,3-12-19-15,0-4 40 16,2-6-51-16,-3-7 7 16,-4-4 1-16,-7-1-3 15,-14 9 6-15,-17 21-12 16,-16 29 0-16,-15 27 3 15,-8 16-3-15,-3 10-2 16,0 1-9-16,0 0-57 16,0 0-32-16,0 0-100 15,0 6-121-15,0 9-94 16</inkml:trace>
  <inkml:trace contextRef="#ctx0" brushRef="#br0" timeOffset="102077.88">42848 5291 645 0,'0'0'179'16,"0"0"-97"-16,0 0 51 0,0 0 12 16,-26-114-37-16,26 85-6 15,0-5-70 1,0-7 17-16,14-5 19 0,8-3-12 16,-4 3 0-16,2 8-40 15,1 8-10-15,-11 6 39 16,-2 9-35-16,-3 9 11 15,-5 2 9-15,0 4-8 16,1 0 18-16,2 0-40 16,11 19 0-16,13 30 5 15,10 23 3-15,9 23-8 16,-1 9 10-16,0 2-7 16,-4 2 16-16,-4 1-19 0,-5-1 0 15,-4-8 27 1,-6-15-26-16,-5-17 11 0,-6-13-7 15,-3-15-5-15,-7-11 14 16,2-7-14-16,-3-10 0 16,0-2 3-16,0 1-2 15,-21-2-1-15,-10-3 7 16,-11-2-7-16,-5-1 11 16,2-3-11-16,-1 0 0 15,7 0 5-15,7 0-5 16,8 3 0-16,12-2-5 15,10 1 10-15,2-2-10 16,0 0 5-16,0 0 0 16,20 0-14-16,15 0 27 15,11 0-13-15,8-17 25 0,2-7-9 16,-2-1 20-16,-4 0-36 16,-5 0 0-16,-12 3 0 15,-12 5 0-15,-10 9 0 16,-6 1 0-16,-5 7 0 15,0 0 0-15,0 0 0 16,0 0 0-16,-24 0 0 16,-8 11 0-16,-5 8 0 15,3-2 0-15,10-1 0 16,10-9 0-16,8-1 0 16,6-6-75-16,0 3-7 15,0 0-61-15,5 2 18 0,10 0-119 16,2-4-110-16,-4 2-261 15</inkml:trace>
  <inkml:trace contextRef="#ctx0" brushRef="#br0" timeOffset="108377.74">40238 8237 736 0,'0'0'216'0,"0"0"-10"0,0 0-81 0,0 0 30 15,0 0 33-15,0 0-103 16,0 0-33-16,-35 10 6 15,51-1-56-15,40 5 9 16,29 3 16-16,31 8 0 0,24 5 16 16,10 3-43-16,13 3 0 15,11 4 5 1,12-3 5-16,11-1-10 0,7-6 0 16,1-14 3-16,-7-7 9 15,-24-9-12-15,-27 0 0 16,-29 0-9-16,-33 0-34 15,-30 0-2-15,-23-3-10 16,-18 3-49-16,-9 0-9 16,-2 0-69-16,-2 7-24 15,2-5-136-15</inkml:trace>
  <inkml:trace contextRef="#ctx0" brushRef="#br0" timeOffset="109640.1">43436 7425 733 0,'0'0'199'0,"0"0"-133"0,0 0 45 16,0 0 45-16,-19-124-37 15,19 95-25-15,10-1-24 0,14-6-33 16,11 5 19 0,3 6-35-16,6 6-16 0,-2 8 38 15,-1 9-40-15,0 2 7 16,-9 2 1-16,-2 28-2 16,-10 16 24-16,-8 13-33 15,-7 16 6-15,-5 8 43 16,0 3-40-16,-9 3 4 15,-10 4 3-15,-3-7-16 16,4-10 9-16,4-8-9 16,1-13 0-16,12-3 11 15,1-8-9-15,0-9-2 0,4-7 0 16,15-10 5 0,9-9 0-16,8-6-5 0,13-3 0 15,15 0 25-15,13-27-21 16,10-8-4-16,5-9 1 15,-6 2 5-15,-13 1-12 16,-15 10-6-16,-24 7-82 16,-13 10-12-16,-11 9-88 15,-6 5-56-15,-4 0-72 16,0 3-106-16</inkml:trace>
  <inkml:trace contextRef="#ctx0" brushRef="#br0" timeOffset="112090.77">39797 9256 638 0,'0'0'195'0,"0"0"-115"15,0 0 25-15,0 0 30 16,0 0-49-16,0 0-4 15,-8-5-57-15,8 5-3 16,0 0 37-16,0 0-31 16,7 7-9-16,21 10 39 0,6 5-5 15,11 9 8-15,9 3-42 16,9 5-14-16,15 6 37 16,7 1-25-16,11 3 6 15,4-3-13-15,2-3-6 16,11-4 2-16,10 0-6 15,11-4 0-15,3 0 1 16,-1-1 5-16,-12 3-6 16,-9-2 0-16,-6 6 1 15,-9-1 3-15,3-4-4 0,2 0 0 16,4-7 22-16,7-1-19 16,16-9 23-16,3-2-6 15,-7-5-9-15,-11-3 18 16,-20 0-29-16,-16 0 0 15,-16-3 7-15,-11-1-2 16,-9 2-5-16,-8-3 0 16,2 2 2-16,-2-1-3 15,1 0 1-15,-3-2 0 16,-4 2 6-16,-8-1-1 16,-7-3-5-16,-5 3 0 15,-7-4 3-15,-2 1-4 16,1 2 1-16,-3-3 0 15,2 5 0-15,-2-5 3 16,0 0-3-16,0 0 0 16,0 0 3-16,0 0-10 0,0 0 3 15,0 0-22-15,0 0 26 16,0 0-50-16,0 0 8 16,0 0-4-16,0 0-16 15,0 0 1-15,0 0-72 16,0-9-2-16,4-5-44 15,4-2-183-15,1-3-358 16</inkml:trace>
  <inkml:trace contextRef="#ctx0" brushRef="#br0" timeOffset="112830.83">43823 9507 610 0,'0'0'330'0,"0"0"-195"0,0 0-73 16,0 0 9-16,0 0 2 16,0 0 20-16,-27 163-10 0,31-78-51 15,27-4 22-15,6-10-42 16,15-16 20-16,10-12-18 15,10-19-8-15,6-15 17 16,-5-9-23-16,-13 0 0 16,-10-18-6-16,-14-12 6 15,-13-10-3-15,-6-9-1 16,-12-5 4-16,-5-12 2 16,0-5-1-16,0-3-1 15,-18 7 38-15,8 14-20 16,-1 22 50-16,6 16-5 15,5 15-15-15,0 0 4 16,0 6-52-16,0 37 0 0,8 25 25 16,10 24 0-16,0 21-3 15,-3 11-19-15,7 29-1 16,6 27 20-16,17 16-22 16,15 5 0-16,8-19-4 15,-1-25-2-15,-8-27-72 16,-14-26-120-16,-17-33-202 15,-19-32-560-15</inkml:trace>
  <inkml:trace contextRef="#ctx0" brushRef="#br0" timeOffset="115235.9">39228 9620 429 0,'0'0'203'16,"0"0"-119"-16,0 0-47 0,0 0 49 15,0 0-19-15,0 0-19 16,6 19-17-16,19 25 43 16,9 18 62-16,5 14-70 0,5 10 1 15,5 3 18-15,4 9-41 16,3-1-2-16,3 2 9 16,1 3-26-16,-3-4 13 15,-1 3-22-15,-6-3-3 16,-1-3 32-16,-2-10-45 15,1-5 17-15,6-4-7 16,7 0-7-16,7 0 11 16,9-2-14-16,4-1 0 15,-2-3 5-15,-8-5-1 16,-7 1-4-16,-8-4 27 16,-11-2-13-16,-3-5 23 0,3-2-30 15,0-5-5-15,6 3 37 16,3-1-35-16,8-1 5 15,2 0 0-15,4-3-6 16,-6 2 17-16,-3-3-20 16,0 1 0-16,-2 7 10 15,-3 1-5-15,-3 2-5 16,4-3 0-16,-4 1 2 16,6-4 4-16,7 1-6 15,6 2 0-15,10-2 45 16,4-3-28-16,1 3 6 15,2 0-9-15,-2-3-5 16,-3 0-4-16,-3-1-5 16,-1-7 0-16,0-1 0 0,5-1 0 15,10-3 0-15,3 2 0 16,8 1 0-16,5 2 0 16,-1 0 0-16,-7 3 0 15,-9 0 0-15,-16-7 0 16,-21-6 0-16,-8-5 0 15,-8-6 0-15,-10-4 0 16,1-1 0-16,-6-3 0 16,-2-2 0-16,-5-3 0 15,-3-1 0-15,-8-5 0 16,-1 1 0-16,-2-1 0 16,-3 0 0-16,0 0 0 0,0 0 0 15,0 0 0-15,0 0 0 16,0 0 0-16,0 0 0 15,0 0-32-15,0 0-137 16,0 0-51-16,0 0-120 16,0-19-250-16</inkml:trace>
  <inkml:trace contextRef="#ctx0" brushRef="#br0" timeOffset="117151.76">44369 12383 727 0,'0'0'359'0,"0"0"-228"0,0 0-89 15,0 0 124-15,0 0-36 16,0 0-103-16,82-116 21 15,-1 61-46-15,17-7 15 16,4 0 15-16,-1-2-30 16,-10 7 16-16,-15 6-18 15,-20 13 1-15,-23 14 3 16,-16 9-4-16,-16 6 0 16,7 9-1-16,1 19 8 0,5 42-7 15,5 30 20-15,-2 19-12 16,5 19 25-16,2 6-33 15,3 2 0-15,5-4 8 16,-1-8 1-16,0-6-18 16,-1-9 1-16,-2-20-75 15,1-18-11-15,-4-23-104 16,-3-26-75-16,-5-19-305 16</inkml:trace>
  <inkml:trace contextRef="#ctx0" brushRef="#br0" timeOffset="117388.77">45178 12783 1065 0,'0'0'146'0,"0"0"-122"0,0 0-2 0,0 0 39 16,143-67 10-16,-25 21-71 16,14-3-11-16,-2 6-23 15,-15-2-234-15,-16 8-381 16</inkml:trace>
  <inkml:trace contextRef="#ctx0" brushRef="#br0" timeOffset="119125.16">38923 9541 456 0,'0'0'97'0,"0"0"-13"0,0 0 1 0,0 0-32 15,0 0-14-15,0 0 31 16,-58-37-62-16,57 37-8 16,-7 0 0-16,-1 21 6 15,0 13 6-15,-2 11-12 16,3 2 0-16,3 12 22 15,2 12-16-15,2 9 10 16,1 14 54-16,0 8-27 16,0 5 21-16,0 8-40 15,0 11-11-15,0 14 44 0,1 7-42 16,15 5 3 0,2-7 4-16,10-6-17 0,5-2 12 15,7-14-17-15,2-5 0 16,0-6 29-16,3-2-28 15,0-1 11-15,1 0-8 16,4 7 0-16,4 9 6 16,3 12-10-16,4 2 0 15,3 6 13-15,-4-1-10 16,4-2-4-16,-1-6 2 16,-1-13 2-16,2-3 6 15,-1-2-9-15,-2 0 0 16,-2-4 7-16,4-1-7 15,5-1 0-15,15 8-1 16,11-3 1-16,5 1 4 16,7-5-4-16,2-7 0 15,2-2 3-15,4-5 0 0,-12-2-3 16,-3-9 0-16,-12-8 3 16,-2-7 1-16,2-5-4 15,9-2 0-15,10 0 7 16,11 0-3-16,6-2 17 15,-1 5-6-15,-4-3-3 16,-5 3 20-16,-4-5-32 16,-7 4 0-16,-3-2 11 15,-4-7-9-15,1-4-2 16,3-8 1-16,7-11 5 0,7-7-3 16,9-6-3-16,2 0 0 15,0-4 13-15,2 3-9 16,-7 0 2-16,-9-4 7 15,-12-1 0-15,-11-2 9 16,-5 0-22-16,0-3 0 16,13 4 22-16,3-4-12 15,4 0 16-15,-4 0-13 16,-9 1-12-16,-11-4 9 16,-10 2-10-16,-12-3 0 15,-8 1 3-15,-11 0-1 16,-10-6-4-16,-12 3 2 15,-6-4 0-15,-1-1-10 16,-6-1-10-16,1 0-50 16,5 0-14-16,1 0-123 0,0-28-154 15</inkml:trace>
  <inkml:trace contextRef="#ctx0" brushRef="#br0" timeOffset="119589.49">45233 15282 704 0,'0'0'176'0,"0"0"-59"0,0 0 8 0,0 0-33 0,0 0 25 0,0 0 3 16,-48-102-33-16,48 102-38 15,0 37-49-15,0 26 0 16,0 25 92-16,15 14-76 0,5 8-7 16,-1 5-8-1,3 1 2-15,-4-9 4 0,-1-12-7 16,2-16 0-16,0-12-4 16,-2-15 4-16,-2-12-34 15,-1-16-42-15,-2-14-40 16,5-10-21-16,2 0-85 15,0-30-112-15,-1-14-344 16</inkml:trace>
  <inkml:trace contextRef="#ctx0" brushRef="#br0" timeOffset="120026.96">45501 15360 853 0,'0'0'204'16,"0"0"-100"-16,0 0-10 16,0 0 15-16,0 0 11 15,0 0-95-15,-17 26-22 16,49 18 89-16,7-4-82 16,3-9 1-16,-2-7-11 15,5-11 4-15,-1-11 3 16,1-2-7-16,3-17-21 15,-9-21 15-15,-4-15-17 0,-2-15 15 16,-5-7 4 0,-2-10 4-16,-7 4-2 0,-2 9 2 15,-11 21 0-15,-3 24 9 16,-3 14-2-16,0 13 38 16,0 0 1-16,0 30-19 15,0 31 19-15,0 31 7 16,0 17-28-16,0 14 29 15,0 20-40-15,0 23 12 16,0 13-10-16,3 4-11 16,22-14 11-16,12-27-16 15,-1-34-25-15,-4-40-91 16,-5-39-259-16,-10-29-636 16</inkml:trace>
  <inkml:trace contextRef="#ctx0" brushRef="#br0" timeOffset="124422.86">41650 4678 269 0,'0'0'19'0,"0"0"-7"0,0 0 3 0,0 0 34 15,0 0-32-15,0 0 23 16,-16-89 4-16,16 81-34 15,0 7 11-15,0-1-21 16,0 2 7-16,0 0 4 16,0 0-10-16,0 0-1 15,0 11 16-15,0 5-2 16,0 2 10-16,0 4-16 16,0 2-2-16,0 6 35 15,0 4-29-15,0 3 3 16,0 10 5-16,0 4 2 15,0 8 6-15,0 7-22 16,0 7-3-16,2 12 29 16,6 13-31-16,3 8 12 0,4 2-2 15,4 5-4-15,1-3 9 16,5 2-16-16,-7 1 0 16,-2 4 17-16,-2 0-16 15,-7-3 1-15,3-7 3 16,-1-1-3-16,-1-2 9 15,-2 0-11-15,3-4 0 16,-4 4 11-16,4-3-6 16,-4-2-5-16,4 1 8 15,-1-16-5-15,0-6 15 16,1-4-18-16,-3-1 0 0,-1-3 23 16,3-1-21-1,-4 1-2-15,1-5 9 0,-4-1-8 16,4-5 21-16,-2-4-22 15,2-4 0-15,1-2 11 16,5-6-9-16,0 2-2 16,1-4 9-16,2 2-8 15,2 1 11-15,-1 5-12 16,1 6 0-16,1 6 12 16,-8 4-8-16,0 5-4 15,-4 2 2-15,-4 8 7 16,4-1-7-16,0 1-2 15,6-3 0-15,-2-1 10 0,5 4-9 16,0 8-1 0,1 13 9-16,1 8-8 0,-7 10 18 15,0 3-19-15,-2-2 0 16,0 3 15-16,4-2-12 16,2 1-3-16,1-3 2 15,4 1 2-15,5 1 15 16,4-1-19-16,4-1 0 15,-3-3 15-15,0-3-13 16,-5 5-2-16,-4-2 3 16,1-3 1-16,-5 3 3 15,-1 4-7-15,-5 4 0 0,4 2 10 16,1-1-5 0,9 3-2-16,8-2 8 0,2 2-10 15,5-3 15-15,4-3-16 16,3-5 0-16,-3-5 3 15,3-6 0-15,-3 2-3 16,0 2 4-16,1 10-3 16,-4 7 4-16,1 10-5 15,-4 4 0-15,0 5 3 16,-4-9-3-16,-1-14 0 16,-3-13 0-16,-6-17 4 15,-8-13-4-15,-4-1 0 16,-2-2 0-16,-2 3 3 15,-1-1-3-15,3-2 0 16,0 1 7-16,1-6-2 0,2 1 14 16,-2 0-19-16,5-5 0 15,-2-1 17-15,5-4-17 16,-1 2 0-16,-2-6 2 16,0-2 3-16,0-1-6 15,-3 3 1-15,-2 2 0 16,-3 3 3-16,2 3 1 15,1-5-4-15,1-5 0 16,0-8 2-16,-2-10-1 16,1-3-1-16,1-4 0 15,-1-2 7-15,0 1-6 16,4-3-1-16,-4 2 0 0,2 4 0 16,-3 4 8-16,4 9-8 15,-3 1 0-15,2 5 19 16,6-2 40-16,-3-7-49 15,3-8-7-15,-1-6 2 16,1-7-4-16,-2-8-1 16,1-1 0-16,-5 0 12 15,1-3-9-15,-1-2-3 16,3 4 15-16,3 4-1 16,5 3 19-16,-2 6-29 15,5 5 6-15,-1-1 15 16,3-4-23-16,-1 0-2 15,-3-4 1-15,-4 0 1 0,0-2 5 16,-5-1-7 0,0 0 0-16,-2 2 0 0,-3 0 0 15,1 4 0-15,-1 5-1 16,3-2 5-16,2 3-4 16,0-1 0-16,5-5 0 15,-5-2-3-15,0-5 8 16,-5-8-5-16,3-1 0 15,-5-3 0-15,2-1 1 16,0-4-1-16,-1 5 0 16,1-6 4-16,8 4 4 15,8-2-8-15,14-2 29 0,12 0 13 16,9 0 11 0,16 0-53-16,10-15 0 0,0 2 21 15,6-2-16-15,-10 1-5 16,-4 4 0-16,-2-2 0 15,-7-4 7-15,4-4-7 16,5 0 0-16,7-6 5 16,3-4-5-16,5-4 0 15,-1 0 0-15,-4 0 7 16,-2 3-4-16,-9 7-3 16,-13 9 0-16,-13 3 0 15,-8 3 4-15,-3 0-5 16,4-1 1-16,9-5 0 15,10-3-3-15,10-2 3 0,1 0 0 16,-1 5-2-16,-4 1 6 16,-11 3-4-16,-13 5 0 15,-7 0 0-15,-12 3 1 16,-4-4-1-16,-2 0 0 16,2-4 2-16,4-6 1 15,8-5-3-15,9-9 0 16,-2 2 1-16,-7-3 9 15,-6 0-10-15,-2-3 0 16,-3-8 11-16,1-8-5 16,2-5-6-16,0-7 0 15,-2-6 3-15,-3-6 4 16,-1-16-7-16,2-10 0 0,1-14 1 16,1-8 4-16,0-9-5 15,-5-10 0-15,-5-4 2 16,-3-8-2-16,-11-7 0 15,0-3 0-15,-6-3 2 16,-25-4 0-16,-7-5-2 16,1 2 0-16,-3-1 4 15,1 2-3-15,2-2-1 16,-3-5 0-16,-2-10-3 16,-5 2 16-16,-5-4-13 15,4 7 34-15,-5 9-14 16,8 10 28-16,8 15-46 15,6 13 6-15,10 8 17 0,8 9-17 16,8 0-8 0,2 2 0-16,3 6 1 0,0 0-3 15,0 5 2-15,0 4 0 16,0 3 1-16,0-7 2 16,3-3-3-16,-3-5 0 15,5-3 1-15,-1 1-6 16,2 6 5-16,4 6 0 15,-1 2 1-15,-1 3 3 16,-4-1-5-16,-4-4 1 16,2-8 0-16,1-9-3 15,-1-12 3-15,2-7 0 0,4-8-4 16,4 3 5 0,-1 8-1-16,-1 11 0 0,-3 17 0 15,-5 5-8-15,-2 1 8 16,0 3 0-16,0-2-4 15,-5-4 10-15,-9-2-6 16,5-7 0-16,4-4 0 16,4-5-11-16,1-5 10 15,0 0 1-15,0 0-10 16,0 9 10-16,0 6-4 16,-13 6-3-16,-4 4 7 15,-3 0-13-15,-3-2 6 16,1-9-12-16,8-5 5 15,11-13-6-15,3-5 19 16,0-1-10-16,19-7 9 0,-4 18-17 16,-4 15 8-16,-8 24 11 15,-3 26-14-15,0 19 14 16,-14 7 0-16,-12 5-5 16,-7 0 5-16,-5 1-14 15,-1-4 11-15,-5 0 3 16,3-4-9-16,0 0 9 15,-4-4 0-15,3 5-2 16,-3 3 2-16,-4-1-10 16,-7 0 10-16,-6 1 0 15,-6 2-7-15,-5 2 7 16,5 5-2-16,-1 6 0 0,7 9 2 16,-1 3-12-16,-10 8 12 15,-8 0 0 1,-13 2-9-16,-7 0 14 0,-4-2-6 15,-12-1 1-15,-4 0 0 16,-9-2-7-16,-3 3 7 16,-7 2 0-16,4 0-21 15,-5 0 22-15,3 15-3 16,-2 7 1-16,-5 5 1 16,-3 1-23-16,-10-2 19 15,0-1 4-15,-3 4-29 16,-11 2 26-16,-14 8 2 0,-5 3-53 15,8 4 13-15,16 9 30 16,8 7-18 0,0 9-57-16,2 6 23 0,8-4-12 15,22 0 42-15,33 3-20 16,33 9-68-16,35 4-12 16,26-4-77-16,17-18-241 15</inkml:trace>
  <inkml:trace contextRef="#ctx0" brushRef="#br0" timeOffset="126325.04">45258 16868 940 0,'0'0'260'0,"0"0"-175"0,0 0-16 16,0 0 63-16,0 0-19 15,0 0 30-15,79 179-70 16,-61-96-18-16,-4-5-14 0,-3-3-21 16,-2-4 16-1,1-5-36-15,0-7 0 0,0-8 5 16,-4-15-1-16,2-13-8 16,-4-11-5-16,1-5-95 15,1-7-84-15,4 0-180 16,-1-11-234-16</inkml:trace>
  <inkml:trace contextRef="#ctx0" brushRef="#br0" timeOffset="126843.95">44912 18599 590 0,'0'0'379'0,"0"0"-266"16,0 0 41-16,0 0 30 16,-20-120-37-16,24 90-24 15,18-3-29-15,7 1-20 16,9 2 26-16,10 0-49 15,6 6-13-15,0 11-38 0,-7 10 0 16,-10 3 0 0,-11 0 0-16,-7 28 0 0,-10 11 0 15,-6 23 0-15,-3 15 0 16,-17 16 0 0,-25 12 0-16,-10 8 0 0,1 2 0 15,1-9 0-15,13-17 0 16,15-28 0-16,13-24 0 15,9-21 0-15,0-9 0 16,0-7 0-16,3 0 0 16,25-3 0-16,17-23 0 15,14-13 0-15,1-10 0 16,1-3 0-16,-3 3 0 16,0-5 0-16,-2-1 0 0,1-1 0 15,-3-2 0-15,-7 4-224 16,-7 8-81-16,-17 13-127 15,-12 8-233-15</inkml:trace>
  <inkml:trace contextRef="#ctx0" brushRef="#br0" timeOffset="127484.61">45619 18449 905 0,'0'0'268'0,"0"0"-41"0,0 0 38 0,0 0-91 16,-39-128-38-16,39 92-64 15,34 1-72-15,13-3 0 16,7 9 0-16,6 14 0 0,-2 9 0 16,-10 6 0-16,-8 0 0 15,-12 10 0-15,-6 23 0 16,-15 7 0-16,-7 14 0 16,-3 7 0-16,-39 4 0 15,-15 2 0-15,-8-3 0 16,-3-7 0-16,4-12 0 15,10-15 0-15,9-16 0 16,12-14 0-16,7 0 0 16,7-34 0-16,15-27 0 15,4-28 0-15,18-23 0 16,31-10 0-16,5 10 0 16,-2 28 0-16,3 32 0 0,-10 26 0 15,-3 18 0-15,-4 8 0 16,3 8 0-16,-3 24 0 15,1 14 0-15,-5 14 0 16,-7 17 0-16,-6 16 0 16,-7 14 0-16,-12 20 0 15,-2 21 0-15,-2 26 0 16,-19 14 0-16,7-10 0 16,12-26 0-16,2-41 0 15,0-41 0-15,14-30 0 16,2-20 0-16,2-20 0 15,13-9 0-15,11-40 0 0,11-30 0 16,-2-27 0 0,-11-17 0-16,-13-10 0 0,-17 4 0 15,-10 10 0-15,0 18 0 16,-32 22 0-16,-13 20 0 16,-6 25 0-16,-8 17 0 15,1 14 0-15,6 3 0 16,4 14 0-16,15 12 0 15,11 8 0-15,16-1 0 16,6 2-312-16,0-13-96 16,0-7-151-16</inkml:trace>
  <inkml:trace contextRef="#ctx0" brushRef="#br0" timeOffset="127887.64">45935 17835 1057 0,'-152'-84'291'0,"-28"20"-81"0,-26 23-27 16,-25 22-37-16,-11 19 2 15,16 31-136-15,26 51-12 16,34 47 0-16,20 57 0 16,21 68 0-16,32 57 0 15,43 49 0-15,50 19 0 16,31-6 0-16,62-25 0 15,37-52 0-15,35-55 0 16,36-64 0-16,39-65 0 0,33-57 0 16,23-55 0-1,32-51 0-15,13-61 0 0,11-57 0 16,-8-44 0-16,-43-44 0 16,-47-40 0-16,-50-32 0 15,-39-12 0-15,-52-1 0 16,-53 9 0-16,-60 21 0 15,-105 56 0-15,-114 74 0 16,-109 91 0-16,-82 91 0 16,-38 64 0-16,28 68 0 15,61 32 0-15,81-8-419 16,83-18-720-16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27T08:03:4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22852 11671 1093 0,'0'0'190'0,"0"0"-97"16,0 0-85-16,0 0 25 15,28 160 37-15,3-9 74 16,9 39-61-16,10 24-73 16,-1-9 2-16,4-6 10 15,0-27-6-15,-13-36 13 16,-6-18-29-16,-12-31 0 15,-13-29 4-15,-6-25-1 0,-3-15-3 16,0-16 5-16,-17-2 0 16,-29-14 86-16,-25-35-91 15,-12-25 0-15,-7-32 13 16,4-26-6-16,-1-27-7 16,5-30 0-16,6-15 4 15,20-18-6-15,28-6 2 16,28 14 0-16,14 20-6 15,49 31 13-15,23 27-7 16,15 20 0-16,12 18 2 16,11 22 27-16,4 23-24 15,-14 24-5-15,-18 28 26 16,-23 1-15-16,-21 17-11 0,-15 21 0 16,-9 5 7-1,-14 12 7-15,-11 15-14 0,-3 10 0 16,-21 9 19-16,-26 6-19 15,-9-2 0-15,-10-5 0 16,-2-13 0-16,-1-13 0 16,4-15 0-16,8-19-46 15,12-19 14-15,12-9-83 16,15 0-50-16,15-23-101 16,3 2-118-16,4 4-258 15</inkml:trace>
  <inkml:trace contextRef="#ctx0" brushRef="#br0" timeOffset="760.38">24102 12562 448 0,'0'0'733'0,"0"0"-683"0,0 0 39 0,0 0 96 0,0 0-71 16,0 0-16-16,122-157-72 16,-92 80-10-16,-9 1 29 15,-10-10-37-15,-8-7-7 16,-3-4-1-16,-12-12 9 16,-22 4-16-16,-11 10 7 0,-5 20 0 15,0 23-18-15,6 29 18 16,3 20 0-16,2 6-7 15,4 45 1-15,7 19-9 16,9 9 11-16,15-2 4 16,4-19-5-16,9-15 5 15,28-19-1-15,17-16-4 16,12-5 5-16,11-36 48 16,4-16-36-16,-4-12 16 15,-4-3 35-15,-14 1-46 0,-9 5 1 16,-13 6-18-1,-11 10 2-15,-12 16 21 0,-8 16-20 16,-3 11 7-16,-3 2 24 16,0 0-25-16,2 8-14 15,6 24 5-15,4 12 0 16,2 16-2-16,5 1 2 16,5-8 0-16,11-9 5 15,5-14 5-15,6-18-13 16,10-12 3-16,3 0 0 15,5-30 4-15,2-10-4 16,-7-6 0-16,-3-8 6 16,-9-1 1-16,-13-7-14 15,-14-10 4-15,-11-11 3 16,-9-3-15-16,0 1 15 0,0 11 0 16,-14 23-9-16,5 21 23 15,3 17-14-15,1 13 0 16,2 0 2-16,0 0 20 15,-2 16-22-15,-4 13 0 16,3 12 0-16,-2 12 0 16,8-3 0-16,0-1 0 15,8 0 0-15,10-3 0 16,6-6 0-16,-3-4-57 16,2-4-111-16,-1-9-96 15,-3-8-149-15,4-13-565 16</inkml:trace>
  <inkml:trace contextRef="#ctx0" brushRef="#br0" timeOffset="975.48">25464 10707 1139 0,'0'0'334'0,"0"0"-124"0,0 0-9 0,0 0-70 16,0 0-99-16,0 0-32 15,-57-40 0-15,57 49 0 16,0 10 0-16,0 11 0 16,11 7 0-16,7 1 0 15,4 6 0-15,0-2-131 0,1 2-79 16,-4-4-129 0,-2-7-250-16</inkml:trace>
  <inkml:trace contextRef="#ctx0" brushRef="#br0" timeOffset="1495.42">25630 10790 840 0,'0'0'278'15,"0"0"-163"-15,0 0 65 0,0 0-36 16,0 0-72-1,0 0-30-15,-12-23-24 0,12 40 7 16,0 19-22-16,18 15 7 16,-1 4 42-16,4 6-29 15,0 1 2-15,-2-7-5 16,0-4-11-16,-7-11 0 16,2-5-9-16,-5-8 0 15,-4-15 8-15,0-3-7 16,-2-9-1-16,-3 0 8 15,0 0-8-15,0 0 30 16,0-21-22-16,0-16 8 16,-3-8 9-16,-11-11-25 15,0-10 0-15,4 0 1 16,1 5 5-16,6 14-9 0,3 21 3 16,-2 12 0-1,2 10 2-15,0 4-2 0,-3 0-6 16,3 0 3-16,0 0-6 15,0 2 4-15,0 17-11 16,0 2 16-16,0-2-12 16,0 0 12-16,0-2-33 15,0-1-18-15,0-6-47 16,0 4-3-16,0-5-130 16,0 2-76-16,0-5-138 15</inkml:trace>
  <inkml:trace contextRef="#ctx0" brushRef="#br0" timeOffset="3085.68">25664 10774 773 0,'0'0'152'0,"0"0"-56"0,0 0 0 0,0 0 13 16,48 129-28 0,-23-68-21-16,5-2 18 0,-1-2-39 15,2-9-16-15,-3-10 26 16,-6-8-41-16,-5-9-7 15,-8-12-2-15,-4-5 4 16,-5-4 10-16,0 0-13 16,0 0 0-16,0-10 40 15,0-24 0-15,-5-21-27 16,-3-15-13-16,7-17 2 16,1-14 4-16,0-3-6 15,0 11 0-15,11 18-1 0,6 24 5 16,-6 25-4-1,1 15 0-15,2 11 4 0,8 15-7 16,6 20 3-16,3 12 0 16,-4 1 19-16,0-5-16 15,-4-9-3-15,2-10 0 16,1-14 3-16,1-8 0 16,-7-2-3-16,0 0 0 15,-2-21 16-15,-2-9-12 16,1-5-3-16,5-9-1 15,-4 6 3-15,2 3-5 16,-1 4 2-16,-3 15 0 16,-6 10-13-16,4 6 13 15,3 0-11-15,7 22 10 16,2 7 1-16,4-4-2 0,4-1 2 16,4-8 0-16,6-9 4 15,1-7-1-15,-2 0-3 16,-4-17 0-16,-10-9 3 15,-2 1-7-15,-13 0 4 16,-5-5 0-16,-9-4-3 16,0-2 3-16,0-6 0 15,-6 2 1-15,-4 0 4 16,3 7-4-16,2 13-1 16,4 9 0-16,-3 11 14 15,3 0-13-15,1 0-1 16,0 13-1-16,0 18 1 0,0 12 1 15,0-2-1-15,0 1 0 16,1-4-4-16,12-3 4 16,2 0-39-16,4 1-105 15,1-8-173-15,-1-5-421 16</inkml:trace>
  <inkml:trace contextRef="#ctx0" brushRef="#br0" timeOffset="3812.33">27788 9279 922 0,'0'0'258'0,"0"0"-142"0,-28-132 45 16,28 119 20-16,0 13-70 15,0 24-77-15,31 51-10 16,10 34-18-16,1 29 44 16,-7 10-22-16,-7-2-28 15,-2-10 15-15,-5-8-15 16,0-11 0-16,-2-15-7 0,-2-15-6 15,-3-19-85 1,-5-24-79-16,1-21-127 0,-4-23-43 16,2-1-204-16</inkml:trace>
  <inkml:trace contextRef="#ctx0" brushRef="#br0" timeOffset="4042.69">27827 9267 1097 0,'0'0'185'0,"0"0"-61"15,0 0 15-15,0 0 13 16,0 0-72-16,0 0-65 0,147-34 0 16,-55 21 15-16,12-2-30 15,4-5 0-15,1 2-10 16,-7 1-23-16,-10 8-83 15,-12 2-105-15,-13-7-175 16</inkml:trace>
  <inkml:trace contextRef="#ctx0" brushRef="#br0" timeOffset="4292.7">28743 8429 1061 0,'0'0'267'0,"0"0"-82"16,0 0 21-16,0 0-92 15,0 0-54-15,0 0-60 16,-45 96 12-16,45-17 18 16,19 5-30-16,10 7 0 15,9 6 3-15,8 3 7 16,11 3-20-16,4-4-15 15,3-10-123-15,2-19-71 16,-8-16-309-16</inkml:trace>
  <inkml:trace contextRef="#ctx0" brushRef="#br0" timeOffset="4687.35">29343 8799 1057 0,'0'0'243'0,"0"0"-128"16,0 0 18-16,0 0-13 16,-21 122-41-16,21-72-41 15,31-5-32-15,14-11 0 16,9-14 8-16,6-16-14 16,7-4 0-16,-3-12 0 15,-9-26-30-15,-5-10-14 16,-14-3-10-16,-13-8 48 0,-12-4-4 15,-8-7 10 1,-3-1 0-16,0 12 18 0,0 10-10 16,-8 20 30-16,2 16 17 15,1 11-37-15,5 2 63 16,0 0-73-16,0 14-7 16,0 20 0-16,0 13 7 15,11 10-10-15,11 3 2 16,1-5 0-16,3-2-1 15,1-2 1-15,1-2-14 16,-5-4-49-16,0-7-88 16,0-14-121-16,-4-21-191 15</inkml:trace>
  <inkml:trace contextRef="#ctx0" brushRef="#br0" timeOffset="5355.63">30052 8192 561 0,'0'0'528'0,"0"0"-318"16,0 0 3-16,0 0-15 15,0 0-51-15,0 0-135 16,-22 18-7-16,30 33 54 16,12 10-19-16,3 5 11 15,7-8-42-15,-5-7-1 0,2-14-2 16,-2-13-6-1,-6-10 0-15,-4-14 0 0,2 0 0 16,0-2 0-16,-3-25 0 16,0-13-12-16,-7-17-3 15,-3-16 3-15,1-13-1 16,-2-9 1-16,6-4-8 16,4 2 18-16,1 22-24 15,-4 28 25-15,-2 28-13 16,-6 19 14-16,6 0-5 15,1 19 5-15,5 21 0 16,4 12 20-16,1 6-20 16,3-7 3-16,1-4 14 15,0-7-16-15,7-11-1 16,-2-6 3-16,-4-8 2 0,10-7-1 16,1-8-4-16,10 0 0 15,9 0-15-15,5-12 15 16,1-5-34-16,-2 0-1 15,-12 5-10-15,-13 1 27 16,-7 5-17-16,-9 3 17 16,-6 1 1-16,-2 2 17 15,-1 0 0-15,-3 0-2 16,-2 0 4-16,-3-2 1 16,1 2-3-16,-1 0 0 15,0 0 1-15,0 0 0 16,0 0-1-16,0 0 0 15,0 0 5-15,0 0-12 16,0 0 7-16,0 0-20 0,0 0 15 16,0 2-55-16,0 11-33 15,-4 0-132-15,-9-4-58 16,-2 0-247-16</inkml:trace>
  <inkml:trace contextRef="#ctx0" brushRef="#br0" timeOffset="7797.75">30044 8256 930 0,'0'0'222'0,"0"0"-127"0,0 0 62 0,0 0-12 16,0 0-63-16,0 0-75 15,-17 79-4-15,48 3 76 16,2 1-43-16,5-7-22 0,0-10-6 16,-1-13-3-1,-2-15 3-15,-7-15-8 16,-6-10 0-16,-13-7 2 0,-2-6 7 16,-4 0-9-16,-3-12 6 15,0-25 13-15,0-21 1 16,-10-12-17-16,-7-16-3 15,6-6 2-15,4-8 6 16,7-6-8-16,0 2 0 16,0 20 0-16,12 23-5 15,2 30 5-15,-8 22 0 16,4 9-4-16,11 25-5 16,7 24 9-16,12 14 10 15,1 3 0-15,4-11 6 16,-3-7-13-16,7-9-3 15,-2-14 11-15,-2-10-5 0,-8-13-9 16,-2-2 3 0,1 0 0-16,-3-17 14 0,-5-8-12 15,-2-7 0-15,-7-5 3 16,-5 4-1-16,-1 2-8 16,-5 13 1-16,-3 9 3 15,0 5-6-15,-1 4-1 16,9 0-4-16,7 13 6 15,11 8 0-15,1-2 2 16,6-4 3-16,-3-1 0 16,1-10-1-16,-1 1 1 15,-7-5 0-15,-6 0 4 16,-6 0 1-16,-7 0-9 16,-4 0 4-16,-1-6-25 0,-1-2-3 15,4-3-46-15,2-4-15 16,3 0-42-16,5-5-109 15,-6-2-95-15,3 1-196 16</inkml:trace>
  <inkml:trace contextRef="#ctx0" brushRef="#br0" timeOffset="8446.39">30891 7072 831 0,'0'0'209'0,"0"0"-17"0,0 0-14 0,0 0-14 0,0 0-68 0,0 0-74 16,-59 39-21-16,94 59 33 16,16 33 68-16,11 4-54 15,7-2-31-15,5-11-11 16,4-15 4-16,5-18-10 0,-4-23 0 15,-6-25-2-15,-9-16 3 16,-13-16-2-16,-17-6 0 16,-15-3 1-16,-10 0 0 15,-9-10 5-15,0-28-5 16,-5-18 24-16,-26-9-21 16,-9-10 7-16,-6 2-8 15,-1 7 2-15,7 13-1 16,4 22-3-16,10 11 0 15,7 14-5-15,8 6-4 16,7 0-45-16,4 32-88 16,1 13-34-16,32 3-115 15,16-3-214-15</inkml:trace>
  <inkml:trace contextRef="#ctx0" brushRef="#br0" timeOffset="9104.7">31813 8142 1005 0,'0'0'326'16,"0"0"-231"-16,0 0 49 15,0 0-27-15,0 0-64 16,138-129-46-16,-102 85 9 16,-10-5-4-16,-6-3-5 15,-4-6 5-15,-10-5-12 16,-3-10 0-16,-3 0 6 15,0 1-5-15,0 17-2 0,-3 21-1 16,-3 16 2-16,-2 18 12 16,-5 0-12-16,-5 11-1 15,-2 24-2-15,0 5-9 16,6 6 11-16,14-8-10 16,0-6 11-16,7-4-1 15,20-13 1-15,2-3 0 16,10-10 7-16,3-2-7 15,0-5 4-15,6-19-4 16,-5-10 3-16,2-7-3 16,-2-6-7-16,-4-12-14 15,-5-3 15-15,-6-9-14 16,-4 5 12-16,-3 16-2 0,-7 14 10 16,-5 21 1-16,-7 11-1 15,-2 4 0-15,0 0 15 16,3 0-14-16,-3 0-1 15,5 0-1-15,4 0 1 16,7 0 10-16,4 6 8 16,3-6-3-16,2 0 12 15,0 0-2-15,-5 0 10 16,-3 0-25-16,-5 2 0 16,-6 4-2-16,4 9-8 15,2 2 0-15,-1 6 14 16,3-2-14-16,-2 1 4 15,1 0-3-15,-4 2-1 0,5 0 9 16,-5-1-9-16,2 0-26 16,-2 2-26-16,-1 2-85 15,2 1-37-15,-3-1-85 16,4-7-157-16</inkml:trace>
  <inkml:trace contextRef="#ctx0" brushRef="#br0" timeOffset="11978.63">23134 13882 56 0,'0'0'989'0,"0"0"-799"0,0 0-127 16,0 0-6-16,0 0 88 16,0 0-27-16,31-31-86 15,53 7 74-15,28-13-52 16,15-10 17-16,20-18-3 15,25-10-30-15,23-18 22 0,15-11-60 16,13-7 0 0,9-13 0-16,23-8 0 0,10-20 0 15,20-27 0-15,11-20 0 16,10-25 0-16,16-13 0 16,28-11 0-16,37-8 0 15,30-4 0-15,21-9 0 16,12 7 0-16,-1 9 0 15,0 12 0-15,0 14 0 16,-9 7 0-16,-12 12 0 16,-28 16 0-16,-49 25 0 15,-69 30 0-15,-81 30 0 16,-70 30 0-16,-62 28 0 0,-34 21 0 16,-25 18 0-16,-7 3 0 15,-1 5 0-15,1 2 0 16,-1-2 0-16,-2 0 0 15,0 2 0-15,0 0 0 16,0 0 0-16,0 0 0 16,0 0 0-16,0 0 0 15,-10 2 0-15,-18 22-120 16,-9 6-54-16,-8-12-166 16,-1-7-209-16</inkml:trace>
  <inkml:trace contextRef="#ctx0" brushRef="#br0" timeOffset="18057.77">28029 16268 746 0,'0'0'337'0,"0"0"-217"0,0 0-2 0,0 0 58 16,0 0-24-16,0 0-103 15,0 0-33-15,-17-23 47 16,37-23-58-16,12-17 3 15,10-8-8-15,5-12 4 16,5-10-1-16,4-12-3 16,11-5 0-16,6 1 0 15,-5 16 5-15,-14 23-5 16,-20 22 0-16,-15 25 5 16,-14 16 18-16,-5 7-17 15,0 0-3-15,0 0 33 0,0 0-34 16,3 0-2-1,6 14 0-15,10 34 1 0,4 38-1 16,-2 52 0-16,-13 37 3 16,-8 35 24-16,0 28-21 15,0 5-6-15,0 6 10 16,0-18-10-16,6-26 14 16,21-28-14-16,4-34 0 15,3-33 3-15,-3-36 1 16,-3-34-8-16,-5-27 4 15,7-13-73-15,-1-33-80 16,5-27-179-16,-6-23-192 16</inkml:trace>
  <inkml:trace contextRef="#ctx0" brushRef="#br0" timeOffset="18445.5">28371 16988 724 0,'0'0'236'0,"0"0"-164"0,0 0 88 0,0 0 19 0,0 0-90 15,152-124-15-15,-70 53-13 16,2-1-36-16,3 2-4 15,-10 12-21-15,-13 7-10 16,-19 16 7-16,-17 11-109 16,-11 4-81-16,-9 4-121 0,-7 7-304 15</inkml:trace>
  <inkml:trace contextRef="#ctx0" brushRef="#br0" timeOffset="19969.7">30461 14264 1090 0,'0'0'160'0,"0"0"-115"15,0 0 86-15,0 0 8 16,0 0-31-16,0 0-63 16,14-34 29-16,45-39 35 15,28-28-20-15,32-36-32 16,25-22-57-16,21-24 0 0,21-22 0 15,14-23 0 1,23-26 0-16,14-18 0 0,14-9 0 16,2 10 0-16,-20 30 0 15,-38 48 0-15,-49 43 0 16,-50 48 0-16,-40 42 0 16,-27 27 0-16,-18 20 0 15,-8 8 0-15,-3 5 0 16,0 0 0-16,0 0 0 15,0 0-14-15,0 0-66 16,0 9-2-16,0 13-23 16,0 11 62-16,0-6-121 15,0-7-48-15,19-9-36 0,13-11-245 16</inkml:trace>
  <inkml:trace contextRef="#ctx0" brushRef="#br0" timeOffset="20720.38">34112 10412 772 0,'0'0'244'0,"0"0"-129"0,0 0 63 0,0 0-21 0,0 0-65 0,0 0-55 16,-18-102-32-16,18 64 47 15,0-6-39-15,4-2-2 16,5-3 16-16,7 6-24 16,-1-4 10-16,3 3-13 15,-4 4 3-15,-5 6 30 16,-3 13-27-16,-3 10 23 15,-3 6 36-15,0 5-36 16,0 0 21-16,0 0-50 0,0 7 12 16,3 26-23-1,7 29 11-15,5 24 0 0,7 26 21 16,1 10-17-16,0 10 14 16,0 9-18-16,4 1 3 15,4 4 19-15,6-11-22 16,8-8 0-16,0-10 26 15,0-18-22-15,-6-20 1 16,-8-16-5-16,-10-22 0 16,-10-16-2-16,-8-13 2 15,-3-7 0-15,0-5-6 16,-3 0 14-16,-25 3-7 16,-9-3-1-16,-8 1 0 15,0 1-10-15,8 1 10 16,6 0 0-16,9 3-2 0,7-3 9 15,12 0-9 1,3-3 2-16,0 0 0 0,0 0 15 16,7 0-15-16,17 0 0 15,16-14 0-15,14-9 0 16,7-7 0-16,-7 2 0 16,-14 4 0-16,-9 7 0 15,-7-1 0-15,-6 8 0 16,-7 0 0-16,-3 5 0 15,-8-1 0-15,0 3 0 16,0 1 0-16,0 1 0 16,0-2-98-16,0 1-130 15,0 0-113-15,-23 0-395 0</inkml:trace>
  <inkml:trace contextRef="#ctx0" brushRef="#br0" timeOffset="21508.01">30796 17320 796 0,'0'0'310'0,"0"0"-199"0,0 0-12 16,0 0 141-16,0 0-110 16,0 0-31-16,-33 14-27 15,57-10-45-15,39 5 15 16,35 4-23-16,38 10 7 0,21 3 34 15,20 12-57 1,13 12 7-16,12 15-7 0,10 13-3 16,12 11 0-16,2 4 0 15,2 2 0-15,0 1 0 16,3-1 0-16,1-4 0 16,7 0 0-16,11-1 0 15,7-2 0-15,7-2 0 16,-2-2 0-16,-4-7 0 15,-14-7 0-15,-24-5 0 16,-26-6 0-16,-30-9-53 16,-26-4 29-16,-25-3-45 15,-31-8-22-15,-27-7 50 16,-29-9-68-16,-17-6-67 0,-9-2 31 16,0-7 18-16,-21-4-92 15,-15 0-274-15</inkml:trace>
  <inkml:trace contextRef="#ctx0" brushRef="#br0" timeOffset="22220.47">37349 17881 262 0,'0'0'700'0,"0"0"-512"0,0 0-116 0,0 0 59 15,-31-113-2-15,31 89-22 16,0-4-71-16,0 4-33 16,3 4 58-16,7 3-42 15,4-4 14-15,6-3-23 16,11-7-6-16,9-6 7 16,5 1-11-16,-3 7 0 15,-11 12 1-15,-13 6 0 16,-13 11-1-16,-3 0 5 0,4 0-4 15,8 28 13 1,6 8-3-16,11 23 47 0,5 12 5 16,1 17-48-16,3 24 20 15,1 12-1-15,-7 13-25 16,4 13 22-16,-5 2-31 16,-5 2 0-16,0-8 3 15,-5-12-3-15,-3-15 0 16,-4-15 0-16,-2-10 0 15,-7-19 0-15,-2-19 0 16,-3-13-76-16,1-18-7 16,-2-15-103-16,4-10-77 0,-2-11-144 15,-3-34-562-15</inkml:trace>
  <inkml:trace contextRef="#ctx0" brushRef="#br0" timeOffset="22427.65">37417 18870 969 0,'0'0'257'0,"0"0"-190"0,0 0 75 0,0 0-10 15,0 0-87-15,0 0-40 16,143-124 0-16,-48 66-10 15,5-6-7-15,1 3-63 0,-2-1-42 16,-4 1-69 0,-16 0-132-16</inkml:trace>
  <inkml:trace contextRef="#ctx0" brushRef="#br0" timeOffset="23194.64">34644 12337 798 0,'0'0'181'0,"0"0"-113"0,136-147 76 15,-40 72-58-15,25-1-64 0,17-5 4 16,8 6-25-1,-11 8-1-15,-25 21 0 0,-29 20-38 16,-30 12-106-16,-28 8-194 16,-20 6-274-16</inkml:trace>
  <inkml:trace contextRef="#ctx0" brushRef="#br0" timeOffset="23492.7">34790 13110 772 0,'0'0'236'15,"0"0"-144"-15,0 0 62 16,136-159-59-16,-51 97-67 16,11-4 12-16,10 1-39 15,-2 10 0-15,-14 14-1 16,-17 9-20-16,-13 10-80 16,-10 10-112-16,-9 3-131 15</inkml:trace>
  <inkml:trace contextRef="#ctx0" brushRef="#br0" timeOffset="23829.39">34808 13818 588 0,'0'0'434'0,"0"0"-330"16,0 0-91-16,0 0 101 16,0 0 12-16,126-109-74 15,-30 43 13-15,19-9-15 16,20-4-28-16,6-4 6 15,4 5-28-15,-8 5 0 16,-15 9-3-16,-23 13 3 16,-19 6-112-16,-18 8-84 15,-24 11-122-15,-11 9-373 16</inkml:trace>
  <inkml:trace contextRef="#ctx0" brushRef="#br0" timeOffset="24218.66">35183 14813 810 0,'0'0'218'0,"0"0"-135"16,0 0 3-16,0 0 8 16,0 0 17-16,0 0-19 15,137-91-23-15,-46 34-9 16,18-14-38-16,24-20-8 15,30-12 26-15,15-9-34 16,5 1-5-16,-8 16-1 16,-29 24-25-16,-39 25-73 15,-43 27-212-15,-47 19-186 16</inkml:trace>
  <inkml:trace contextRef="#ctx0" brushRef="#br0" timeOffset="24449.59">35438 15863 1217 0,'0'0'283'0,"0"0"-253"16,0 0-22-16,110-144 87 15,-14 63-59-15,31-5-26 16,23-5-10-16,13 7-7 16,6 9-26-16,-14 11-210 15,-23 21-441-15</inkml:trace>
  <inkml:trace contextRef="#ctx0" brushRef="#br0" timeOffset="24667.54">36280 16738 1696 0,'0'0'253'16,"0"0"-242"-16,79-110-9 15,74-13-2-15,72-34-64 0,51-25-160 16,23 4-456-1</inkml:trace>
  <inkml:trace contextRef="#ctx0" brushRef="#br0" timeOffset="57897.54">8908 18601 844 0,'0'0'279'0,"0"0"-159"0,0 0-34 0,0 0 63 16,0 0-24-16,0 0-7 15,0 0-112-15,22 125-3 16,24 29 86-16,10 58-44 16,3 21-17-16,5 12-28 15,-1-12 0-15,4-42 15 16,-3-40-15-16,-4-42-15 16,4-37-6-16,-10-31-79 15,-5-25-10-15,-16-16-102 16,-14-7-74-16,-16-28-58 15,-3-14-424-15</inkml:trace>
  <inkml:trace contextRef="#ctx0" brushRef="#br0" timeOffset="58499.81">9259 18603 679 0,'0'0'143'0,"0"0"-54"0,0 0 82 0,0 0-44 0,0 0-37 16,9-135 29-16,14 92-33 15,8-6-32-15,10-3 48 16,5-9-63-16,8 1-8 15,-3 0 13-15,-3 10-37 0,-10 10 30 16,-6 8-37-16,-10 11 14 16,-11 13 14-16,-3 3-23 15,-8 5-5-15,9 0 27 16,3 8-24-16,12 26 24 16,8 19-12-16,18 24-12 15,-4 20 58-15,7 15-56 16,3 15 2-16,-2 7 17 15,2 0-21-15,-3-1 4 16,-12-3-7-16,-3-9 0 16,-7-10 0-16,-10-16 0 15,-7-19-11-15,-8-20-13 16,-2-17-83-16,-3-18-64 16,-1-19-105-16,0-2-92 15,0-35-667-15</inkml:trace>
  <inkml:trace contextRef="#ctx0" brushRef="#br0" timeOffset="58702.47">9877 19008 870 0,'0'0'249'0,"0"0"-139"15,0 0-56-15,0 0 84 16,0 0-55-16,0 0-38 15,141-143-10-15,-59 63-35 16,4-9 0-16,2-8-22 0,-1 2-23 16,-6 6-125-1,-9 7-123-15,-13 12-430 0</inkml:trace>
  <inkml:trace contextRef="#ctx0" brushRef="#br0" timeOffset="59673.44">12280 15648 1005 0,'0'0'270'0,"0"0"-168"0,0 0 62 16,0 0 22-16,0 0-65 16,0 0-39-16,48-143 14 15,13 32-75-15,16-20-21 16,10-19 0-16,5-13 0 15,2-5 0-15,-2-11 0 16,-7-6 0-16,-8 3 0 16,-4 2 0-16,-5 14 0 15,-13 21 0-15,-15 31 0 16,-17 31 0-16,-13 30 0 0,-9 22 0 16,-1 12 0-16,3 8 0 15,-1 2-56-15,1 8-63 16,2-2-78-16,-1-2-65 15,-4 3-75-15,0 2-316 16</inkml:trace>
  <inkml:trace contextRef="#ctx0" brushRef="#br0" timeOffset="60375.57">14017 12185 874 0,'0'0'161'15,"0"0"-62"-15,0 0 23 0,0 0-27 0,-8-132-19 16,8 84-33-16,0 4-2 16,0-3 54-16,0 3-45 15,-6-1-10-15,-4 3-13 16,1 4-8-16,1 7 32 16,4 8-37-16,-1 12-5 0,5 6 62 15,0 5-49-15,0 0-6 16,0 3-3-16,9 27-7 15,27 22 7-15,10 18 11 16,9 20-14-16,4 14 46 16,4 11-56-16,-2 11 0 15,1 8 0-15,-8-6 0 16,-3-2 0-16,-6-11 0 16,-5-18 0-16,-10-11 0 15,-8-14 0-15,-13-12 0 16,-9-10 0-16,0-10 0 15,-2-11 0-15,-10-9 0 16,3-14 0-16,1-3 0 0,3-3 0 16,4 0 0-16,1 0 0 15,0 0 0-15,0 0 0 16,0 0 0-16,0 0 0 16,0 0 0-16,0 0 0 15,0 0 0-15,0 0 0 16,1-9 0-16,9-6 0 15,2-8 0-15,5 1 0 16,-6 6 0-16,-2 3 0 16,-1 3 0-16,-2-1 0 15,-1 5 0-15,-1-2 0 16,-1 5 0-16,2 2-56 16,4 1-121-16,1 0-92 0,-3 0-167 15</inkml:trace>
  <inkml:trace contextRef="#ctx0" brushRef="#br0" timeOffset="61094.06">11510 21095 356 0,'0'0'48'0,"0"0"-48"0,-151 0-57 15,103 0 57-15,6 0 9 16,15 0 4-16,3-6-3 16,7-5 35-16,8-2 26 15,6 1 51-15,-2 4 10 16,5 7 61-16,-1 1 31 15,1 0-73-15,0 0-19 16,1 3-31-16,39 25-41 0,27 12 82 16,26 7-54-1,20 0-37-15,32-7 32 0,37-6-48 16,54-5-5-16,46-3-22 16,28 3-8-16,14 3 0 15,-1 15 0-15,-10 12 0 16,-4 6 0-16,-4 7 0 15,-4-4 0-15,-24-5 0 16,-18-6 0-16,-40-4 0 16,-22-13-72-16,-13-10-63 15,-20-8 25-15,-9-10-70 16,-6-12-120-16,-20 0-182 0</inkml:trace>
  <inkml:trace contextRef="#ctx0" brushRef="#br0" timeOffset="61462.41">17685 20883 603 0,'0'0'280'0,"0"0"-30"0,0 0-48 0,0 0 13 0,0 0-63 16,0 0-60-16,-10 48-1 16,23 33-64-16,10 28 41 15,14 20-1-15,4-3-67 16,5-3 0-16,11-6 0 15,2-2 0-15,-3-16 0 16,-6-15 0-16,-10-23 0 16,-7-25-62-16,-10-17-136 15,-4-16-48-15,-15-3-135 16,-4-28-200-16</inkml:trace>
  <inkml:trace contextRef="#ctx0" brushRef="#br0" timeOffset="61834.79">18102 20853 1102 0,'0'0'276'0,"-10"-135"-167"15,52 40-5-15,22-2 0 16,18 9-24-16,5 13-45 15,-5 13 19-15,-6 17-36 16,-16 13-11-16,-15 16 31 0,-17 12-38 16,-6 4 0-1,-3 1 13-15,4 31-12 0,3 21 56 16,2 23-17-16,3 18-31 16,0 16-9-16,2 12 0 15,4 7 0-15,3 2 0 16,1-12 0-16,-4-20 0 15,3-21 0-15,-12-22 0 16,-2-14 0-16,-7-10 0 16,-8-12 0-16,-3-7-44 15,1-8-180-15,-4-5-46 16,-2-2-226-16</inkml:trace>
  <inkml:trace contextRef="#ctx0" brushRef="#br0" timeOffset="62022.48">18908 21185 961 0,'0'0'326'0,"0"0"-215"15,0 0 2-15,45-129-27 16,15 69-62-16,13-4 15 16,-5 15-37-16,-13 8-4 15,-15 18-19-15,-14 8-142 16,-15-2-109-16,-11 3-384 15</inkml:trace>
  <inkml:trace contextRef="#ctx0" brushRef="#br0" timeOffset="73810.64">23702 22366 1097 0,'0'0'265'0,"0"0"-128"0,0 0-41 0,0 0 1 15,0 0 33-15,0 0-80 16,0 0-10-16,6 37-31 16,37 72 2-16,18 41 61 15,16 37-62-15,1 3-7 16,-12-11 21-16,-14-19-18 16,-12-31-6-16,-12-33 0 15,-5-24 0-15,-4-26-4 16,-2-21-6-16,-8-15-68 0,-1-10-18 15,-7 0-52 1,-1-35-3-16,0-25-49 0,0-22-170 16,-6-17-73-16</inkml:trace>
  <inkml:trace contextRef="#ctx0" brushRef="#br0" timeOffset="74416.5">24388 22011 892 0,'0'0'222'0,"78"-121"-75"0,-28 75-8 16,-4 7 40 0,-10 17-50-16,-13 14-68 0,-8 8 3 15,6 0-52-15,3 27-7 16,7 12 97-16,0 7-93 15,-12 8-1-15,-8-1 6 16,-5-2-12-16,-6-1 12 16,0-5-14-16,-26-2 0 15,-22-6 11-15,-10-4-9 16,-13-5-2-16,1-10 1 16,2-15 4-16,6-3 3 15,8-9-8-15,9-34 0 16,15-18-7-16,18-22 7 15,12-10-6-15,19-6 3 0,30 8 3 16,7 18-7-16,1 23 7 16,-6 21 0-16,-6 19-3 15,0 10 10-15,0 0-7 16,5 18 14-16,1 22-13 16,3 16 24-16,5 19-25 15,-8 18 0-15,-1 12 0 16,-5 12 0-16,-8 5 0 15,-4-6 0-15,-7 4 0 16,-7-12 0-16,-10-10 0 16,-9-13 0-16,0-14 0 15,-9-8 0-15,-24-3 0 16,-9-7 0-16,-7-9 0 0,-1-14 0 16,4-13 0-16,2-16 0 15,2-1-29-15,7-12-106 16,4-17-29-16,11-6-48 15,10-5-71-15,10 2-138 16</inkml:trace>
  <inkml:trace contextRef="#ctx0" brushRef="#br0" timeOffset="74992.55">25703 21932 625 0,'0'0'521'0,"0"0"-396"0,0 0 57 15,0 0 44-15,0 0-93 0,0 0-18 16,78-124-81-16,-15 44 1 16,12-16 16-16,10-16-51 15,11-21 0-15,9-24 0 16,16-37 0-16,13-16 0 15,1-20 0-15,3 1 0 16,-2 21 0-16,-9 22 0 16,-12 26 0-16,-13 30 0 15,-27 29 0-15,-21 28 0 16,-22 21 0-16,-8 12 0 16,-7 15 0-16,-10 7 0 15,0 6 0-15,-4 6 0 16,-3 6 0-16,0 0 0 15,0 0 0-15,0 0 0 0,0 0 0 16,0 0-54-16,0 0 2 16,0 0-21-16,0 3-1 15,0 15 36-15,-3 10-51 16,-7 5-79-16,6 0 5 16,4 2-56-16,0 1-74 15,0-3-185-15</inkml:trace>
  <inkml:trace contextRef="#ctx0" brushRef="#br0" timeOffset="76604.42">28660 18776 725 0,'0'0'248'0,"0"0"-183"0,-21-114 96 16,21 64-26-16,0-10-60 16,0-3 8-16,0-10-36 15,13 2 14-15,-1 1-14 16,-2 6-14-16,-4 12 26 16,-3 9-34-16,-3 14-4 15,0 10 46-15,0 12-43 16,0 7 22-16,0 0-11 0,0 0-23 15,0 0 8 1,1 19-20-16,26 27 0 0,10 27 7 16,13 24 8-16,-1 13 0 15,-2 7 6-15,-2 2-21 16,-5-1 0-16,-4-11 0 16,-8-12 0-16,-5-7 0 15,-6-8 0-15,-3-12 0 16,-8-15 0-16,-1-19 0 15,-2-18 0-15,-3-9 0 16,0-5 0-16,0-2 0 16,0 0 0-16,0 0 0 15,0 0 0-15,-13-2 0 16,-1-5 0-16,4 6 0 0,-1-2 0 16,4 1 0-16,-2 2 0 15,1 0 0-15,2 0 0 16,-6 0 0-16,-2 0 0 15,1 0 0-15,4 0 0 16,8 0 0-16,1 0 0 16,0 0 0-16,0 0 0 15,0 0 0-15,0 0 0 16,4 0 0-16,6-7 0 16,-3 4 0-16,9-11 0 15,12 1 0-15,12-13 0 0,7-2 0 16,-2 2 0-1,-11 6 0-15,-10 5 0 0,-5 6 0 16,-10 5 0-16,-4 4 0 16,-2 0 0-16,-3 0 0 15,0 0 0-15,0 0 0 16,0 0 0-16,0 0 0 16,0 0 0-16,0 0 0 15,0 0 0-15,0 0 0 16,-3 0 0-16,-2 0 0 15,4 0 0-15,-2 0 0 16,3 0 0-16,0 0 0 16,0 0 0-16,0 0-73 15,0 0-90-15,0 0-92 16,7 2-60-16,12 0-64 0</inkml:trace>
  <inkml:trace contextRef="#ctx0" brushRef="#br0" timeOffset="77277.7">26055 23398 1037 0,'0'0'204'0,"0"0"-91"0,0 0-12 15,0 0 54-15,0 0-10 0,0 0-1 16,28-4-105-1,40 22 10-15,30 14 11 0,12 13-60 16,14 5 0-16,8 8 0 16,9 6 0-16,18-7 0 15,17 1 0-15,2-6 0 16,3-5 0-16,-12-2 0 16,-14-5 0-16,-9-6 0 15,-14-5-74-15,-5-12-119 16,-14-12-221-16,-12-5-280 15</inkml:trace>
  <inkml:trace contextRef="#ctx0" brushRef="#br0" timeOffset="77715.34">30011 22889 436 0,'0'0'471'0,"0"0"-269"0,0 0-99 0,0 0 65 15,0 0-8-15,0 0-70 16,69 134 24-16,-23-21 8 16,1 15-66-16,1 3 41 15,-8-8-76-15,-1-11-14 16,-3-15-7-16,-1-17 0 15,-7-19 0-15,-2-15 0 16,-2-23 0-16,-6-12-22 16,1-11-138-16,4-9-37 15,2-28-86-15,-6-18-223 0</inkml:trace>
  <inkml:trace contextRef="#ctx0" brushRef="#br0" timeOffset="78256.57">30646 22784 991 0,'0'0'251'0,"20"-109"-110"16,31 52 23-16,17 9-26 16,10 10 20-16,-6 18-90 15,-8 14-9-15,-17 6-22 16,-9 0-25-16,-5 23 16 15,-5 9-28-15,-7 5 0 0,-5 0 0 16,-11 3 0-16,-5 5 0 16,0 1 0-16,-19 2 0 15,-21-2 0-15,-15-8 0 16,-7-12 0-16,-4-13 0 16,2-13 0-16,5 0 0 15,13-27 0-15,9-25 0 16,12-16 0-16,15-12 0 15,10-3 0-15,0 5 0 16,25 16 0-16,13 14 0 0,11 17 0 16,12 16 0-1,10 15 0-15,6 0 0 16,1 35 0-16,-1 24 0 0,3 15 0 16,-3 11 0-16,1 4 0 15,1-6 0-15,-14 8 0 16,-11-1 0-16,-14 1 0 15,-21 5 0-15,-18-6 0 16,-1 4 0-16,-32-4 0 16,-27-2 0-16,-20 3 0 15,-16-5 0-15,-13-4 0 16,-2-7 0-16,6-20 0 16,12-20 0-16,16-19-144 15,16-16-154-15,6-19-206 16</inkml:trace>
  <inkml:trace contextRef="#ctx0" brushRef="#br0" timeOffset="79402.59">28922 20544 883 0,'0'0'248'0,"0"0"-194"0,0 0 118 15,0 0-27-15,0 0-52 16,0 0 8-16,111-86-70 16,-8 6 38-16,17-10-27 15,5-3-38-15,-14 8 29 16,-23 15-33-16,-19 21-2 16,-26 15-7-16,-18 12-98 15,-11 8-21-15,-6 13-92 0,-8 1-44 16,-10 15-215-1</inkml:trace>
  <inkml:trace contextRef="#ctx0" brushRef="#br0" timeOffset="79671.28">29267 21145 1188 0,'0'0'300'0,"0"0"-195"16,0 0 57-16,0 0-28 16,126-122-82-16,-22 30-32 15,7-5 30-15,-2 5-50 16,-15 17 0-16,-21 19 1 0,-23 20-1 16,-22 16-26-16,-11 11-68 15,-12 9-79-15,-5 0 14 16,-4 34-147-16,-28 18 54 15,-21 28-659-15</inkml:trace>
  <inkml:trace contextRef="#ctx0" brushRef="#br0" timeOffset="79877.63">29444 21665 1204 0,'0'0'392'0,"0"0"-362"0,0 0 123 15,0 0-33 1,149-84-41-16,-34 6-50 0,16-18-25 16,14-5 29-16,-3-2-33 15,-7 8 0-15,-16 5-7 16,-13 3-68-16,-15 7-81 16,-13 7-86-16,-11 4-304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07785" y="3898023"/>
            <a:ext cx="12301642" cy="2330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2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Loops in Python </a:t>
            </a:r>
          </a:p>
          <a:p>
            <a:pPr algn="ctr"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(For &amp; While)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CB403-16E0-3C56-B4B0-089751EC0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5B2AA1F-4C1B-C0AA-0660-582A9DD2FE2C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A590B2-57ED-5E33-A343-54F9B4875F99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CB4C463-6CB4-86D6-8D76-130A3C6CEAC9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C6FB5A6-B745-0001-4181-AA21160EB566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6D9B175-D1EF-7209-B1C5-A752731D39ED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B01EEC9-CFA8-6C6B-5EF6-77579F4AEE92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D76F933-3B0C-F25F-AB8A-70DC62C0B4D9}"/>
              </a:ext>
            </a:extLst>
          </p:cNvPr>
          <p:cNvSpPr txBox="1"/>
          <p:nvPr/>
        </p:nvSpPr>
        <p:spPr>
          <a:xfrm>
            <a:off x="1028700" y="2628900"/>
            <a:ext cx="16230600" cy="58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3: </a:t>
            </a:r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Check if a Number is Prime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BDD12E-34EB-1C20-52B0-17CE50E12072}"/>
                  </a:ext>
                </a:extLst>
              </p14:cNvPr>
              <p14:cNvContentPartPr/>
              <p14:nvPr/>
            </p14:nvContentPartPr>
            <p14:xfrm>
              <a:off x="3206880" y="2545920"/>
              <a:ext cx="10519920" cy="611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BDD12E-34EB-1C20-52B0-17CE50E120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7520" y="2536560"/>
                <a:ext cx="10538640" cy="61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3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E29358-3CAC-D821-7202-D608CD7F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A30295-FFD2-02D3-27E6-11DEB9D984C3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9495D9C-755F-0521-97CA-369E8780C576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B489E1-0F6E-3943-F18E-8BC073F8E277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6ED8D31-C03A-1871-DB1E-2640E3DEF079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784D24-D7AB-2E9C-8A1A-6DA844A211A5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041CFFB-CEDF-35D6-8DE9-0BFB86254B12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59722C4-5388-6CB7-1CF4-973E89643A58}"/>
              </a:ext>
            </a:extLst>
          </p:cNvPr>
          <p:cNvSpPr txBox="1"/>
          <p:nvPr/>
        </p:nvSpPr>
        <p:spPr>
          <a:xfrm>
            <a:off x="1028700" y="2628900"/>
            <a:ext cx="16230600" cy="58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4: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Reverse a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168147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A1507-417C-0B87-F85D-4D0719D1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BF4DF64-0EEB-BF6D-6273-6C0587C6789E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566A7C-B1A4-86A4-AC77-168C01E0E312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75A4CFC-E0A3-293B-C5F5-92846F2B18B1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09CA12F-A781-C66D-F6AD-D6F584A8918E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63736BC-C7DE-C15C-2046-04FEBF621520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9D98639-C08D-BF79-85C8-D77C4C6DEDAB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A57A4AD-1337-DC61-8EBB-71C1E142B7BC}"/>
              </a:ext>
            </a:extLst>
          </p:cNvPr>
          <p:cNvSpPr txBox="1"/>
          <p:nvPr/>
        </p:nvSpPr>
        <p:spPr>
          <a:xfrm>
            <a:off x="1028700" y="2628900"/>
            <a:ext cx="16230600" cy="58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5: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Count the Digits in a Number</a:t>
            </a:r>
          </a:p>
        </p:txBody>
      </p:sp>
    </p:spTree>
    <p:extLst>
      <p:ext uri="{BB962C8B-B14F-4D97-AF65-F5344CB8AC3E}">
        <p14:creationId xmlns:p14="http://schemas.microsoft.com/office/powerpoint/2010/main" val="64002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85E6E-1F8D-DB0A-6166-AE9BC646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FB0140-77AE-F4E9-3830-F1D041FF9EEE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683D608-EF75-ADEA-6D75-4D96CB264904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569781-3787-A384-F758-7497AB587DA4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08871DF-7E7C-18BF-AE7E-BB73B7FD1CF7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622E777-82A7-F870-2745-334BEDEC3F2F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BE009E2-10FC-2459-8025-058A73234F0B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679AB6C-5B46-3EB9-C672-445C4532F32F}"/>
              </a:ext>
            </a:extLst>
          </p:cNvPr>
          <p:cNvSpPr txBox="1"/>
          <p:nvPr/>
        </p:nvSpPr>
        <p:spPr>
          <a:xfrm>
            <a:off x="1028700" y="2628900"/>
            <a:ext cx="16230600" cy="4939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6: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Right-Angle Triangle of Stars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Input: n = 5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Output: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 * *</a:t>
            </a:r>
          </a:p>
          <a:p>
            <a:br>
              <a:rPr lang="en-US" sz="2800" dirty="0"/>
            </a:b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485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5FF6D-2630-1CA1-D002-DB9DD862D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C0431D-52F1-3D52-50DB-84129CC8CC0B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9F50A72-D8F9-8AF0-E497-516037A96A2D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92A0EB8-F0A0-6AE2-FA45-F44DD945B6A1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3506BC4-5E2A-43C6-5751-E0C9D0CF120E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5A5566B-57E7-DFCD-A396-4AD91F712476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BE3A96-7499-E984-F0D6-D8ABA00736D1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E46B57E-5592-3D1C-B12E-EA73B29AA00B}"/>
              </a:ext>
            </a:extLst>
          </p:cNvPr>
          <p:cNvSpPr txBox="1"/>
          <p:nvPr/>
        </p:nvSpPr>
        <p:spPr>
          <a:xfrm>
            <a:off x="1028700" y="2628900"/>
            <a:ext cx="16230600" cy="604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7: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Number Pyramid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Output: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1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1 2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1 2 3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1 2 3 4</a:t>
            </a:r>
          </a:p>
          <a:p>
            <a:endParaRPr lang="en-US" sz="1000" dirty="0">
              <a:solidFill>
                <a:srgbClr val="000000"/>
              </a:solidFill>
              <a:latin typeface="Poppins"/>
              <a:cs typeface="Poppins"/>
            </a:endParaRPr>
          </a:p>
          <a:p>
            <a:endParaRPr lang="en-US" sz="2800" dirty="0">
              <a:solidFill>
                <a:srgbClr val="000000"/>
              </a:solidFill>
              <a:latin typeface="Poppins"/>
              <a:cs typeface="Poppins"/>
            </a:endParaRP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n = 4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latin typeface="Poppins"/>
                <a:cs typeface="Poppins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 in range(1, n + 1):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    for j in range(1, </a:t>
            </a:r>
            <a:r>
              <a:rPr lang="en-US" sz="2800" dirty="0" err="1">
                <a:solidFill>
                  <a:srgbClr val="000000"/>
                </a:solidFill>
                <a:latin typeface="Poppins"/>
                <a:cs typeface="Poppins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 + 1):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        print(j, end=" ")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50177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4DFEC-6FC4-EAD4-F163-25307AD3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4077CA-F973-91F6-50FA-49F5C81A9D78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CAF241-2844-1CA2-20AF-38001C7DB42B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A77B642-FA2E-7C8B-0B75-35CA39BE4D7B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3AC91F4-D5DA-5F92-5908-85D0D0146A14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8D56B7E-D147-76A8-F7D0-01FBDE7912E0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E2204E6-C99D-8B04-DF1E-3C66BC170A90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94E9E40-E5C5-4992-C055-B58207A5016B}"/>
              </a:ext>
            </a:extLst>
          </p:cNvPr>
          <p:cNvSpPr txBox="1"/>
          <p:nvPr/>
        </p:nvSpPr>
        <p:spPr>
          <a:xfrm>
            <a:off x="1028700" y="2628900"/>
            <a:ext cx="16230600" cy="3981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8: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Inverted Star Triangle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Output: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 *</a:t>
            </a:r>
          </a:p>
          <a:p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</a:rPr>
              <a:t># *</a:t>
            </a:r>
          </a:p>
        </p:txBody>
      </p:sp>
    </p:spTree>
    <p:extLst>
      <p:ext uri="{BB962C8B-B14F-4D97-AF65-F5344CB8AC3E}">
        <p14:creationId xmlns:p14="http://schemas.microsoft.com/office/powerpoint/2010/main" val="193372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16D6F-F9E3-89C0-B899-F64117A14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EB397FB-BFD8-1D6C-8EC4-B3839676974A}"/>
              </a:ext>
            </a:extLst>
          </p:cNvPr>
          <p:cNvGrpSpPr/>
          <p:nvPr/>
        </p:nvGrpSpPr>
        <p:grpSpPr>
          <a:xfrm>
            <a:off x="416964" y="322587"/>
            <a:ext cx="17579459" cy="9662441"/>
            <a:chOff x="0" y="0"/>
            <a:chExt cx="4629981" cy="254484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CA5FA65D-075D-3746-0EE8-20FC98A61503}"/>
                </a:ext>
              </a:extLst>
            </p:cNvPr>
            <p:cNvSpPr/>
            <p:nvPr/>
          </p:nvSpPr>
          <p:spPr>
            <a:xfrm>
              <a:off x="0" y="0"/>
              <a:ext cx="4629981" cy="2544840"/>
            </a:xfrm>
            <a:custGeom>
              <a:avLst/>
              <a:gdLst/>
              <a:ahLst/>
              <a:cxnLst/>
              <a:rect l="l" t="t" r="r" b="b"/>
              <a:pathLst>
                <a:path w="4629981" h="2544840">
                  <a:moveTo>
                    <a:pt x="22460" y="0"/>
                  </a:moveTo>
                  <a:lnTo>
                    <a:pt x="4607521" y="0"/>
                  </a:lnTo>
                  <a:cubicBezTo>
                    <a:pt x="4613478" y="0"/>
                    <a:pt x="4619191" y="2366"/>
                    <a:pt x="4623403" y="6578"/>
                  </a:cubicBezTo>
                  <a:cubicBezTo>
                    <a:pt x="4627615" y="10791"/>
                    <a:pt x="4629981" y="16503"/>
                    <a:pt x="4629981" y="22460"/>
                  </a:cubicBezTo>
                  <a:lnTo>
                    <a:pt x="4629981" y="2522380"/>
                  </a:lnTo>
                  <a:cubicBezTo>
                    <a:pt x="4629981" y="2534785"/>
                    <a:pt x="4619925" y="2544840"/>
                    <a:pt x="4607521" y="2544840"/>
                  </a:cubicBezTo>
                  <a:lnTo>
                    <a:pt x="22460" y="2544840"/>
                  </a:lnTo>
                  <a:cubicBezTo>
                    <a:pt x="16503" y="2544840"/>
                    <a:pt x="10791" y="2542474"/>
                    <a:pt x="6578" y="2538262"/>
                  </a:cubicBezTo>
                  <a:cubicBezTo>
                    <a:pt x="2366" y="2534050"/>
                    <a:pt x="0" y="2528337"/>
                    <a:pt x="0" y="2522380"/>
                  </a:cubicBezTo>
                  <a:lnTo>
                    <a:pt x="0" y="22460"/>
                  </a:lnTo>
                  <a:cubicBezTo>
                    <a:pt x="0" y="16503"/>
                    <a:pt x="2366" y="10791"/>
                    <a:pt x="6578" y="6578"/>
                  </a:cubicBezTo>
                  <a:cubicBezTo>
                    <a:pt x="10791" y="2366"/>
                    <a:pt x="16503" y="0"/>
                    <a:pt x="224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2EF7B0A-EFB7-EA89-6E85-0336F4D60049}"/>
                </a:ext>
              </a:extLst>
            </p:cNvPr>
            <p:cNvSpPr txBox="1"/>
            <p:nvPr/>
          </p:nvSpPr>
          <p:spPr>
            <a:xfrm>
              <a:off x="0" y="-38100"/>
              <a:ext cx="4629981" cy="2582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3F598C55-288A-F620-13E2-FF9B7A714602}"/>
              </a:ext>
            </a:extLst>
          </p:cNvPr>
          <p:cNvSpPr/>
          <p:nvPr/>
        </p:nvSpPr>
        <p:spPr>
          <a:xfrm>
            <a:off x="6170447" y="5710993"/>
            <a:ext cx="7315200" cy="1618488"/>
          </a:xfrm>
          <a:custGeom>
            <a:avLst/>
            <a:gdLst/>
            <a:ahLst/>
            <a:cxnLst/>
            <a:rect l="l" t="t" r="r" b="b"/>
            <a:pathLst>
              <a:path w="7315200" h="1618488">
                <a:moveTo>
                  <a:pt x="0" y="0"/>
                </a:moveTo>
                <a:lnTo>
                  <a:pt x="7315200" y="0"/>
                </a:lnTo>
                <a:lnTo>
                  <a:pt x="7315200" y="1618488"/>
                </a:lnTo>
                <a:lnTo>
                  <a:pt x="0" y="161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DD98A83-93C8-C23B-D820-9BF17EC7E157}"/>
              </a:ext>
            </a:extLst>
          </p:cNvPr>
          <p:cNvSpPr txBox="1"/>
          <p:nvPr/>
        </p:nvSpPr>
        <p:spPr>
          <a:xfrm>
            <a:off x="3257780" y="2681294"/>
            <a:ext cx="11897827" cy="242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11"/>
              </a:lnSpc>
              <a:spcBef>
                <a:spcPct val="0"/>
              </a:spcBef>
            </a:pPr>
            <a:r>
              <a:rPr lang="en-US" sz="1415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You!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14AA522-1E7D-633C-C9C7-83D3A9A85B4F}"/>
              </a:ext>
            </a:extLst>
          </p:cNvPr>
          <p:cNvSpPr txBox="1"/>
          <p:nvPr/>
        </p:nvSpPr>
        <p:spPr>
          <a:xfrm>
            <a:off x="5923062" y="9239250"/>
            <a:ext cx="6072493" cy="36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sz="228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www.wscubetech.com</a:t>
            </a:r>
          </a:p>
        </p:txBody>
      </p:sp>
    </p:spTree>
    <p:extLst>
      <p:ext uri="{BB962C8B-B14F-4D97-AF65-F5344CB8AC3E}">
        <p14:creationId xmlns:p14="http://schemas.microsoft.com/office/powerpoint/2010/main" val="39135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09801" y="897427"/>
            <a:ext cx="7239000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Loops in Python</a:t>
            </a:r>
          </a:p>
        </p:txBody>
      </p:sp>
      <p:sp>
        <p:nvSpPr>
          <p:cNvPr id="6" name="Freeform 6"/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662566"/>
            <a:ext cx="16230600" cy="543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Python, loops are used to execute a block of code repeatedly. The two main types of loops are: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7490DE7-2166-572F-0926-EE79582FA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516873"/>
              </p:ext>
            </p:extLst>
          </p:nvPr>
        </p:nvGraphicFramePr>
        <p:xfrm>
          <a:off x="1295400" y="4427705"/>
          <a:ext cx="11049000" cy="414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9078B-BC80-AC20-DEDC-35E49775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435C500-2ACE-403B-2542-70501F5A5A40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805CFC-ADBE-0475-497B-F8B628B6C13A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594AC6C-6256-1C63-9AB4-E20F776BF2DC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F0390D3-71EB-3F42-A2F1-BAE34FC024C4}"/>
              </a:ext>
            </a:extLst>
          </p:cNvPr>
          <p:cNvSpPr txBox="1"/>
          <p:nvPr/>
        </p:nvSpPr>
        <p:spPr>
          <a:xfrm>
            <a:off x="2209801" y="897427"/>
            <a:ext cx="7239000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For Loop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7785EF5-2E8D-63AB-54A4-EF1047D293D1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4C24CE5-48B1-AD27-DB98-C9FC7A1ABF20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96BF6FF-1C01-1ED6-D333-115D6A37B976}"/>
              </a:ext>
            </a:extLst>
          </p:cNvPr>
          <p:cNvSpPr txBox="1"/>
          <p:nvPr/>
        </p:nvSpPr>
        <p:spPr>
          <a:xfrm>
            <a:off x="1028700" y="2628900"/>
            <a:ext cx="16230600" cy="70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for loop is used to iterate over a sequence (like a list, tuple, dictionary, string, or a range of numbers).</a:t>
            </a:r>
          </a:p>
          <a:p>
            <a:pPr algn="l">
              <a:lnSpc>
                <a:spcPct val="150000"/>
              </a:lnSpc>
            </a:pPr>
            <a:endParaRPr lang="en-US" sz="26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Poppins"/>
                <a:cs typeface="Poppins"/>
              </a:rPr>
              <a:t>Syntax: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	for variable in sequence: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    		# Code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Poppins"/>
                <a:cs typeface="Poppins"/>
              </a:rPr>
              <a:t>Example with range():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	for </a:t>
            </a:r>
            <a:r>
              <a:rPr lang="en-US" sz="2600" dirty="0" err="1">
                <a:solidFill>
                  <a:srgbClr val="000000"/>
                </a:solidFill>
                <a:latin typeface="Poppins"/>
                <a:cs typeface="Poppi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 in range(5):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   		 print(</a:t>
            </a:r>
            <a:r>
              <a:rPr lang="en-US" sz="2600" dirty="0" err="1">
                <a:solidFill>
                  <a:srgbClr val="000000"/>
                </a:solidFill>
                <a:latin typeface="Poppins"/>
                <a:cs typeface="Poppins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600" b="1" dirty="0">
                <a:solidFill>
                  <a:srgbClr val="000000"/>
                </a:solidFill>
                <a:latin typeface="Poppins"/>
                <a:cs typeface="Poppins"/>
              </a:rPr>
              <a:t>Output: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0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1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2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3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4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endParaRPr lang="en-US" sz="2600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98BB4-2D2E-95C5-2C7E-37D9EB252B1B}"/>
              </a:ext>
            </a:extLst>
          </p:cNvPr>
          <p:cNvSpPr txBox="1"/>
          <p:nvPr/>
        </p:nvSpPr>
        <p:spPr>
          <a:xfrm>
            <a:off x="8839200" y="4394039"/>
            <a:ext cx="7115983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Poppins"/>
                <a:cs typeface="Poppins"/>
              </a:rPr>
              <a:t>  Example with a list:</a:t>
            </a:r>
            <a:b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       fruits = ["apple", "banana", "cherry"]</a:t>
            </a:r>
            <a:endParaRPr lang="en-US" dirty="0"/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       for fruit in fruits:</a:t>
            </a:r>
          </a:p>
          <a:p>
            <a:r>
              <a:rPr lang="en-US" sz="2600" dirty="0">
                <a:solidFill>
                  <a:srgbClr val="000000"/>
                </a:solidFill>
                <a:latin typeface="Poppins"/>
                <a:cs typeface="Poppins"/>
              </a:rPr>
              <a:t>   	 print(fruit)</a:t>
            </a:r>
          </a:p>
        </p:txBody>
      </p:sp>
    </p:spTree>
    <p:extLst>
      <p:ext uri="{BB962C8B-B14F-4D97-AF65-F5344CB8AC3E}">
        <p14:creationId xmlns:p14="http://schemas.microsoft.com/office/powerpoint/2010/main" val="409775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40C88-B6EA-EE24-72ED-07DDF5A0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7A4A91-25AB-2FDC-AD28-2A41A9878064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D26386-054A-7D0F-9240-77244BF60440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CD341D-0CCC-74AF-AB41-7D209B310CA2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4A3C3BA-53F9-F0D5-A3B5-C0D7B45B6543}"/>
              </a:ext>
            </a:extLst>
          </p:cNvPr>
          <p:cNvSpPr txBox="1"/>
          <p:nvPr/>
        </p:nvSpPr>
        <p:spPr>
          <a:xfrm>
            <a:off x="2209801" y="897427"/>
            <a:ext cx="7239000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Nested for loop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F963279-F552-C3BC-26F1-4960E83614F6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762D725-21D0-6790-BAB3-2F4CE12D77FC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078223B-46F5-6C0C-3E61-6688D7A35F4D}"/>
              </a:ext>
            </a:extLst>
          </p:cNvPr>
          <p:cNvSpPr txBox="1"/>
          <p:nvPr/>
        </p:nvSpPr>
        <p:spPr>
          <a:xfrm>
            <a:off x="1028700" y="2628900"/>
            <a:ext cx="16230600" cy="657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nested for loop means placing one for loop inside another. This is useful for iterating over multi-dimensional structures or performing repetitive tasks within a repetitive task.</a:t>
            </a:r>
          </a:p>
          <a:p>
            <a:pPr algn="l">
              <a:lnSpc>
                <a:spcPct val="150000"/>
              </a:lnSpc>
            </a:pPr>
            <a:endParaRPr lang="en-US" sz="11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outer in range(x):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for inner in range(y):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# code block</a:t>
            </a:r>
          </a:p>
          <a:p>
            <a:pPr algn="l">
              <a:lnSpc>
                <a:spcPct val="150000"/>
              </a:lnSpc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1: Multiplication Table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for 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range(1, 4):  # Outer loop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     for j in range(1, 6):  # Inner loop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print(f"{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} x {j} = {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*j}")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print("----------")</a:t>
            </a:r>
          </a:p>
        </p:txBody>
      </p:sp>
    </p:spTree>
    <p:extLst>
      <p:ext uri="{BB962C8B-B14F-4D97-AF65-F5344CB8AC3E}">
        <p14:creationId xmlns:p14="http://schemas.microsoft.com/office/powerpoint/2010/main" val="22971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41FC5-1175-C102-619C-03779B4E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509E5A2-9F5D-0A02-67F5-1EBACAA1C72E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408010-A9AC-2F08-136B-173122B8A3FE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6B771C-8011-76A7-997C-5CC9D7EEB384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761B004-87F2-C370-5CE3-0DBC1932A92C}"/>
              </a:ext>
            </a:extLst>
          </p:cNvPr>
          <p:cNvSpPr txBox="1"/>
          <p:nvPr/>
        </p:nvSpPr>
        <p:spPr>
          <a:xfrm>
            <a:off x="2209801" y="897427"/>
            <a:ext cx="7239000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 While Loop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E4EEC7F-93C2-2C86-57B4-78055C788C73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71A6A27-C0BB-9E7C-E700-CE3EDCDB2880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6178FB4-23A0-77E9-BBC7-B9432A281F3E}"/>
              </a:ext>
            </a:extLst>
          </p:cNvPr>
          <p:cNvSpPr txBox="1"/>
          <p:nvPr/>
        </p:nvSpPr>
        <p:spPr>
          <a:xfrm>
            <a:off x="1028700" y="2628900"/>
            <a:ext cx="16230600" cy="513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while loop repeats as long as a condition is True.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C</a:t>
            </a: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count = 0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while count &lt; 5: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	print(count)</a:t>
            </a: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	count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8D15D-437B-A57C-1DF8-464DB94C5DF1}"/>
              </a:ext>
            </a:extLst>
          </p:cNvPr>
          <p:cNvSpPr txBox="1"/>
          <p:nvPr/>
        </p:nvSpPr>
        <p:spPr>
          <a:xfrm>
            <a:off x="10363200" y="3086100"/>
            <a:ext cx="3962400" cy="350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Poppins"/>
                <a:cs typeface="Poppins"/>
              </a:rPr>
              <a:t>Output:</a:t>
            </a:r>
            <a:b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</a:br>
            <a: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  <a:t>0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  <a:t>1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  <a:t>2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  <a:t>3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Poppins"/>
                <a:cs typeface="Poppin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065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184AC-2787-48B8-9EA4-0CEECEE05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4F8E51-55B3-D1FE-BF0C-5A8743D7E2B1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3C718CD-B0A0-5861-3911-6452B4931989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7388EB5-644F-0BCA-515F-35F573A6FB80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1D5C28F-988D-EA48-8FDD-D30CDA270CE8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Loop Control Statements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DB2CDC9-30FA-C3FD-EEAC-BB681ED3E4AC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C40F782-37BC-D2EA-2ECF-EF42A714081C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BAF520B-00E5-0763-C6EE-FE5CB8DAE8DA}"/>
              </a:ext>
            </a:extLst>
          </p:cNvPr>
          <p:cNvSpPr txBox="1"/>
          <p:nvPr/>
        </p:nvSpPr>
        <p:spPr>
          <a:xfrm>
            <a:off x="1028700" y="2628900"/>
            <a:ext cx="16230600" cy="2253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These modify the behavior of loops: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break – 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exit the loop entirely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continue – 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skip the rest of the current loop iteration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pass – 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 nothing (used as a placeholder)</a:t>
            </a:r>
          </a:p>
        </p:txBody>
      </p:sp>
    </p:spTree>
    <p:extLst>
      <p:ext uri="{BB962C8B-B14F-4D97-AF65-F5344CB8AC3E}">
        <p14:creationId xmlns:p14="http://schemas.microsoft.com/office/powerpoint/2010/main" val="10879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F8357B-602D-E892-EF89-1786434D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30CFB9-4526-37B6-379C-AFB8D2212A41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A03FF54-2D25-396C-CC2B-53100E97D7B7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7D5A10D-ECD4-EC3F-B66B-5E1B83F0AAC6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5CDC77A-EA03-4D89-0D4B-CEB44A5C3CB3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Loop Control Statements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E2BC62D-0A1C-1358-0563-3C1ED9FBE071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52C061A-BBD9-0C07-7F9A-6A155D432327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430C001-92A0-CA0B-370B-C458B5D93574}"/>
              </a:ext>
            </a:extLst>
          </p:cNvPr>
          <p:cNvSpPr txBox="1"/>
          <p:nvPr/>
        </p:nvSpPr>
        <p:spPr>
          <a:xfrm>
            <a:off x="1028700" y="2628900"/>
            <a:ext cx="6438900" cy="5716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break example: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for 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range(10):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	if 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== 5: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		  break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		print(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continue example: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for 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		if 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== 2: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		   continue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			print(</a:t>
            </a:r>
            <a:r>
              <a:rPr lang="en-US" sz="25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5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73978-26A6-68E6-19CC-E85FDF50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660A3A-16D4-730D-7486-68659A3D54B4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65ED41-EE76-1364-4B4F-CC082E441CCB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DF62F2E-7FCD-B779-ED6E-BE00FE891CE6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0183EC4-BD5E-E04E-AABE-3E2897F6B5C4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2F687B-E6B4-D5AF-4659-AA84FFBEA965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77E5ECA-1FF8-B8C1-C865-A9C99DABBB17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C3F03C-8A34-8BB9-2501-DB04CCCBFAE2}"/>
              </a:ext>
            </a:extLst>
          </p:cNvPr>
          <p:cNvSpPr txBox="1"/>
          <p:nvPr/>
        </p:nvSpPr>
        <p:spPr>
          <a:xfrm>
            <a:off x="1028700" y="2628900"/>
            <a:ext cx="16230600" cy="58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1: </a:t>
            </a:r>
            <a:r>
              <a:rPr lang="en-US" sz="2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 of First 10 Natural Numbers</a:t>
            </a:r>
            <a:endParaRPr lang="en-US" sz="25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216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E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5F742-D827-FD67-4347-658A465C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053A2AF-A6E2-093F-691A-B3B6D544A844}"/>
              </a:ext>
            </a:extLst>
          </p:cNvPr>
          <p:cNvGrpSpPr/>
          <p:nvPr/>
        </p:nvGrpSpPr>
        <p:grpSpPr>
          <a:xfrm>
            <a:off x="239302" y="241246"/>
            <a:ext cx="17838609" cy="9834278"/>
            <a:chOff x="0" y="0"/>
            <a:chExt cx="4698235" cy="25900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25A3C02-0EAC-60C9-9574-FA710891D04C}"/>
                </a:ext>
              </a:extLst>
            </p:cNvPr>
            <p:cNvSpPr/>
            <p:nvPr/>
          </p:nvSpPr>
          <p:spPr>
            <a:xfrm>
              <a:off x="0" y="0"/>
              <a:ext cx="4698235" cy="2590098"/>
            </a:xfrm>
            <a:custGeom>
              <a:avLst/>
              <a:gdLst/>
              <a:ahLst/>
              <a:cxnLst/>
              <a:rect l="l" t="t" r="r" b="b"/>
              <a:pathLst>
                <a:path w="4698235" h="2590098">
                  <a:moveTo>
                    <a:pt x="22134" y="0"/>
                  </a:moveTo>
                  <a:lnTo>
                    <a:pt x="4676101" y="0"/>
                  </a:lnTo>
                  <a:cubicBezTo>
                    <a:pt x="4688325" y="0"/>
                    <a:pt x="4698235" y="9910"/>
                    <a:pt x="4698235" y="22134"/>
                  </a:cubicBezTo>
                  <a:lnTo>
                    <a:pt x="4698235" y="2567964"/>
                  </a:lnTo>
                  <a:cubicBezTo>
                    <a:pt x="4698235" y="2573834"/>
                    <a:pt x="4695903" y="2579464"/>
                    <a:pt x="4691752" y="2583615"/>
                  </a:cubicBezTo>
                  <a:cubicBezTo>
                    <a:pt x="4687601" y="2587766"/>
                    <a:pt x="4681971" y="2590098"/>
                    <a:pt x="4676101" y="2590098"/>
                  </a:cubicBezTo>
                  <a:lnTo>
                    <a:pt x="22134" y="2590098"/>
                  </a:lnTo>
                  <a:cubicBezTo>
                    <a:pt x="16264" y="2590098"/>
                    <a:pt x="10634" y="2587766"/>
                    <a:pt x="6483" y="2583615"/>
                  </a:cubicBezTo>
                  <a:cubicBezTo>
                    <a:pt x="2332" y="2579464"/>
                    <a:pt x="0" y="2573834"/>
                    <a:pt x="0" y="2567964"/>
                  </a:cubicBezTo>
                  <a:lnTo>
                    <a:pt x="0" y="22134"/>
                  </a:lnTo>
                  <a:cubicBezTo>
                    <a:pt x="0" y="16264"/>
                    <a:pt x="2332" y="10634"/>
                    <a:pt x="6483" y="6483"/>
                  </a:cubicBezTo>
                  <a:cubicBezTo>
                    <a:pt x="10634" y="2332"/>
                    <a:pt x="16264" y="0"/>
                    <a:pt x="221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CCDA481-7D01-227C-D2C2-0DF068E81A60}"/>
                </a:ext>
              </a:extLst>
            </p:cNvPr>
            <p:cNvSpPr txBox="1"/>
            <p:nvPr/>
          </p:nvSpPr>
          <p:spPr>
            <a:xfrm>
              <a:off x="0" y="-85725"/>
              <a:ext cx="4698235" cy="267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1684" lvl="1" indent="-295842" algn="l">
                <a:lnSpc>
                  <a:spcPts val="3836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C102B5C-3536-17F1-541E-7D4B46EB5F3D}"/>
              </a:ext>
            </a:extLst>
          </p:cNvPr>
          <p:cNvSpPr txBox="1"/>
          <p:nvPr/>
        </p:nvSpPr>
        <p:spPr>
          <a:xfrm>
            <a:off x="2209800" y="897427"/>
            <a:ext cx="10820399" cy="1108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12"/>
              </a:lnSpc>
              <a:spcBef>
                <a:spcPct val="0"/>
              </a:spcBef>
            </a:pPr>
            <a:r>
              <a:rPr lang="en-US" sz="650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Practice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E9CFAA5-9DF6-1B06-1412-76429404ACC4}"/>
              </a:ext>
            </a:extLst>
          </p:cNvPr>
          <p:cNvSpPr/>
          <p:nvPr/>
        </p:nvSpPr>
        <p:spPr>
          <a:xfrm>
            <a:off x="-1378557" y="636701"/>
            <a:ext cx="4131693" cy="826339"/>
          </a:xfrm>
          <a:custGeom>
            <a:avLst/>
            <a:gdLst/>
            <a:ahLst/>
            <a:cxnLst/>
            <a:rect l="l" t="t" r="r" b="b"/>
            <a:pathLst>
              <a:path w="4131693" h="826339">
                <a:moveTo>
                  <a:pt x="0" y="0"/>
                </a:moveTo>
                <a:lnTo>
                  <a:pt x="4131692" y="0"/>
                </a:lnTo>
                <a:lnTo>
                  <a:pt x="4131692" y="826339"/>
                </a:lnTo>
                <a:lnTo>
                  <a:pt x="0" y="82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70B21EF-5491-D10F-3594-5E1B08713493}"/>
              </a:ext>
            </a:extLst>
          </p:cNvPr>
          <p:cNvSpPr/>
          <p:nvPr/>
        </p:nvSpPr>
        <p:spPr>
          <a:xfrm>
            <a:off x="1028700" y="1049871"/>
            <a:ext cx="1023333" cy="1034910"/>
          </a:xfrm>
          <a:custGeom>
            <a:avLst/>
            <a:gdLst/>
            <a:ahLst/>
            <a:cxnLst/>
            <a:rect l="l" t="t" r="r" b="b"/>
            <a:pathLst>
              <a:path w="1023333" h="1034910">
                <a:moveTo>
                  <a:pt x="0" y="0"/>
                </a:moveTo>
                <a:lnTo>
                  <a:pt x="1023333" y="0"/>
                </a:lnTo>
                <a:lnTo>
                  <a:pt x="1023333" y="1034910"/>
                </a:lnTo>
                <a:lnTo>
                  <a:pt x="0" y="1034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57499" b="-4121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DA27C4C-1313-B4D7-9768-9A973234E394}"/>
              </a:ext>
            </a:extLst>
          </p:cNvPr>
          <p:cNvSpPr txBox="1"/>
          <p:nvPr/>
        </p:nvSpPr>
        <p:spPr>
          <a:xfrm>
            <a:off x="1028700" y="2628900"/>
            <a:ext cx="16230600" cy="58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# Task 2: </a:t>
            </a:r>
            <a:r>
              <a:rPr lang="en-US" sz="28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Check if a Number is a Perfect Number.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E464B6-3AD5-7E25-BC39-9AEF43899EE2}"/>
                  </a:ext>
                </a:extLst>
              </p14:cNvPr>
              <p14:cNvContentPartPr/>
              <p14:nvPr/>
            </p14:nvContentPartPr>
            <p14:xfrm>
              <a:off x="2203560" y="3600"/>
              <a:ext cx="15008040" cy="824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E464B6-3AD5-7E25-BC39-9AEF43899E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4200" y="-5760"/>
                <a:ext cx="15026760" cy="82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621</Words>
  <Application>Microsoft Office PowerPoint</Application>
  <PresentationFormat>Custom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Poppins</vt:lpstr>
      <vt:lpstr>Calibri</vt:lpstr>
      <vt:lpstr>Wingdings</vt:lpstr>
      <vt:lpstr>Poppins Bold</vt:lpstr>
      <vt:lpstr>Open Sauce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</dc:title>
  <cp:lastModifiedBy>Pradeep Kumar Rai</cp:lastModifiedBy>
  <cp:revision>10</cp:revision>
  <dcterms:created xsi:type="dcterms:W3CDTF">2006-08-16T00:00:00Z</dcterms:created>
  <dcterms:modified xsi:type="dcterms:W3CDTF">2025-06-27T09:43:39Z</dcterms:modified>
  <dc:identifier>DAGqy0tfrOg</dc:identifier>
</cp:coreProperties>
</file>