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PRADEEP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RAJ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312214309/7AC5C4B84656424BDA44ADD721215F90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598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35</cp:revision>
  <dcterms:created xsi:type="dcterms:W3CDTF">2024-03-29T15:07:22Z</dcterms:created>
  <dcterms:modified xsi:type="dcterms:W3CDTF">2024-08-31T11:58:44Z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