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42" r:id="rId2"/>
    <p:sldId id="501" r:id="rId3"/>
    <p:sldId id="464" r:id="rId4"/>
    <p:sldId id="465" r:id="rId5"/>
    <p:sldId id="502" r:id="rId6"/>
    <p:sldId id="467" r:id="rId7"/>
    <p:sldId id="466" r:id="rId8"/>
    <p:sldId id="5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epiker" initials="F" lastIdx="1" clrIdx="0">
    <p:extLst>
      <p:ext uri="{19B8F6BF-5375-455C-9EA6-DF929625EA0E}">
        <p15:presenceInfo xmlns:p15="http://schemas.microsoft.com/office/powerpoint/2012/main" userId="Freepik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E6E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2" autoAdjust="0"/>
    <p:restoredTop sz="95204"/>
  </p:normalViewPr>
  <p:slideViewPr>
    <p:cSldViewPr snapToGrid="0" snapToObjects="1">
      <p:cViewPr varScale="1">
        <p:scale>
          <a:sx n="88" d="100"/>
          <a:sy n="88" d="100"/>
        </p:scale>
        <p:origin x="184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9" d="100"/>
          <a:sy n="59" d="100"/>
        </p:scale>
        <p:origin x="19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F1CD92-DA11-42CA-9E28-F57FD4F371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37265-C715-4164-8B30-E32A9AE553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2FC6-64DD-41BE-A95D-2E3785E1B9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45297-E8C3-4A56-9516-E18309FF2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28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10FA5-98E6-FB4E-97B6-D4EB979E896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2E1E8-19DD-9846-964E-7494B0E7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https://unsplash.com/photos/2JDDn7iSGH8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29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48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36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8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68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34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1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D9E98EB4-CE3E-438D-A176-CBF708A5505D}"/>
              </a:ext>
            </a:extLst>
          </p:cNvPr>
          <p:cNvGrpSpPr/>
          <p:nvPr userDrawn="1"/>
        </p:nvGrpSpPr>
        <p:grpSpPr>
          <a:xfrm>
            <a:off x="0" y="6649876"/>
            <a:ext cx="12192000" cy="208124"/>
            <a:chOff x="0" y="6606540"/>
            <a:chExt cx="11430000" cy="25145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5D53DFA-D1CC-4510-8E6E-31165E3238FD}"/>
                </a:ext>
              </a:extLst>
            </p:cNvPr>
            <p:cNvSpPr/>
            <p:nvPr/>
          </p:nvSpPr>
          <p:spPr>
            <a:xfrm>
              <a:off x="0" y="6606540"/>
              <a:ext cx="2286000" cy="251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6D378A0-3EB1-4600-864A-D5AE09D8A528}"/>
                </a:ext>
              </a:extLst>
            </p:cNvPr>
            <p:cNvSpPr/>
            <p:nvPr/>
          </p:nvSpPr>
          <p:spPr>
            <a:xfrm>
              <a:off x="2286000" y="6606540"/>
              <a:ext cx="2286000" cy="2514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0F24809-4782-4DAD-8AE9-96216D395182}"/>
                </a:ext>
              </a:extLst>
            </p:cNvPr>
            <p:cNvSpPr/>
            <p:nvPr/>
          </p:nvSpPr>
          <p:spPr>
            <a:xfrm>
              <a:off x="4572000" y="6606540"/>
              <a:ext cx="2286000" cy="251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490BCC6-9C7B-4CD6-85FD-744427A414DB}"/>
                </a:ext>
              </a:extLst>
            </p:cNvPr>
            <p:cNvSpPr/>
            <p:nvPr/>
          </p:nvSpPr>
          <p:spPr>
            <a:xfrm>
              <a:off x="6858000" y="6606540"/>
              <a:ext cx="2286000" cy="2514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AB41B5C-50A8-4A8D-A31A-8AA68489A0AD}"/>
                </a:ext>
              </a:extLst>
            </p:cNvPr>
            <p:cNvSpPr/>
            <p:nvPr/>
          </p:nvSpPr>
          <p:spPr>
            <a:xfrm>
              <a:off x="9144000" y="6606540"/>
              <a:ext cx="2286000" cy="2514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E313294-1CE5-41D6-9979-2AFF97CBD5B2}"/>
              </a:ext>
            </a:extLst>
          </p:cNvPr>
          <p:cNvGrpSpPr/>
          <p:nvPr userDrawn="1"/>
        </p:nvGrpSpPr>
        <p:grpSpPr>
          <a:xfrm flipH="1" flipV="1">
            <a:off x="9586912" y="3814869"/>
            <a:ext cx="2601913" cy="2833688"/>
            <a:chOff x="0" y="0"/>
            <a:chExt cx="2601913" cy="2833688"/>
          </a:xfrm>
        </p:grpSpPr>
        <p:sp>
          <p:nvSpPr>
            <p:cNvPr id="4" name="Freeform 24">
              <a:extLst>
                <a:ext uri="{FF2B5EF4-FFF2-40B4-BE49-F238E27FC236}">
                  <a16:creationId xmlns:a16="http://schemas.microsoft.com/office/drawing/2014/main" id="{9B83E8B6-5005-40EA-BC2D-002CB29B6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01675" cy="809625"/>
            </a:xfrm>
            <a:custGeom>
              <a:avLst/>
              <a:gdLst>
                <a:gd name="T0" fmla="*/ 0 w 442"/>
                <a:gd name="T1" fmla="*/ 510 h 510"/>
                <a:gd name="T2" fmla="*/ 0 w 442"/>
                <a:gd name="T3" fmla="*/ 0 h 510"/>
                <a:gd name="T4" fmla="*/ 0 w 442"/>
                <a:gd name="T5" fmla="*/ 0 h 510"/>
                <a:gd name="T6" fmla="*/ 442 w 442"/>
                <a:gd name="T7" fmla="*/ 254 h 510"/>
                <a:gd name="T8" fmla="*/ 0 w 442"/>
                <a:gd name="T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7800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" name="Freeform 25">
              <a:extLst>
                <a:ext uri="{FF2B5EF4-FFF2-40B4-BE49-F238E27FC236}">
                  <a16:creationId xmlns:a16="http://schemas.microsoft.com/office/drawing/2014/main" id="{898CB0F5-9085-474F-99F3-3D803DDE5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25"/>
              <a:ext cx="701675" cy="814388"/>
            </a:xfrm>
            <a:custGeom>
              <a:avLst/>
              <a:gdLst>
                <a:gd name="T0" fmla="*/ 0 w 442"/>
                <a:gd name="T1" fmla="*/ 256 h 513"/>
                <a:gd name="T2" fmla="*/ 0 w 442"/>
                <a:gd name="T3" fmla="*/ 256 h 513"/>
                <a:gd name="T4" fmla="*/ 442 w 442"/>
                <a:gd name="T5" fmla="*/ 0 h 513"/>
                <a:gd name="T6" fmla="*/ 442 w 442"/>
                <a:gd name="T7" fmla="*/ 0 h 513"/>
                <a:gd name="T8" fmla="*/ 442 w 442"/>
                <a:gd name="T9" fmla="*/ 513 h 513"/>
                <a:gd name="T10" fmla="*/ 0 w 442"/>
                <a:gd name="T11" fmla="*/ 2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3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53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" name="Freeform 26">
              <a:extLst>
                <a:ext uri="{FF2B5EF4-FFF2-40B4-BE49-F238E27FC236}">
                  <a16:creationId xmlns:a16="http://schemas.microsoft.com/office/drawing/2014/main" id="{88A3DD1D-3DCD-4B49-95BD-45E48B712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20838"/>
              <a:ext cx="701675" cy="809625"/>
            </a:xfrm>
            <a:custGeom>
              <a:avLst/>
              <a:gdLst>
                <a:gd name="T0" fmla="*/ 0 w 442"/>
                <a:gd name="T1" fmla="*/ 510 h 510"/>
                <a:gd name="T2" fmla="*/ 0 w 442"/>
                <a:gd name="T3" fmla="*/ 0 h 510"/>
                <a:gd name="T4" fmla="*/ 442 w 442"/>
                <a:gd name="T5" fmla="*/ 256 h 510"/>
                <a:gd name="T6" fmla="*/ 442 w 442"/>
                <a:gd name="T7" fmla="*/ 256 h 510"/>
                <a:gd name="T8" fmla="*/ 0 w 442"/>
                <a:gd name="T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27">
              <a:extLst>
                <a:ext uri="{FF2B5EF4-FFF2-40B4-BE49-F238E27FC236}">
                  <a16:creationId xmlns:a16="http://schemas.microsoft.com/office/drawing/2014/main" id="{5884AA5E-AE8E-4C1D-9028-E58068F5F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12850"/>
              <a:ext cx="701675" cy="814388"/>
            </a:xfrm>
            <a:custGeom>
              <a:avLst/>
              <a:gdLst>
                <a:gd name="T0" fmla="*/ 0 w 442"/>
                <a:gd name="T1" fmla="*/ 257 h 513"/>
                <a:gd name="T2" fmla="*/ 0 w 442"/>
                <a:gd name="T3" fmla="*/ 257 h 513"/>
                <a:gd name="T4" fmla="*/ 442 w 442"/>
                <a:gd name="T5" fmla="*/ 0 h 513"/>
                <a:gd name="T6" fmla="*/ 442 w 442"/>
                <a:gd name="T7" fmla="*/ 3 h 513"/>
                <a:gd name="T8" fmla="*/ 442 w 442"/>
                <a:gd name="T9" fmla="*/ 513 h 513"/>
                <a:gd name="T10" fmla="*/ 0 w 442"/>
                <a:gd name="T11" fmla="*/ 257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3">
                  <a:moveTo>
                    <a:pt x="0" y="257"/>
                  </a:moveTo>
                  <a:lnTo>
                    <a:pt x="0" y="257"/>
                  </a:lnTo>
                  <a:lnTo>
                    <a:pt x="442" y="0"/>
                  </a:lnTo>
                  <a:lnTo>
                    <a:pt x="442" y="3"/>
                  </a:lnTo>
                  <a:lnTo>
                    <a:pt x="442" y="513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28">
              <a:extLst>
                <a:ext uri="{FF2B5EF4-FFF2-40B4-BE49-F238E27FC236}">
                  <a16:creationId xmlns:a16="http://schemas.microsoft.com/office/drawing/2014/main" id="{22B39089-9941-4F13-B940-B3F297168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49" y="2359025"/>
              <a:ext cx="406465" cy="474663"/>
            </a:xfrm>
            <a:custGeom>
              <a:avLst/>
              <a:gdLst>
                <a:gd name="T0" fmla="*/ 0 w 149"/>
                <a:gd name="T1" fmla="*/ 87 h 174"/>
                <a:gd name="T2" fmla="*/ 0 w 149"/>
                <a:gd name="T3" fmla="*/ 87 h 174"/>
                <a:gd name="T4" fmla="*/ 149 w 149"/>
                <a:gd name="T5" fmla="*/ 0 h 174"/>
                <a:gd name="T6" fmla="*/ 149 w 149"/>
                <a:gd name="T7" fmla="*/ 0 h 174"/>
                <a:gd name="T8" fmla="*/ 149 w 149"/>
                <a:gd name="T9" fmla="*/ 174 h 174"/>
                <a:gd name="T10" fmla="*/ 0 w 149"/>
                <a:gd name="T11" fmla="*/ 8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174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42B2C634-3569-4571-B21B-2ACAB35B3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09625"/>
              <a:ext cx="701675" cy="811213"/>
            </a:xfrm>
            <a:custGeom>
              <a:avLst/>
              <a:gdLst>
                <a:gd name="T0" fmla="*/ 0 w 442"/>
                <a:gd name="T1" fmla="*/ 511 h 511"/>
                <a:gd name="T2" fmla="*/ 0 w 442"/>
                <a:gd name="T3" fmla="*/ 0 h 511"/>
                <a:gd name="T4" fmla="*/ 442 w 442"/>
                <a:gd name="T5" fmla="*/ 254 h 511"/>
                <a:gd name="T6" fmla="*/ 0 w 442"/>
                <a:gd name="T7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511">
                  <a:moveTo>
                    <a:pt x="0" y="511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92C703EA-10A7-46C5-9C23-137198EA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403225"/>
              <a:ext cx="706438" cy="814388"/>
            </a:xfrm>
            <a:custGeom>
              <a:avLst/>
              <a:gdLst>
                <a:gd name="T0" fmla="*/ 0 w 445"/>
                <a:gd name="T1" fmla="*/ 513 h 513"/>
                <a:gd name="T2" fmla="*/ 0 w 445"/>
                <a:gd name="T3" fmla="*/ 0 h 513"/>
                <a:gd name="T4" fmla="*/ 445 w 445"/>
                <a:gd name="T5" fmla="*/ 256 h 513"/>
                <a:gd name="T6" fmla="*/ 445 w 445"/>
                <a:gd name="T7" fmla="*/ 256 h 513"/>
                <a:gd name="T8" fmla="*/ 0 w 445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513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F53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6FEFEB4D-745D-4A46-9EF2-EE6C869B4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0"/>
              <a:ext cx="706438" cy="809625"/>
            </a:xfrm>
            <a:custGeom>
              <a:avLst/>
              <a:gdLst>
                <a:gd name="T0" fmla="*/ 0 w 445"/>
                <a:gd name="T1" fmla="*/ 254 h 510"/>
                <a:gd name="T2" fmla="*/ 0 w 445"/>
                <a:gd name="T3" fmla="*/ 254 h 510"/>
                <a:gd name="T4" fmla="*/ 445 w 445"/>
                <a:gd name="T5" fmla="*/ 0 h 510"/>
                <a:gd name="T6" fmla="*/ 445 w 445"/>
                <a:gd name="T7" fmla="*/ 0 h 510"/>
                <a:gd name="T8" fmla="*/ 445 w 445"/>
                <a:gd name="T9" fmla="*/ 510 h 510"/>
                <a:gd name="T10" fmla="*/ 0 w 445"/>
                <a:gd name="T11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5" h="51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E36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2A75FCBB-F587-4324-9104-9EC8C51A0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25"/>
              <a:ext cx="701675" cy="814388"/>
            </a:xfrm>
            <a:custGeom>
              <a:avLst/>
              <a:gdLst>
                <a:gd name="T0" fmla="*/ 0 w 442"/>
                <a:gd name="T1" fmla="*/ 256 h 513"/>
                <a:gd name="T2" fmla="*/ 0 w 442"/>
                <a:gd name="T3" fmla="*/ 256 h 513"/>
                <a:gd name="T4" fmla="*/ 442 w 442"/>
                <a:gd name="T5" fmla="*/ 0 h 513"/>
                <a:gd name="T6" fmla="*/ 442 w 442"/>
                <a:gd name="T7" fmla="*/ 0 h 513"/>
                <a:gd name="T8" fmla="*/ 442 w 442"/>
                <a:gd name="T9" fmla="*/ 513 h 513"/>
                <a:gd name="T10" fmla="*/ 0 w 442"/>
                <a:gd name="T11" fmla="*/ 2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3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FA73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33">
              <a:extLst>
                <a:ext uri="{FF2B5EF4-FFF2-40B4-BE49-F238E27FC236}">
                  <a16:creationId xmlns:a16="http://schemas.microsoft.com/office/drawing/2014/main" id="{8F372C6F-DA9F-4E1F-BB2B-AC57B3716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113" y="0"/>
              <a:ext cx="701675" cy="809625"/>
            </a:xfrm>
            <a:custGeom>
              <a:avLst/>
              <a:gdLst>
                <a:gd name="T0" fmla="*/ 0 w 442"/>
                <a:gd name="T1" fmla="*/ 510 h 510"/>
                <a:gd name="T2" fmla="*/ 0 w 442"/>
                <a:gd name="T3" fmla="*/ 0 h 510"/>
                <a:gd name="T4" fmla="*/ 0 w 442"/>
                <a:gd name="T5" fmla="*/ 0 h 510"/>
                <a:gd name="T6" fmla="*/ 442 w 442"/>
                <a:gd name="T7" fmla="*/ 254 h 510"/>
                <a:gd name="T8" fmla="*/ 0 w 442"/>
                <a:gd name="T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F2B7B7EB-1591-45BD-BEFE-FF7F19213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0" y="241300"/>
              <a:ext cx="284163" cy="328613"/>
            </a:xfrm>
            <a:custGeom>
              <a:avLst/>
              <a:gdLst>
                <a:gd name="T0" fmla="*/ 0 w 179"/>
                <a:gd name="T1" fmla="*/ 207 h 207"/>
                <a:gd name="T2" fmla="*/ 0 w 179"/>
                <a:gd name="T3" fmla="*/ 0 h 207"/>
                <a:gd name="T4" fmla="*/ 0 w 179"/>
                <a:gd name="T5" fmla="*/ 0 h 207"/>
                <a:gd name="T6" fmla="*/ 179 w 179"/>
                <a:gd name="T7" fmla="*/ 102 h 207"/>
                <a:gd name="T8" fmla="*/ 0 w 179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07">
                  <a:moveTo>
                    <a:pt x="0" y="20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9" y="102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5D196309-4643-46FD-9500-85AB993A9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113" y="1620838"/>
              <a:ext cx="701675" cy="809625"/>
            </a:xfrm>
            <a:custGeom>
              <a:avLst/>
              <a:gdLst>
                <a:gd name="T0" fmla="*/ 0 w 442"/>
                <a:gd name="T1" fmla="*/ 510 h 510"/>
                <a:gd name="T2" fmla="*/ 0 w 442"/>
                <a:gd name="T3" fmla="*/ 0 h 510"/>
                <a:gd name="T4" fmla="*/ 442 w 442"/>
                <a:gd name="T5" fmla="*/ 256 h 510"/>
                <a:gd name="T6" fmla="*/ 442 w 442"/>
                <a:gd name="T7" fmla="*/ 256 h 510"/>
                <a:gd name="T8" fmla="*/ 0 w 442"/>
                <a:gd name="T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A5DC0E72-23F5-46A6-A05F-1D7BFE7F4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38" y="809625"/>
              <a:ext cx="701675" cy="811213"/>
            </a:xfrm>
            <a:custGeom>
              <a:avLst/>
              <a:gdLst>
                <a:gd name="T0" fmla="*/ 0 w 442"/>
                <a:gd name="T1" fmla="*/ 254 h 511"/>
                <a:gd name="T2" fmla="*/ 442 w 442"/>
                <a:gd name="T3" fmla="*/ 0 h 511"/>
                <a:gd name="T4" fmla="*/ 442 w 442"/>
                <a:gd name="T5" fmla="*/ 511 h 511"/>
                <a:gd name="T6" fmla="*/ 442 w 442"/>
                <a:gd name="T7" fmla="*/ 511 h 511"/>
                <a:gd name="T8" fmla="*/ 0 w 442"/>
                <a:gd name="T9" fmla="*/ 254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1">
                  <a:moveTo>
                    <a:pt x="0" y="254"/>
                  </a:moveTo>
                  <a:lnTo>
                    <a:pt x="442" y="0"/>
                  </a:lnTo>
                  <a:lnTo>
                    <a:pt x="442" y="511"/>
                  </a:lnTo>
                  <a:lnTo>
                    <a:pt x="442" y="511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9F01B550-C91C-4601-A862-FD4D74690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1212850"/>
              <a:ext cx="706438" cy="811213"/>
            </a:xfrm>
            <a:custGeom>
              <a:avLst/>
              <a:gdLst>
                <a:gd name="T0" fmla="*/ 0 w 445"/>
                <a:gd name="T1" fmla="*/ 511 h 511"/>
                <a:gd name="T2" fmla="*/ 0 w 445"/>
                <a:gd name="T3" fmla="*/ 3 h 511"/>
                <a:gd name="T4" fmla="*/ 3 w 445"/>
                <a:gd name="T5" fmla="*/ 0 h 511"/>
                <a:gd name="T6" fmla="*/ 445 w 445"/>
                <a:gd name="T7" fmla="*/ 257 h 511"/>
                <a:gd name="T8" fmla="*/ 0 w 445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511">
                  <a:moveTo>
                    <a:pt x="0" y="511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445" y="257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714A2454-2EE9-48B5-9983-56DA46AC5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1620838"/>
              <a:ext cx="706438" cy="809625"/>
            </a:xfrm>
            <a:custGeom>
              <a:avLst/>
              <a:gdLst>
                <a:gd name="T0" fmla="*/ 0 w 445"/>
                <a:gd name="T1" fmla="*/ 256 h 510"/>
                <a:gd name="T2" fmla="*/ 0 w 445"/>
                <a:gd name="T3" fmla="*/ 254 h 510"/>
                <a:gd name="T4" fmla="*/ 445 w 445"/>
                <a:gd name="T5" fmla="*/ 0 h 510"/>
                <a:gd name="T6" fmla="*/ 445 w 445"/>
                <a:gd name="T7" fmla="*/ 0 h 510"/>
                <a:gd name="T8" fmla="*/ 445 w 445"/>
                <a:gd name="T9" fmla="*/ 510 h 510"/>
                <a:gd name="T10" fmla="*/ 0 w 445"/>
                <a:gd name="T11" fmla="*/ 256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5" h="510">
                  <a:moveTo>
                    <a:pt x="0" y="256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63A59923-3053-489F-B76D-96E73250E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403225"/>
              <a:ext cx="706438" cy="814388"/>
            </a:xfrm>
            <a:custGeom>
              <a:avLst/>
              <a:gdLst>
                <a:gd name="T0" fmla="*/ 0 w 445"/>
                <a:gd name="T1" fmla="*/ 513 h 513"/>
                <a:gd name="T2" fmla="*/ 0 w 445"/>
                <a:gd name="T3" fmla="*/ 0 h 513"/>
                <a:gd name="T4" fmla="*/ 445 w 445"/>
                <a:gd name="T5" fmla="*/ 256 h 513"/>
                <a:gd name="T6" fmla="*/ 445 w 445"/>
                <a:gd name="T7" fmla="*/ 256 h 513"/>
                <a:gd name="T8" fmla="*/ 0 w 445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513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C1500D00-AF9B-49A6-A6F0-78A8EEEA2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0"/>
              <a:ext cx="706438" cy="809625"/>
            </a:xfrm>
            <a:custGeom>
              <a:avLst/>
              <a:gdLst>
                <a:gd name="T0" fmla="*/ 0 w 445"/>
                <a:gd name="T1" fmla="*/ 254 h 510"/>
                <a:gd name="T2" fmla="*/ 0 w 445"/>
                <a:gd name="T3" fmla="*/ 254 h 510"/>
                <a:gd name="T4" fmla="*/ 445 w 445"/>
                <a:gd name="T5" fmla="*/ 0 h 510"/>
                <a:gd name="T6" fmla="*/ 445 w 445"/>
                <a:gd name="T7" fmla="*/ 0 h 510"/>
                <a:gd name="T8" fmla="*/ 445 w 445"/>
                <a:gd name="T9" fmla="*/ 510 h 510"/>
                <a:gd name="T10" fmla="*/ 0 w 445"/>
                <a:gd name="T11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5" h="51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C336980E-E3CC-4177-B4DF-8D4AE7897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25"/>
              <a:ext cx="701675" cy="814388"/>
            </a:xfrm>
            <a:custGeom>
              <a:avLst/>
              <a:gdLst>
                <a:gd name="T0" fmla="*/ 0 w 442"/>
                <a:gd name="T1" fmla="*/ 256 h 513"/>
                <a:gd name="T2" fmla="*/ 0 w 442"/>
                <a:gd name="T3" fmla="*/ 256 h 513"/>
                <a:gd name="T4" fmla="*/ 442 w 442"/>
                <a:gd name="T5" fmla="*/ 0 h 513"/>
                <a:gd name="T6" fmla="*/ 442 w 442"/>
                <a:gd name="T7" fmla="*/ 0 h 513"/>
                <a:gd name="T8" fmla="*/ 442 w 442"/>
                <a:gd name="T9" fmla="*/ 513 h 513"/>
                <a:gd name="T10" fmla="*/ 0 w 442"/>
                <a:gd name="T11" fmla="*/ 2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3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63">
              <a:extLst>
                <a:ext uri="{FF2B5EF4-FFF2-40B4-BE49-F238E27FC236}">
                  <a16:creationId xmlns:a16="http://schemas.microsoft.com/office/drawing/2014/main" id="{6FEA8D9A-D103-4D27-8C4D-297EDA2C4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01675" cy="809625"/>
            </a:xfrm>
            <a:custGeom>
              <a:avLst/>
              <a:gdLst>
                <a:gd name="T0" fmla="*/ 0 w 442"/>
                <a:gd name="T1" fmla="*/ 0 h 510"/>
                <a:gd name="T2" fmla="*/ 0 w 442"/>
                <a:gd name="T3" fmla="*/ 510 h 510"/>
                <a:gd name="T4" fmla="*/ 442 w 442"/>
                <a:gd name="T5" fmla="*/ 254 h 510"/>
                <a:gd name="T6" fmla="*/ 0 w 442"/>
                <a:gd name="T7" fmla="*/ 0 h 510"/>
                <a:gd name="T8" fmla="*/ 0 w 442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0"/>
                  </a:moveTo>
                  <a:lnTo>
                    <a:pt x="0" y="510"/>
                  </a:lnTo>
                  <a:lnTo>
                    <a:pt x="442" y="2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64">
              <a:extLst>
                <a:ext uri="{FF2B5EF4-FFF2-40B4-BE49-F238E27FC236}">
                  <a16:creationId xmlns:a16="http://schemas.microsoft.com/office/drawing/2014/main" id="{A630C524-0C5D-43E2-BF36-9A70803C3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0"/>
              <a:ext cx="701675" cy="403225"/>
            </a:xfrm>
            <a:custGeom>
              <a:avLst/>
              <a:gdLst>
                <a:gd name="T0" fmla="*/ 0 w 442"/>
                <a:gd name="T1" fmla="*/ 254 h 254"/>
                <a:gd name="T2" fmla="*/ 442 w 442"/>
                <a:gd name="T3" fmla="*/ 0 h 254"/>
                <a:gd name="T4" fmla="*/ 0 w 442"/>
                <a:gd name="T5" fmla="*/ 0 h 254"/>
                <a:gd name="T6" fmla="*/ 0 w 442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254">
                  <a:moveTo>
                    <a:pt x="0" y="254"/>
                  </a:moveTo>
                  <a:lnTo>
                    <a:pt x="442" y="0"/>
                  </a:lnTo>
                  <a:lnTo>
                    <a:pt x="0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65">
              <a:extLst>
                <a:ext uri="{FF2B5EF4-FFF2-40B4-BE49-F238E27FC236}">
                  <a16:creationId xmlns:a16="http://schemas.microsoft.com/office/drawing/2014/main" id="{0A72CC0F-46A3-4B82-B2AA-19A4F3A77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01675" cy="403225"/>
            </a:xfrm>
            <a:custGeom>
              <a:avLst/>
              <a:gdLst>
                <a:gd name="T0" fmla="*/ 442 w 442"/>
                <a:gd name="T1" fmla="*/ 0 h 254"/>
                <a:gd name="T2" fmla="*/ 0 w 442"/>
                <a:gd name="T3" fmla="*/ 0 h 254"/>
                <a:gd name="T4" fmla="*/ 442 w 442"/>
                <a:gd name="T5" fmla="*/ 254 h 254"/>
                <a:gd name="T6" fmla="*/ 442 w 442"/>
                <a:gd name="T7" fmla="*/ 254 h 254"/>
                <a:gd name="T8" fmla="*/ 442 w 442"/>
                <a:gd name="T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254">
                  <a:moveTo>
                    <a:pt x="442" y="0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442" y="254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2" name="Freeform 56">
            <a:extLst>
              <a:ext uri="{FF2B5EF4-FFF2-40B4-BE49-F238E27FC236}">
                <a16:creationId xmlns:a16="http://schemas.microsoft.com/office/drawing/2014/main" id="{AC36ACD5-96D5-429B-BE72-44C03D6438BC}"/>
              </a:ext>
            </a:extLst>
          </p:cNvPr>
          <p:cNvSpPr>
            <a:spLocks/>
          </p:cNvSpPr>
          <p:nvPr/>
        </p:nvSpPr>
        <p:spPr bwMode="auto">
          <a:xfrm flipH="1" flipV="1">
            <a:off x="0" y="3468688"/>
            <a:ext cx="201613" cy="233363"/>
          </a:xfrm>
          <a:custGeom>
            <a:avLst/>
            <a:gdLst>
              <a:gd name="T0" fmla="*/ 127 w 127"/>
              <a:gd name="T1" fmla="*/ 147 h 147"/>
              <a:gd name="T2" fmla="*/ 127 w 127"/>
              <a:gd name="T3" fmla="*/ 0 h 147"/>
              <a:gd name="T4" fmla="*/ 0 w 127"/>
              <a:gd name="T5" fmla="*/ 73 h 147"/>
              <a:gd name="T6" fmla="*/ 127 w 127"/>
              <a:gd name="T7" fmla="*/ 147 h 147"/>
              <a:gd name="T8" fmla="*/ 127 w 127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47">
                <a:moveTo>
                  <a:pt x="127" y="147"/>
                </a:moveTo>
                <a:lnTo>
                  <a:pt x="127" y="0"/>
                </a:lnTo>
                <a:lnTo>
                  <a:pt x="0" y="73"/>
                </a:lnTo>
                <a:lnTo>
                  <a:pt x="127" y="147"/>
                </a:lnTo>
                <a:lnTo>
                  <a:pt x="127" y="14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9CF6CD4-A192-42B9-8D97-A98BFF082E15}"/>
              </a:ext>
            </a:extLst>
          </p:cNvPr>
          <p:cNvGrpSpPr/>
          <p:nvPr userDrawn="1"/>
        </p:nvGrpSpPr>
        <p:grpSpPr>
          <a:xfrm>
            <a:off x="0" y="0"/>
            <a:ext cx="2743527" cy="3535363"/>
            <a:chOff x="124626" y="0"/>
            <a:chExt cx="2743527" cy="353536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92AE6ACD-3612-4144-B23B-51586ABA731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24626" y="1039813"/>
              <a:ext cx="701675" cy="809625"/>
            </a:xfrm>
            <a:custGeom>
              <a:avLst/>
              <a:gdLst>
                <a:gd name="T0" fmla="*/ 442 w 442"/>
                <a:gd name="T1" fmla="*/ 0 h 510"/>
                <a:gd name="T2" fmla="*/ 442 w 442"/>
                <a:gd name="T3" fmla="*/ 510 h 510"/>
                <a:gd name="T4" fmla="*/ 442 w 442"/>
                <a:gd name="T5" fmla="*/ 510 h 510"/>
                <a:gd name="T6" fmla="*/ 0 w 442"/>
                <a:gd name="T7" fmla="*/ 254 h 510"/>
                <a:gd name="T8" fmla="*/ 442 w 442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442" y="0"/>
                  </a:moveTo>
                  <a:lnTo>
                    <a:pt x="442" y="510"/>
                  </a:lnTo>
                  <a:lnTo>
                    <a:pt x="442" y="510"/>
                  </a:lnTo>
                  <a:lnTo>
                    <a:pt x="0" y="254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7800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4A39E907-E8C8-4460-99AE-1FF8A078E58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24626" y="1446213"/>
              <a:ext cx="701675" cy="809625"/>
            </a:xfrm>
            <a:custGeom>
              <a:avLst/>
              <a:gdLst>
                <a:gd name="T0" fmla="*/ 442 w 442"/>
                <a:gd name="T1" fmla="*/ 256 h 510"/>
                <a:gd name="T2" fmla="*/ 442 w 442"/>
                <a:gd name="T3" fmla="*/ 256 h 510"/>
                <a:gd name="T4" fmla="*/ 0 w 442"/>
                <a:gd name="T5" fmla="*/ 510 h 510"/>
                <a:gd name="T6" fmla="*/ 0 w 442"/>
                <a:gd name="T7" fmla="*/ 510 h 510"/>
                <a:gd name="T8" fmla="*/ 0 w 442"/>
                <a:gd name="T9" fmla="*/ 0 h 510"/>
                <a:gd name="T10" fmla="*/ 442 w 442"/>
                <a:gd name="T11" fmla="*/ 256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0">
                  <a:moveTo>
                    <a:pt x="442" y="256"/>
                  </a:moveTo>
                  <a:lnTo>
                    <a:pt x="442" y="256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0" y="0"/>
                  </a:lnTo>
                  <a:lnTo>
                    <a:pt x="442" y="256"/>
                  </a:lnTo>
                  <a:close/>
                </a:path>
              </a:pathLst>
            </a:custGeom>
            <a:solidFill>
              <a:srgbClr val="F53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91D3040C-87BB-40DA-81FA-756D1BC7767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24626" y="230188"/>
              <a:ext cx="701675" cy="809625"/>
            </a:xfrm>
            <a:custGeom>
              <a:avLst/>
              <a:gdLst>
                <a:gd name="T0" fmla="*/ 442 w 442"/>
                <a:gd name="T1" fmla="*/ 0 h 510"/>
                <a:gd name="T2" fmla="*/ 442 w 442"/>
                <a:gd name="T3" fmla="*/ 510 h 510"/>
                <a:gd name="T4" fmla="*/ 0 w 442"/>
                <a:gd name="T5" fmla="*/ 254 h 510"/>
                <a:gd name="T6" fmla="*/ 0 w 442"/>
                <a:gd name="T7" fmla="*/ 254 h 510"/>
                <a:gd name="T8" fmla="*/ 442 w 442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442" y="0"/>
                  </a:moveTo>
                  <a:lnTo>
                    <a:pt x="442" y="510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870BBA41-535A-4B21-A0F2-83CB83247EF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24626" y="636588"/>
              <a:ext cx="701675" cy="809625"/>
            </a:xfrm>
            <a:custGeom>
              <a:avLst/>
              <a:gdLst>
                <a:gd name="T0" fmla="*/ 442 w 442"/>
                <a:gd name="T1" fmla="*/ 256 h 510"/>
                <a:gd name="T2" fmla="*/ 0 w 442"/>
                <a:gd name="T3" fmla="*/ 510 h 510"/>
                <a:gd name="T4" fmla="*/ 0 w 442"/>
                <a:gd name="T5" fmla="*/ 2 h 510"/>
                <a:gd name="T6" fmla="*/ 0 w 442"/>
                <a:gd name="T7" fmla="*/ 0 h 510"/>
                <a:gd name="T8" fmla="*/ 442 w 442"/>
                <a:gd name="T9" fmla="*/ 256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442" y="256"/>
                  </a:moveTo>
                  <a:lnTo>
                    <a:pt x="0" y="5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442" y="256"/>
                  </a:lnTo>
                  <a:close/>
                </a:path>
              </a:pathLst>
            </a:custGeom>
            <a:solidFill>
              <a:srgbClr val="F53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6BCA7EB-50BF-46DB-8E27-10BA86E73D1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24626" y="1039813"/>
              <a:ext cx="701675" cy="809625"/>
            </a:xfrm>
            <a:custGeom>
              <a:avLst/>
              <a:gdLst>
                <a:gd name="T0" fmla="*/ 442 w 442"/>
                <a:gd name="T1" fmla="*/ 0 h 510"/>
                <a:gd name="T2" fmla="*/ 442 w 442"/>
                <a:gd name="T3" fmla="*/ 510 h 510"/>
                <a:gd name="T4" fmla="*/ 442 w 442"/>
                <a:gd name="T5" fmla="*/ 510 h 510"/>
                <a:gd name="T6" fmla="*/ 0 w 442"/>
                <a:gd name="T7" fmla="*/ 254 h 510"/>
                <a:gd name="T8" fmla="*/ 442 w 442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442" y="0"/>
                  </a:moveTo>
                  <a:lnTo>
                    <a:pt x="442" y="510"/>
                  </a:lnTo>
                  <a:lnTo>
                    <a:pt x="442" y="510"/>
                  </a:lnTo>
                  <a:lnTo>
                    <a:pt x="0" y="254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D0BB0D73-9C88-4621-BBBC-11DF13DF2C9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26301" y="1446213"/>
              <a:ext cx="706438" cy="809625"/>
            </a:xfrm>
            <a:custGeom>
              <a:avLst/>
              <a:gdLst>
                <a:gd name="T0" fmla="*/ 445 w 445"/>
                <a:gd name="T1" fmla="*/ 0 h 510"/>
                <a:gd name="T2" fmla="*/ 445 w 445"/>
                <a:gd name="T3" fmla="*/ 510 h 510"/>
                <a:gd name="T4" fmla="*/ 0 w 445"/>
                <a:gd name="T5" fmla="*/ 256 h 510"/>
                <a:gd name="T6" fmla="*/ 0 w 445"/>
                <a:gd name="T7" fmla="*/ 256 h 510"/>
                <a:gd name="T8" fmla="*/ 445 w 445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510">
                  <a:moveTo>
                    <a:pt x="445" y="0"/>
                  </a:moveTo>
                  <a:lnTo>
                    <a:pt x="445" y="510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F53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D418CEEE-0DCB-4348-9C0C-EE4A0A9876C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26301" y="1039813"/>
              <a:ext cx="706438" cy="809625"/>
            </a:xfrm>
            <a:custGeom>
              <a:avLst/>
              <a:gdLst>
                <a:gd name="T0" fmla="*/ 445 w 445"/>
                <a:gd name="T1" fmla="*/ 254 h 510"/>
                <a:gd name="T2" fmla="*/ 445 w 445"/>
                <a:gd name="T3" fmla="*/ 256 h 510"/>
                <a:gd name="T4" fmla="*/ 3 w 445"/>
                <a:gd name="T5" fmla="*/ 510 h 510"/>
                <a:gd name="T6" fmla="*/ 0 w 445"/>
                <a:gd name="T7" fmla="*/ 510 h 510"/>
                <a:gd name="T8" fmla="*/ 0 w 445"/>
                <a:gd name="T9" fmla="*/ 0 h 510"/>
                <a:gd name="T10" fmla="*/ 445 w 445"/>
                <a:gd name="T11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5" h="510">
                  <a:moveTo>
                    <a:pt x="445" y="254"/>
                  </a:moveTo>
                  <a:lnTo>
                    <a:pt x="445" y="256"/>
                  </a:lnTo>
                  <a:lnTo>
                    <a:pt x="3" y="510"/>
                  </a:lnTo>
                  <a:lnTo>
                    <a:pt x="0" y="510"/>
                  </a:lnTo>
                  <a:lnTo>
                    <a:pt x="0" y="0"/>
                  </a:lnTo>
                  <a:lnTo>
                    <a:pt x="445" y="254"/>
                  </a:lnTo>
                  <a:close/>
                </a:path>
              </a:pathLst>
            </a:custGeom>
            <a:solidFill>
              <a:srgbClr val="E36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619CB19B-9EE9-4B61-AC54-B8192F8F83F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24626" y="1446213"/>
              <a:ext cx="701675" cy="809625"/>
            </a:xfrm>
            <a:custGeom>
              <a:avLst/>
              <a:gdLst>
                <a:gd name="T0" fmla="*/ 442 w 442"/>
                <a:gd name="T1" fmla="*/ 256 h 510"/>
                <a:gd name="T2" fmla="*/ 442 w 442"/>
                <a:gd name="T3" fmla="*/ 256 h 510"/>
                <a:gd name="T4" fmla="*/ 0 w 442"/>
                <a:gd name="T5" fmla="*/ 510 h 510"/>
                <a:gd name="T6" fmla="*/ 0 w 442"/>
                <a:gd name="T7" fmla="*/ 510 h 510"/>
                <a:gd name="T8" fmla="*/ 0 w 442"/>
                <a:gd name="T9" fmla="*/ 0 h 510"/>
                <a:gd name="T10" fmla="*/ 442 w 442"/>
                <a:gd name="T11" fmla="*/ 256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0">
                  <a:moveTo>
                    <a:pt x="442" y="256"/>
                  </a:moveTo>
                  <a:lnTo>
                    <a:pt x="442" y="256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0" y="0"/>
                  </a:lnTo>
                  <a:lnTo>
                    <a:pt x="442" y="256"/>
                  </a:lnTo>
                  <a:close/>
                </a:path>
              </a:pathLst>
            </a:custGeom>
            <a:solidFill>
              <a:srgbClr val="FFA73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0A858C6-D7C7-445A-BFAF-B67A03A4D22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532739" y="2659063"/>
              <a:ext cx="701675" cy="809625"/>
            </a:xfrm>
            <a:custGeom>
              <a:avLst/>
              <a:gdLst>
                <a:gd name="T0" fmla="*/ 442 w 442"/>
                <a:gd name="T1" fmla="*/ 0 h 510"/>
                <a:gd name="T2" fmla="*/ 442 w 442"/>
                <a:gd name="T3" fmla="*/ 510 h 510"/>
                <a:gd name="T4" fmla="*/ 0 w 442"/>
                <a:gd name="T5" fmla="*/ 254 h 510"/>
                <a:gd name="T6" fmla="*/ 0 w 442"/>
                <a:gd name="T7" fmla="*/ 254 h 510"/>
                <a:gd name="T8" fmla="*/ 442 w 442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442" y="0"/>
                  </a:moveTo>
                  <a:lnTo>
                    <a:pt x="442" y="510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E15FD042-DB71-4B0D-A3BF-2FA256B6F33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26301" y="1849438"/>
              <a:ext cx="706438" cy="809625"/>
            </a:xfrm>
            <a:custGeom>
              <a:avLst/>
              <a:gdLst>
                <a:gd name="T0" fmla="*/ 445 w 445"/>
                <a:gd name="T1" fmla="*/ 254 h 510"/>
                <a:gd name="T2" fmla="*/ 0 w 445"/>
                <a:gd name="T3" fmla="*/ 510 h 510"/>
                <a:gd name="T4" fmla="*/ 0 w 445"/>
                <a:gd name="T5" fmla="*/ 0 h 510"/>
                <a:gd name="T6" fmla="*/ 0 w 445"/>
                <a:gd name="T7" fmla="*/ 0 h 510"/>
                <a:gd name="T8" fmla="*/ 445 w 445"/>
                <a:gd name="T9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510">
                  <a:moveTo>
                    <a:pt x="445" y="254"/>
                  </a:moveTo>
                  <a:lnTo>
                    <a:pt x="0" y="5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5" y="25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3D4AC2D6-DBBE-4EF1-AA48-0C7709C5AAB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010576" y="2065338"/>
              <a:ext cx="325438" cy="377825"/>
            </a:xfrm>
            <a:custGeom>
              <a:avLst/>
              <a:gdLst>
                <a:gd name="T0" fmla="*/ 205 w 205"/>
                <a:gd name="T1" fmla="*/ 118 h 238"/>
                <a:gd name="T2" fmla="*/ 0 w 205"/>
                <a:gd name="T3" fmla="*/ 238 h 238"/>
                <a:gd name="T4" fmla="*/ 0 w 205"/>
                <a:gd name="T5" fmla="*/ 0 h 238"/>
                <a:gd name="T6" fmla="*/ 0 w 205"/>
                <a:gd name="T7" fmla="*/ 0 h 238"/>
                <a:gd name="T8" fmla="*/ 205 w 205"/>
                <a:gd name="T9" fmla="*/ 11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38">
                  <a:moveTo>
                    <a:pt x="205" y="11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5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2083A3B3-E16C-49B3-8A5B-9A998055CCD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016926" y="3278188"/>
              <a:ext cx="223838" cy="257175"/>
            </a:xfrm>
            <a:custGeom>
              <a:avLst/>
              <a:gdLst>
                <a:gd name="T0" fmla="*/ 141 w 141"/>
                <a:gd name="T1" fmla="*/ 80 h 162"/>
                <a:gd name="T2" fmla="*/ 0 w 141"/>
                <a:gd name="T3" fmla="*/ 162 h 162"/>
                <a:gd name="T4" fmla="*/ 0 w 141"/>
                <a:gd name="T5" fmla="*/ 0 h 162"/>
                <a:gd name="T6" fmla="*/ 0 w 141"/>
                <a:gd name="T7" fmla="*/ 0 h 162"/>
                <a:gd name="T8" fmla="*/ 141 w 141"/>
                <a:gd name="T9" fmla="*/ 8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62">
                  <a:moveTo>
                    <a:pt x="141" y="80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1" y="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BB5864A0-FAB7-46E5-B198-17DCD80B5BB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26301" y="2255838"/>
              <a:ext cx="706438" cy="809625"/>
            </a:xfrm>
            <a:custGeom>
              <a:avLst/>
              <a:gdLst>
                <a:gd name="T0" fmla="*/ 445 w 445"/>
                <a:gd name="T1" fmla="*/ 0 h 510"/>
                <a:gd name="T2" fmla="*/ 445 w 445"/>
                <a:gd name="T3" fmla="*/ 510 h 510"/>
                <a:gd name="T4" fmla="*/ 445 w 445"/>
                <a:gd name="T5" fmla="*/ 510 h 510"/>
                <a:gd name="T6" fmla="*/ 0 w 445"/>
                <a:gd name="T7" fmla="*/ 256 h 510"/>
                <a:gd name="T8" fmla="*/ 445 w 445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510">
                  <a:moveTo>
                    <a:pt x="445" y="0"/>
                  </a:moveTo>
                  <a:lnTo>
                    <a:pt x="445" y="510"/>
                  </a:lnTo>
                  <a:lnTo>
                    <a:pt x="445" y="510"/>
                  </a:lnTo>
                  <a:lnTo>
                    <a:pt x="0" y="256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B87FF765-F485-4A0C-91A9-D89E14C88F9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26301" y="2659063"/>
              <a:ext cx="706438" cy="809625"/>
            </a:xfrm>
            <a:custGeom>
              <a:avLst/>
              <a:gdLst>
                <a:gd name="T0" fmla="*/ 445 w 445"/>
                <a:gd name="T1" fmla="*/ 254 h 510"/>
                <a:gd name="T2" fmla="*/ 445 w 445"/>
                <a:gd name="T3" fmla="*/ 254 h 510"/>
                <a:gd name="T4" fmla="*/ 0 w 445"/>
                <a:gd name="T5" fmla="*/ 510 h 510"/>
                <a:gd name="T6" fmla="*/ 0 w 445"/>
                <a:gd name="T7" fmla="*/ 510 h 510"/>
                <a:gd name="T8" fmla="*/ 0 w 445"/>
                <a:gd name="T9" fmla="*/ 0 h 510"/>
                <a:gd name="T10" fmla="*/ 445 w 445"/>
                <a:gd name="T11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5" h="510">
                  <a:moveTo>
                    <a:pt x="445" y="254"/>
                  </a:moveTo>
                  <a:lnTo>
                    <a:pt x="445" y="254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0" y="0"/>
                  </a:lnTo>
                  <a:lnTo>
                    <a:pt x="445" y="25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364F3171-8881-49BF-80A9-6CFF84665BF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26301" y="1446213"/>
              <a:ext cx="706438" cy="809625"/>
            </a:xfrm>
            <a:custGeom>
              <a:avLst/>
              <a:gdLst>
                <a:gd name="T0" fmla="*/ 445 w 445"/>
                <a:gd name="T1" fmla="*/ 0 h 510"/>
                <a:gd name="T2" fmla="*/ 445 w 445"/>
                <a:gd name="T3" fmla="*/ 510 h 510"/>
                <a:gd name="T4" fmla="*/ 0 w 445"/>
                <a:gd name="T5" fmla="*/ 256 h 510"/>
                <a:gd name="T6" fmla="*/ 0 w 445"/>
                <a:gd name="T7" fmla="*/ 256 h 510"/>
                <a:gd name="T8" fmla="*/ 445 w 445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510">
                  <a:moveTo>
                    <a:pt x="445" y="0"/>
                  </a:moveTo>
                  <a:lnTo>
                    <a:pt x="445" y="510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170265B0-2192-4BD4-A54B-00FA9D469A9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26301" y="1039813"/>
              <a:ext cx="706438" cy="809625"/>
            </a:xfrm>
            <a:custGeom>
              <a:avLst/>
              <a:gdLst>
                <a:gd name="T0" fmla="*/ 445 w 445"/>
                <a:gd name="T1" fmla="*/ 254 h 510"/>
                <a:gd name="T2" fmla="*/ 445 w 445"/>
                <a:gd name="T3" fmla="*/ 256 h 510"/>
                <a:gd name="T4" fmla="*/ 3 w 445"/>
                <a:gd name="T5" fmla="*/ 510 h 510"/>
                <a:gd name="T6" fmla="*/ 0 w 445"/>
                <a:gd name="T7" fmla="*/ 510 h 510"/>
                <a:gd name="T8" fmla="*/ 0 w 445"/>
                <a:gd name="T9" fmla="*/ 0 h 510"/>
                <a:gd name="T10" fmla="*/ 445 w 445"/>
                <a:gd name="T11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5" h="510">
                  <a:moveTo>
                    <a:pt x="445" y="254"/>
                  </a:moveTo>
                  <a:lnTo>
                    <a:pt x="445" y="256"/>
                  </a:lnTo>
                  <a:lnTo>
                    <a:pt x="3" y="510"/>
                  </a:lnTo>
                  <a:lnTo>
                    <a:pt x="0" y="510"/>
                  </a:lnTo>
                  <a:lnTo>
                    <a:pt x="0" y="0"/>
                  </a:lnTo>
                  <a:lnTo>
                    <a:pt x="445" y="25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8176E5E0-CC1C-4E6E-BDEE-63230CDC974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26301" y="636588"/>
              <a:ext cx="701675" cy="806450"/>
            </a:xfrm>
            <a:custGeom>
              <a:avLst/>
              <a:gdLst>
                <a:gd name="T0" fmla="*/ 442 w 442"/>
                <a:gd name="T1" fmla="*/ 0 h 508"/>
                <a:gd name="T2" fmla="*/ 442 w 442"/>
                <a:gd name="T3" fmla="*/ 508 h 508"/>
                <a:gd name="T4" fmla="*/ 0 w 442"/>
                <a:gd name="T5" fmla="*/ 254 h 508"/>
                <a:gd name="T6" fmla="*/ 442 w 44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508">
                  <a:moveTo>
                    <a:pt x="442" y="0"/>
                  </a:moveTo>
                  <a:lnTo>
                    <a:pt x="442" y="508"/>
                  </a:lnTo>
                  <a:lnTo>
                    <a:pt x="0" y="254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32492ACC-AA86-4AD3-A7D7-214C4094852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24626" y="636588"/>
              <a:ext cx="701675" cy="809625"/>
            </a:xfrm>
            <a:custGeom>
              <a:avLst/>
              <a:gdLst>
                <a:gd name="T0" fmla="*/ 442 w 442"/>
                <a:gd name="T1" fmla="*/ 256 h 510"/>
                <a:gd name="T2" fmla="*/ 0 w 442"/>
                <a:gd name="T3" fmla="*/ 510 h 510"/>
                <a:gd name="T4" fmla="*/ 0 w 442"/>
                <a:gd name="T5" fmla="*/ 2 h 510"/>
                <a:gd name="T6" fmla="*/ 0 w 442"/>
                <a:gd name="T7" fmla="*/ 0 h 510"/>
                <a:gd name="T8" fmla="*/ 442 w 442"/>
                <a:gd name="T9" fmla="*/ 256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442" y="256"/>
                  </a:moveTo>
                  <a:lnTo>
                    <a:pt x="0" y="5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442" y="2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21362997-AF69-446D-8454-89209C4BDD9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24626" y="1446213"/>
              <a:ext cx="701675" cy="809625"/>
            </a:xfrm>
            <a:custGeom>
              <a:avLst/>
              <a:gdLst>
                <a:gd name="T0" fmla="*/ 442 w 442"/>
                <a:gd name="T1" fmla="*/ 256 h 510"/>
                <a:gd name="T2" fmla="*/ 442 w 442"/>
                <a:gd name="T3" fmla="*/ 256 h 510"/>
                <a:gd name="T4" fmla="*/ 0 w 442"/>
                <a:gd name="T5" fmla="*/ 510 h 510"/>
                <a:gd name="T6" fmla="*/ 0 w 442"/>
                <a:gd name="T7" fmla="*/ 510 h 510"/>
                <a:gd name="T8" fmla="*/ 0 w 442"/>
                <a:gd name="T9" fmla="*/ 0 h 510"/>
                <a:gd name="T10" fmla="*/ 442 w 442"/>
                <a:gd name="T11" fmla="*/ 256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0">
                  <a:moveTo>
                    <a:pt x="442" y="256"/>
                  </a:moveTo>
                  <a:lnTo>
                    <a:pt x="442" y="256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0" y="0"/>
                  </a:lnTo>
                  <a:lnTo>
                    <a:pt x="442" y="25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D5362CDF-8D6A-4A4A-A15D-6956D356A0F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24626" y="0"/>
              <a:ext cx="701675" cy="636588"/>
            </a:xfrm>
            <a:custGeom>
              <a:avLst/>
              <a:gdLst>
                <a:gd name="T0" fmla="*/ 442 w 442"/>
                <a:gd name="T1" fmla="*/ 256 h 401"/>
                <a:gd name="T2" fmla="*/ 0 w 442"/>
                <a:gd name="T3" fmla="*/ 0 h 401"/>
                <a:gd name="T4" fmla="*/ 0 w 442"/>
                <a:gd name="T5" fmla="*/ 2 h 401"/>
                <a:gd name="T6" fmla="*/ 0 w 442"/>
                <a:gd name="T7" fmla="*/ 401 h 401"/>
                <a:gd name="T8" fmla="*/ 192 w 442"/>
                <a:gd name="T9" fmla="*/ 401 h 401"/>
                <a:gd name="T10" fmla="*/ 442 w 442"/>
                <a:gd name="T11" fmla="*/ 256 h 401"/>
                <a:gd name="T12" fmla="*/ 442 w 442"/>
                <a:gd name="T13" fmla="*/ 256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401">
                  <a:moveTo>
                    <a:pt x="442" y="256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401"/>
                  </a:lnTo>
                  <a:lnTo>
                    <a:pt x="192" y="401"/>
                  </a:lnTo>
                  <a:lnTo>
                    <a:pt x="442" y="256"/>
                  </a:lnTo>
                  <a:lnTo>
                    <a:pt x="442" y="2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7830CF8E-DB7E-4FB6-A10B-F4663400701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24626" y="0"/>
              <a:ext cx="396875" cy="230188"/>
            </a:xfrm>
            <a:custGeom>
              <a:avLst/>
              <a:gdLst>
                <a:gd name="T0" fmla="*/ 0 w 250"/>
                <a:gd name="T1" fmla="*/ 145 h 145"/>
                <a:gd name="T2" fmla="*/ 250 w 250"/>
                <a:gd name="T3" fmla="*/ 145 h 145"/>
                <a:gd name="T4" fmla="*/ 250 w 250"/>
                <a:gd name="T5" fmla="*/ 0 h 145"/>
                <a:gd name="T6" fmla="*/ 0 w 250"/>
                <a:gd name="T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0" h="145">
                  <a:moveTo>
                    <a:pt x="0" y="145"/>
                  </a:moveTo>
                  <a:lnTo>
                    <a:pt x="250" y="145"/>
                  </a:lnTo>
                  <a:lnTo>
                    <a:pt x="25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20EF4980-8123-4203-B4CB-DB313FD4A84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532739" y="230188"/>
              <a:ext cx="701675" cy="809625"/>
            </a:xfrm>
            <a:custGeom>
              <a:avLst/>
              <a:gdLst>
                <a:gd name="T0" fmla="*/ 0 w 442"/>
                <a:gd name="T1" fmla="*/ 254 h 510"/>
                <a:gd name="T2" fmla="*/ 0 w 442"/>
                <a:gd name="T3" fmla="*/ 254 h 510"/>
                <a:gd name="T4" fmla="*/ 442 w 442"/>
                <a:gd name="T5" fmla="*/ 510 h 510"/>
                <a:gd name="T6" fmla="*/ 442 w 442"/>
                <a:gd name="T7" fmla="*/ 0 h 510"/>
                <a:gd name="T8" fmla="*/ 0 w 442"/>
                <a:gd name="T9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254"/>
                  </a:moveTo>
                  <a:lnTo>
                    <a:pt x="0" y="254"/>
                  </a:lnTo>
                  <a:lnTo>
                    <a:pt x="442" y="510"/>
                  </a:lnTo>
                  <a:lnTo>
                    <a:pt x="442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8BC2B175-C366-4BCC-BB37-A22F59713C3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135864" y="0"/>
              <a:ext cx="396875" cy="230188"/>
            </a:xfrm>
            <a:custGeom>
              <a:avLst/>
              <a:gdLst>
                <a:gd name="T0" fmla="*/ 0 w 250"/>
                <a:gd name="T1" fmla="*/ 0 h 145"/>
                <a:gd name="T2" fmla="*/ 0 w 250"/>
                <a:gd name="T3" fmla="*/ 0 h 145"/>
                <a:gd name="T4" fmla="*/ 0 w 250"/>
                <a:gd name="T5" fmla="*/ 145 h 145"/>
                <a:gd name="T6" fmla="*/ 250 w 250"/>
                <a:gd name="T7" fmla="*/ 145 h 145"/>
                <a:gd name="T8" fmla="*/ 0 w 250"/>
                <a:gd name="T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45">
                  <a:moveTo>
                    <a:pt x="0" y="0"/>
                  </a:moveTo>
                  <a:lnTo>
                    <a:pt x="0" y="0"/>
                  </a:lnTo>
                  <a:lnTo>
                    <a:pt x="0" y="145"/>
                  </a:lnTo>
                  <a:lnTo>
                    <a:pt x="25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F7672157-C363-4775-9BF4-6EF6036113A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26301" y="0"/>
              <a:ext cx="706438" cy="633413"/>
            </a:xfrm>
            <a:custGeom>
              <a:avLst/>
              <a:gdLst>
                <a:gd name="T0" fmla="*/ 0 w 445"/>
                <a:gd name="T1" fmla="*/ 254 h 399"/>
                <a:gd name="T2" fmla="*/ 250 w 445"/>
                <a:gd name="T3" fmla="*/ 399 h 399"/>
                <a:gd name="T4" fmla="*/ 445 w 445"/>
                <a:gd name="T5" fmla="*/ 399 h 399"/>
                <a:gd name="T6" fmla="*/ 445 w 445"/>
                <a:gd name="T7" fmla="*/ 0 h 399"/>
                <a:gd name="T8" fmla="*/ 0 w 445"/>
                <a:gd name="T9" fmla="*/ 254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399">
                  <a:moveTo>
                    <a:pt x="0" y="254"/>
                  </a:moveTo>
                  <a:lnTo>
                    <a:pt x="250" y="399"/>
                  </a:lnTo>
                  <a:lnTo>
                    <a:pt x="445" y="399"/>
                  </a:lnTo>
                  <a:lnTo>
                    <a:pt x="445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4A05E602-98FE-4543-A7EE-C863A208EAA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26301" y="230188"/>
              <a:ext cx="706438" cy="809625"/>
            </a:xfrm>
            <a:custGeom>
              <a:avLst/>
              <a:gdLst>
                <a:gd name="T0" fmla="*/ 445 w 445"/>
                <a:gd name="T1" fmla="*/ 254 h 510"/>
                <a:gd name="T2" fmla="*/ 445 w 445"/>
                <a:gd name="T3" fmla="*/ 254 h 510"/>
                <a:gd name="T4" fmla="*/ 0 w 445"/>
                <a:gd name="T5" fmla="*/ 0 h 510"/>
                <a:gd name="T6" fmla="*/ 0 w 445"/>
                <a:gd name="T7" fmla="*/ 510 h 510"/>
                <a:gd name="T8" fmla="*/ 0 w 445"/>
                <a:gd name="T9" fmla="*/ 510 h 510"/>
                <a:gd name="T10" fmla="*/ 445 w 445"/>
                <a:gd name="T11" fmla="*/ 256 h 510"/>
                <a:gd name="T12" fmla="*/ 445 w 445"/>
                <a:gd name="T13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510">
                  <a:moveTo>
                    <a:pt x="445" y="254"/>
                  </a:moveTo>
                  <a:lnTo>
                    <a:pt x="445" y="254"/>
                  </a:lnTo>
                  <a:lnTo>
                    <a:pt x="0" y="0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445" y="256"/>
                  </a:lnTo>
                  <a:lnTo>
                    <a:pt x="445" y="254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C7C84A97-6F1A-47D0-B150-471A920C9C9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24626" y="2659063"/>
              <a:ext cx="701675" cy="809625"/>
            </a:xfrm>
            <a:custGeom>
              <a:avLst/>
              <a:gdLst>
                <a:gd name="T0" fmla="*/ 442 w 442"/>
                <a:gd name="T1" fmla="*/ 0 h 510"/>
                <a:gd name="T2" fmla="*/ 0 w 442"/>
                <a:gd name="T3" fmla="*/ 254 h 510"/>
                <a:gd name="T4" fmla="*/ 0 w 442"/>
                <a:gd name="T5" fmla="*/ 254 h 510"/>
                <a:gd name="T6" fmla="*/ 442 w 442"/>
                <a:gd name="T7" fmla="*/ 510 h 510"/>
                <a:gd name="T8" fmla="*/ 442 w 442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442" y="0"/>
                  </a:moveTo>
                  <a:lnTo>
                    <a:pt x="0" y="254"/>
                  </a:lnTo>
                  <a:lnTo>
                    <a:pt x="0" y="254"/>
                  </a:lnTo>
                  <a:lnTo>
                    <a:pt x="442" y="510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E6C9FC3D-A13D-4D20-A12B-25B8AF5B075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24626" y="2255838"/>
              <a:ext cx="701675" cy="809625"/>
            </a:xfrm>
            <a:custGeom>
              <a:avLst/>
              <a:gdLst>
                <a:gd name="T0" fmla="*/ 442 w 442"/>
                <a:gd name="T1" fmla="*/ 256 h 510"/>
                <a:gd name="T2" fmla="*/ 0 w 442"/>
                <a:gd name="T3" fmla="*/ 0 h 510"/>
                <a:gd name="T4" fmla="*/ 0 w 442"/>
                <a:gd name="T5" fmla="*/ 510 h 510"/>
                <a:gd name="T6" fmla="*/ 0 w 442"/>
                <a:gd name="T7" fmla="*/ 510 h 510"/>
                <a:gd name="T8" fmla="*/ 442 w 442"/>
                <a:gd name="T9" fmla="*/ 256 h 510"/>
                <a:gd name="T10" fmla="*/ 442 w 442"/>
                <a:gd name="T11" fmla="*/ 256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0">
                  <a:moveTo>
                    <a:pt x="442" y="256"/>
                  </a:moveTo>
                  <a:lnTo>
                    <a:pt x="0" y="0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442" y="256"/>
                  </a:lnTo>
                  <a:lnTo>
                    <a:pt x="442" y="25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5EDD543A-C141-45E4-AFD5-572A1726693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24626" y="1849438"/>
              <a:ext cx="701675" cy="809625"/>
            </a:xfrm>
            <a:custGeom>
              <a:avLst/>
              <a:gdLst>
                <a:gd name="T0" fmla="*/ 0 w 442"/>
                <a:gd name="T1" fmla="*/ 254 h 510"/>
                <a:gd name="T2" fmla="*/ 442 w 442"/>
                <a:gd name="T3" fmla="*/ 510 h 510"/>
                <a:gd name="T4" fmla="*/ 442 w 442"/>
                <a:gd name="T5" fmla="*/ 0 h 510"/>
                <a:gd name="T6" fmla="*/ 0 w 442"/>
                <a:gd name="T7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510">
                  <a:moveTo>
                    <a:pt x="0" y="254"/>
                  </a:moveTo>
                  <a:lnTo>
                    <a:pt x="442" y="510"/>
                  </a:lnTo>
                  <a:lnTo>
                    <a:pt x="442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E6C54ADC-FE02-400B-8E81-7B88F7E8F54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276949" y="686979"/>
              <a:ext cx="591204" cy="690398"/>
            </a:xfrm>
            <a:custGeom>
              <a:avLst/>
              <a:gdLst>
                <a:gd name="T0" fmla="*/ 0 w 149"/>
                <a:gd name="T1" fmla="*/ 87 h 174"/>
                <a:gd name="T2" fmla="*/ 0 w 149"/>
                <a:gd name="T3" fmla="*/ 87 h 174"/>
                <a:gd name="T4" fmla="*/ 149 w 149"/>
                <a:gd name="T5" fmla="*/ 0 h 174"/>
                <a:gd name="T6" fmla="*/ 149 w 149"/>
                <a:gd name="T7" fmla="*/ 0 h 174"/>
                <a:gd name="T8" fmla="*/ 149 w 149"/>
                <a:gd name="T9" fmla="*/ 174 h 174"/>
                <a:gd name="T10" fmla="*/ 0 w 149"/>
                <a:gd name="T11" fmla="*/ 8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174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2" name="Title 71">
            <a:extLst>
              <a:ext uri="{FF2B5EF4-FFF2-40B4-BE49-F238E27FC236}">
                <a16:creationId xmlns:a16="http://schemas.microsoft.com/office/drawing/2014/main" id="{2C269206-4B96-413F-A2D1-DB5ED937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UY" dirty="0"/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84EA5128-BBD1-4F2B-B9FF-84442A1C0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5957" y="1849438"/>
            <a:ext cx="8320087" cy="4365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8115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34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CB384-DD43-45C5-8684-005983F360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2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655E41A-B80E-4782-8CE1-A4D8862331E8}"/>
              </a:ext>
            </a:extLst>
          </p:cNvPr>
          <p:cNvSpPr/>
          <p:nvPr userDrawn="1"/>
        </p:nvSpPr>
        <p:spPr>
          <a:xfrm>
            <a:off x="3147549" y="6276306"/>
            <a:ext cx="1446145" cy="2165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214EAD21-A1AE-4F39-BCFA-C47047AEF583}"/>
              </a:ext>
            </a:extLst>
          </p:cNvPr>
          <p:cNvSpPr/>
          <p:nvPr userDrawn="1"/>
        </p:nvSpPr>
        <p:spPr>
          <a:xfrm>
            <a:off x="11504296" y="199247"/>
            <a:ext cx="422564" cy="422564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0" name="Slide Number Placeholder 2">
            <a:extLst>
              <a:ext uri="{FF2B5EF4-FFF2-40B4-BE49-F238E27FC236}">
                <a16:creationId xmlns:a16="http://schemas.microsoft.com/office/drawing/2014/main" id="{F2676BEE-DD25-4C1D-9F53-688D8C90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1460" y="257598"/>
            <a:ext cx="406677" cy="291576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DF774B5E-3D86-D744-9739-9A55B86C5C9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E66685-4C7F-477F-91B5-EFB37A3C085D}"/>
              </a:ext>
            </a:extLst>
          </p:cNvPr>
          <p:cNvGrpSpPr/>
          <p:nvPr userDrawn="1"/>
        </p:nvGrpSpPr>
        <p:grpSpPr>
          <a:xfrm>
            <a:off x="531894" y="6050413"/>
            <a:ext cx="495160" cy="493336"/>
            <a:chOff x="5489575" y="1343025"/>
            <a:chExt cx="1724025" cy="1717676"/>
          </a:xfrm>
          <a:solidFill>
            <a:schemeClr val="bg1"/>
          </a:solidFill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9F6F87EA-79DF-4272-BBAB-14DE54A90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7275" y="1343025"/>
              <a:ext cx="1076325" cy="10747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ECCDA1A3-27CD-4053-A65C-55C32F36C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7275" y="1343025"/>
              <a:ext cx="1076325" cy="10747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FDA8763-440D-44B6-AF98-289B4063C5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9575" y="2201863"/>
              <a:ext cx="754063" cy="754063"/>
            </a:xfrm>
            <a:custGeom>
              <a:avLst/>
              <a:gdLst>
                <a:gd name="T0" fmla="*/ 100 w 199"/>
                <a:gd name="T1" fmla="*/ 0 h 199"/>
                <a:gd name="T2" fmla="*/ 0 w 199"/>
                <a:gd name="T3" fmla="*/ 100 h 199"/>
                <a:gd name="T4" fmla="*/ 100 w 199"/>
                <a:gd name="T5" fmla="*/ 199 h 199"/>
                <a:gd name="T6" fmla="*/ 199 w 199"/>
                <a:gd name="T7" fmla="*/ 100 h 199"/>
                <a:gd name="T8" fmla="*/ 100 w 199"/>
                <a:gd name="T9" fmla="*/ 0 h 199"/>
                <a:gd name="T10" fmla="*/ 100 w 199"/>
                <a:gd name="T11" fmla="*/ 171 h 199"/>
                <a:gd name="T12" fmla="*/ 29 w 199"/>
                <a:gd name="T13" fmla="*/ 100 h 199"/>
                <a:gd name="T14" fmla="*/ 100 w 199"/>
                <a:gd name="T15" fmla="*/ 28 h 199"/>
                <a:gd name="T16" fmla="*/ 171 w 199"/>
                <a:gd name="T17" fmla="*/ 100 h 199"/>
                <a:gd name="T18" fmla="*/ 100 w 199"/>
                <a:gd name="T19" fmla="*/ 171 h 199"/>
                <a:gd name="T20" fmla="*/ 100 w 199"/>
                <a:gd name="T21" fmla="*/ 171 h 199"/>
                <a:gd name="T22" fmla="*/ 100 w 199"/>
                <a:gd name="T23" fmla="*/ 17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4"/>
                    <a:pt x="45" y="199"/>
                    <a:pt x="100" y="199"/>
                  </a:cubicBezTo>
                  <a:cubicBezTo>
                    <a:pt x="154" y="199"/>
                    <a:pt x="199" y="154"/>
                    <a:pt x="199" y="100"/>
                  </a:cubicBezTo>
                  <a:cubicBezTo>
                    <a:pt x="199" y="45"/>
                    <a:pt x="154" y="0"/>
                    <a:pt x="100" y="0"/>
                  </a:cubicBezTo>
                  <a:close/>
                  <a:moveTo>
                    <a:pt x="100" y="171"/>
                  </a:moveTo>
                  <a:cubicBezTo>
                    <a:pt x="60" y="171"/>
                    <a:pt x="29" y="139"/>
                    <a:pt x="29" y="100"/>
                  </a:cubicBezTo>
                  <a:cubicBezTo>
                    <a:pt x="29" y="60"/>
                    <a:pt x="60" y="28"/>
                    <a:pt x="100" y="28"/>
                  </a:cubicBezTo>
                  <a:cubicBezTo>
                    <a:pt x="139" y="28"/>
                    <a:pt x="171" y="60"/>
                    <a:pt x="171" y="100"/>
                  </a:cubicBezTo>
                  <a:cubicBezTo>
                    <a:pt x="171" y="139"/>
                    <a:pt x="139" y="171"/>
                    <a:pt x="100" y="171"/>
                  </a:cubicBezTo>
                  <a:close/>
                  <a:moveTo>
                    <a:pt x="100" y="171"/>
                  </a:moveTo>
                  <a:cubicBezTo>
                    <a:pt x="100" y="171"/>
                    <a:pt x="100" y="171"/>
                    <a:pt x="100" y="171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46339392-2512-44DC-85C2-6AD1861A04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9538" y="2633663"/>
              <a:ext cx="431800" cy="427038"/>
            </a:xfrm>
            <a:custGeom>
              <a:avLst/>
              <a:gdLst>
                <a:gd name="T0" fmla="*/ 57 w 114"/>
                <a:gd name="T1" fmla="*/ 0 h 113"/>
                <a:gd name="T2" fmla="*/ 0 w 114"/>
                <a:gd name="T3" fmla="*/ 57 h 113"/>
                <a:gd name="T4" fmla="*/ 57 w 114"/>
                <a:gd name="T5" fmla="*/ 113 h 113"/>
                <a:gd name="T6" fmla="*/ 114 w 114"/>
                <a:gd name="T7" fmla="*/ 57 h 113"/>
                <a:gd name="T8" fmla="*/ 57 w 114"/>
                <a:gd name="T9" fmla="*/ 0 h 113"/>
                <a:gd name="T10" fmla="*/ 57 w 114"/>
                <a:gd name="T11" fmla="*/ 85 h 113"/>
                <a:gd name="T12" fmla="*/ 28 w 114"/>
                <a:gd name="T13" fmla="*/ 57 h 113"/>
                <a:gd name="T14" fmla="*/ 57 w 114"/>
                <a:gd name="T15" fmla="*/ 28 h 113"/>
                <a:gd name="T16" fmla="*/ 85 w 114"/>
                <a:gd name="T17" fmla="*/ 57 h 113"/>
                <a:gd name="T18" fmla="*/ 57 w 114"/>
                <a:gd name="T19" fmla="*/ 85 h 113"/>
                <a:gd name="T20" fmla="*/ 57 w 114"/>
                <a:gd name="T21" fmla="*/ 85 h 113"/>
                <a:gd name="T22" fmla="*/ 57 w 114"/>
                <a:gd name="T23" fmla="*/ 8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13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4" y="88"/>
                    <a:pt x="114" y="57"/>
                  </a:cubicBezTo>
                  <a:cubicBezTo>
                    <a:pt x="114" y="25"/>
                    <a:pt x="88" y="0"/>
                    <a:pt x="57" y="0"/>
                  </a:cubicBezTo>
                  <a:close/>
                  <a:moveTo>
                    <a:pt x="57" y="85"/>
                  </a:moveTo>
                  <a:cubicBezTo>
                    <a:pt x="41" y="85"/>
                    <a:pt x="28" y="72"/>
                    <a:pt x="28" y="57"/>
                  </a:cubicBezTo>
                  <a:cubicBezTo>
                    <a:pt x="28" y="41"/>
                    <a:pt x="41" y="28"/>
                    <a:pt x="57" y="28"/>
                  </a:cubicBezTo>
                  <a:cubicBezTo>
                    <a:pt x="73" y="28"/>
                    <a:pt x="85" y="41"/>
                    <a:pt x="85" y="57"/>
                  </a:cubicBezTo>
                  <a:cubicBezTo>
                    <a:pt x="85" y="72"/>
                    <a:pt x="73" y="85"/>
                    <a:pt x="57" y="85"/>
                  </a:cubicBezTo>
                  <a:close/>
                  <a:moveTo>
                    <a:pt x="57" y="85"/>
                  </a:moveTo>
                  <a:cubicBezTo>
                    <a:pt x="57" y="85"/>
                    <a:pt x="57" y="85"/>
                    <a:pt x="57" y="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D2D5626-3CE7-4791-A866-E1490ED5F284}"/>
              </a:ext>
            </a:extLst>
          </p:cNvPr>
          <p:cNvSpPr txBox="1"/>
          <p:nvPr userDrawn="1"/>
        </p:nvSpPr>
        <p:spPr>
          <a:xfrm>
            <a:off x="1076363" y="6170194"/>
            <a:ext cx="215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MSc </a:t>
            </a:r>
            <a:r>
              <a:rPr lang="en-US" sz="2000" b="1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</a:rPr>
              <a:t>Dissertation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F9FC13-32DC-471E-ADFA-7B9DE4BA46AE}"/>
              </a:ext>
            </a:extLst>
          </p:cNvPr>
          <p:cNvGrpSpPr/>
          <p:nvPr userDrawn="1"/>
        </p:nvGrpSpPr>
        <p:grpSpPr>
          <a:xfrm>
            <a:off x="0" y="6649876"/>
            <a:ext cx="12192000" cy="208124"/>
            <a:chOff x="0" y="6606540"/>
            <a:chExt cx="11430000" cy="25145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1D7E4F-0D5E-44D3-82E6-238063F46437}"/>
                </a:ext>
              </a:extLst>
            </p:cNvPr>
            <p:cNvSpPr/>
            <p:nvPr/>
          </p:nvSpPr>
          <p:spPr>
            <a:xfrm>
              <a:off x="0" y="6606540"/>
              <a:ext cx="2286000" cy="251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8F4150-98F7-4E6F-B10B-27CB381B063E}"/>
                </a:ext>
              </a:extLst>
            </p:cNvPr>
            <p:cNvSpPr/>
            <p:nvPr/>
          </p:nvSpPr>
          <p:spPr>
            <a:xfrm>
              <a:off x="2286000" y="6606540"/>
              <a:ext cx="2286000" cy="2514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D81D80-E810-4052-9B41-3D87893E3561}"/>
                </a:ext>
              </a:extLst>
            </p:cNvPr>
            <p:cNvSpPr/>
            <p:nvPr/>
          </p:nvSpPr>
          <p:spPr>
            <a:xfrm>
              <a:off x="4572000" y="6606540"/>
              <a:ext cx="2286000" cy="251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FDA894-BF6A-4C42-B9C6-B050685C11F2}"/>
                </a:ext>
              </a:extLst>
            </p:cNvPr>
            <p:cNvSpPr/>
            <p:nvPr/>
          </p:nvSpPr>
          <p:spPr>
            <a:xfrm>
              <a:off x="6858000" y="6606540"/>
              <a:ext cx="2286000" cy="2514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A283D8-CA3F-4CBA-A837-871E8DF3285D}"/>
                </a:ext>
              </a:extLst>
            </p:cNvPr>
            <p:cNvSpPr/>
            <p:nvPr/>
          </p:nvSpPr>
          <p:spPr>
            <a:xfrm>
              <a:off x="9144000" y="6606540"/>
              <a:ext cx="2286000" cy="2514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1916359C-09CA-4511-98DB-EF4E8087288F}"/>
              </a:ext>
            </a:extLst>
          </p:cNvPr>
          <p:cNvSpPr/>
          <p:nvPr userDrawn="1"/>
        </p:nvSpPr>
        <p:spPr>
          <a:xfrm>
            <a:off x="4708637" y="6307425"/>
            <a:ext cx="102393" cy="153534"/>
          </a:xfrm>
          <a:prstGeom prst="chevron">
            <a:avLst>
              <a:gd name="adj" fmla="val 5187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1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A131E6-E6A0-43BE-9EB8-C939508B47F8}"/>
              </a:ext>
            </a:extLst>
          </p:cNvPr>
          <p:cNvSpPr/>
          <p:nvPr userDrawn="1"/>
        </p:nvSpPr>
        <p:spPr>
          <a:xfrm>
            <a:off x="0" y="-981"/>
            <a:ext cx="12192000" cy="6867857"/>
          </a:xfrm>
          <a:prstGeom prst="rect">
            <a:avLst/>
          </a:prstGeom>
          <a:solidFill>
            <a:schemeClr val="tx1">
              <a:lumMod val="85000"/>
              <a:lumOff val="15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655E41A-B80E-4782-8CE1-A4D8862331E8}"/>
              </a:ext>
            </a:extLst>
          </p:cNvPr>
          <p:cNvSpPr/>
          <p:nvPr userDrawn="1"/>
        </p:nvSpPr>
        <p:spPr>
          <a:xfrm>
            <a:off x="3147549" y="6263606"/>
            <a:ext cx="1446145" cy="2165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214EAD21-A1AE-4F39-BCFA-C47047AEF583}"/>
              </a:ext>
            </a:extLst>
          </p:cNvPr>
          <p:cNvSpPr/>
          <p:nvPr userDrawn="1"/>
        </p:nvSpPr>
        <p:spPr>
          <a:xfrm>
            <a:off x="11504296" y="199247"/>
            <a:ext cx="422564" cy="422564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0" name="Slide Number Placeholder 2">
            <a:extLst>
              <a:ext uri="{FF2B5EF4-FFF2-40B4-BE49-F238E27FC236}">
                <a16:creationId xmlns:a16="http://schemas.microsoft.com/office/drawing/2014/main" id="{F2676BEE-DD25-4C1D-9F53-688D8C90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1460" y="257598"/>
            <a:ext cx="406677" cy="291576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DF774B5E-3D86-D744-9739-9A55B86C5C9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E66685-4C7F-477F-91B5-EFB37A3C085D}"/>
              </a:ext>
            </a:extLst>
          </p:cNvPr>
          <p:cNvGrpSpPr/>
          <p:nvPr userDrawn="1"/>
        </p:nvGrpSpPr>
        <p:grpSpPr>
          <a:xfrm>
            <a:off x="531894" y="6037713"/>
            <a:ext cx="495160" cy="493336"/>
            <a:chOff x="5489575" y="1343025"/>
            <a:chExt cx="1724025" cy="1717676"/>
          </a:xfrm>
          <a:solidFill>
            <a:schemeClr val="bg1"/>
          </a:solidFill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9F6F87EA-79DF-4272-BBAB-14DE54A90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7275" y="1343025"/>
              <a:ext cx="1076325" cy="10747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FDA8763-440D-44B6-AF98-289B4063C58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9575" y="2201863"/>
              <a:ext cx="754063" cy="754063"/>
            </a:xfrm>
            <a:custGeom>
              <a:avLst/>
              <a:gdLst>
                <a:gd name="T0" fmla="*/ 100 w 199"/>
                <a:gd name="T1" fmla="*/ 0 h 199"/>
                <a:gd name="T2" fmla="*/ 0 w 199"/>
                <a:gd name="T3" fmla="*/ 100 h 199"/>
                <a:gd name="T4" fmla="*/ 100 w 199"/>
                <a:gd name="T5" fmla="*/ 199 h 199"/>
                <a:gd name="T6" fmla="*/ 199 w 199"/>
                <a:gd name="T7" fmla="*/ 100 h 199"/>
                <a:gd name="T8" fmla="*/ 100 w 199"/>
                <a:gd name="T9" fmla="*/ 0 h 199"/>
                <a:gd name="T10" fmla="*/ 100 w 199"/>
                <a:gd name="T11" fmla="*/ 171 h 199"/>
                <a:gd name="T12" fmla="*/ 29 w 199"/>
                <a:gd name="T13" fmla="*/ 100 h 199"/>
                <a:gd name="T14" fmla="*/ 100 w 199"/>
                <a:gd name="T15" fmla="*/ 28 h 199"/>
                <a:gd name="T16" fmla="*/ 171 w 199"/>
                <a:gd name="T17" fmla="*/ 100 h 199"/>
                <a:gd name="T18" fmla="*/ 100 w 199"/>
                <a:gd name="T19" fmla="*/ 171 h 199"/>
                <a:gd name="T20" fmla="*/ 100 w 199"/>
                <a:gd name="T21" fmla="*/ 171 h 199"/>
                <a:gd name="T22" fmla="*/ 100 w 199"/>
                <a:gd name="T23" fmla="*/ 17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4"/>
                    <a:pt x="45" y="199"/>
                    <a:pt x="100" y="199"/>
                  </a:cubicBezTo>
                  <a:cubicBezTo>
                    <a:pt x="154" y="199"/>
                    <a:pt x="199" y="154"/>
                    <a:pt x="199" y="100"/>
                  </a:cubicBezTo>
                  <a:cubicBezTo>
                    <a:pt x="199" y="45"/>
                    <a:pt x="154" y="0"/>
                    <a:pt x="100" y="0"/>
                  </a:cubicBezTo>
                  <a:close/>
                  <a:moveTo>
                    <a:pt x="100" y="171"/>
                  </a:moveTo>
                  <a:cubicBezTo>
                    <a:pt x="60" y="171"/>
                    <a:pt x="29" y="139"/>
                    <a:pt x="29" y="100"/>
                  </a:cubicBezTo>
                  <a:cubicBezTo>
                    <a:pt x="29" y="60"/>
                    <a:pt x="60" y="28"/>
                    <a:pt x="100" y="28"/>
                  </a:cubicBezTo>
                  <a:cubicBezTo>
                    <a:pt x="139" y="28"/>
                    <a:pt x="171" y="60"/>
                    <a:pt x="171" y="100"/>
                  </a:cubicBezTo>
                  <a:cubicBezTo>
                    <a:pt x="171" y="139"/>
                    <a:pt x="139" y="171"/>
                    <a:pt x="100" y="171"/>
                  </a:cubicBezTo>
                  <a:close/>
                  <a:moveTo>
                    <a:pt x="100" y="171"/>
                  </a:moveTo>
                  <a:cubicBezTo>
                    <a:pt x="100" y="171"/>
                    <a:pt x="100" y="171"/>
                    <a:pt x="100" y="171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46339392-2512-44DC-85C2-6AD1861A04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9538" y="2633663"/>
              <a:ext cx="431800" cy="427038"/>
            </a:xfrm>
            <a:custGeom>
              <a:avLst/>
              <a:gdLst>
                <a:gd name="T0" fmla="*/ 57 w 114"/>
                <a:gd name="T1" fmla="*/ 0 h 113"/>
                <a:gd name="T2" fmla="*/ 0 w 114"/>
                <a:gd name="T3" fmla="*/ 57 h 113"/>
                <a:gd name="T4" fmla="*/ 57 w 114"/>
                <a:gd name="T5" fmla="*/ 113 h 113"/>
                <a:gd name="T6" fmla="*/ 114 w 114"/>
                <a:gd name="T7" fmla="*/ 57 h 113"/>
                <a:gd name="T8" fmla="*/ 57 w 114"/>
                <a:gd name="T9" fmla="*/ 0 h 113"/>
                <a:gd name="T10" fmla="*/ 57 w 114"/>
                <a:gd name="T11" fmla="*/ 85 h 113"/>
                <a:gd name="T12" fmla="*/ 28 w 114"/>
                <a:gd name="T13" fmla="*/ 57 h 113"/>
                <a:gd name="T14" fmla="*/ 57 w 114"/>
                <a:gd name="T15" fmla="*/ 28 h 113"/>
                <a:gd name="T16" fmla="*/ 85 w 114"/>
                <a:gd name="T17" fmla="*/ 57 h 113"/>
                <a:gd name="T18" fmla="*/ 57 w 114"/>
                <a:gd name="T19" fmla="*/ 85 h 113"/>
                <a:gd name="T20" fmla="*/ 57 w 114"/>
                <a:gd name="T21" fmla="*/ 85 h 113"/>
                <a:gd name="T22" fmla="*/ 57 w 114"/>
                <a:gd name="T23" fmla="*/ 8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13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4" y="88"/>
                    <a:pt x="114" y="57"/>
                  </a:cubicBezTo>
                  <a:cubicBezTo>
                    <a:pt x="114" y="25"/>
                    <a:pt x="88" y="0"/>
                    <a:pt x="57" y="0"/>
                  </a:cubicBezTo>
                  <a:close/>
                  <a:moveTo>
                    <a:pt x="57" y="85"/>
                  </a:moveTo>
                  <a:cubicBezTo>
                    <a:pt x="41" y="85"/>
                    <a:pt x="28" y="72"/>
                    <a:pt x="28" y="57"/>
                  </a:cubicBezTo>
                  <a:cubicBezTo>
                    <a:pt x="28" y="41"/>
                    <a:pt x="41" y="28"/>
                    <a:pt x="57" y="28"/>
                  </a:cubicBezTo>
                  <a:cubicBezTo>
                    <a:pt x="73" y="28"/>
                    <a:pt x="85" y="41"/>
                    <a:pt x="85" y="57"/>
                  </a:cubicBezTo>
                  <a:cubicBezTo>
                    <a:pt x="85" y="72"/>
                    <a:pt x="73" y="85"/>
                    <a:pt x="57" y="85"/>
                  </a:cubicBezTo>
                  <a:close/>
                  <a:moveTo>
                    <a:pt x="57" y="85"/>
                  </a:moveTo>
                  <a:cubicBezTo>
                    <a:pt x="57" y="85"/>
                    <a:pt x="57" y="85"/>
                    <a:pt x="57" y="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D2D5626-3CE7-4791-A866-E1490ED5F284}"/>
              </a:ext>
            </a:extLst>
          </p:cNvPr>
          <p:cNvSpPr txBox="1"/>
          <p:nvPr userDrawn="1"/>
        </p:nvSpPr>
        <p:spPr>
          <a:xfrm>
            <a:off x="1076363" y="6157494"/>
            <a:ext cx="215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pc="-100" baseline="0" dirty="0">
                <a:solidFill>
                  <a:schemeClr val="bg1"/>
                </a:solidFill>
                <a:effectLst/>
                <a:latin typeface="+mj-lt"/>
              </a:rPr>
              <a:t>MSC </a:t>
            </a:r>
            <a:r>
              <a:rPr lang="en-US" sz="2000" b="1" spc="-100" baseline="0" dirty="0">
                <a:solidFill>
                  <a:schemeClr val="bg1"/>
                </a:solidFill>
                <a:effectLst/>
                <a:latin typeface="+mn-lt"/>
              </a:rPr>
              <a:t>Dissertation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1916359C-09CA-4511-98DB-EF4E8087288F}"/>
              </a:ext>
            </a:extLst>
          </p:cNvPr>
          <p:cNvSpPr/>
          <p:nvPr userDrawn="1"/>
        </p:nvSpPr>
        <p:spPr>
          <a:xfrm>
            <a:off x="4708637" y="6294725"/>
            <a:ext cx="102393" cy="153534"/>
          </a:xfrm>
          <a:prstGeom prst="chevron">
            <a:avLst>
              <a:gd name="adj" fmla="val 518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E3DFDC4D-8E32-4036-AC1D-B23E11F0F5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49304" y="1443882"/>
            <a:ext cx="1399167" cy="1564773"/>
          </a:xfrm>
          <a:custGeom>
            <a:avLst/>
            <a:gdLst>
              <a:gd name="connsiteX0" fmla="*/ 700801 w 1399167"/>
              <a:gd name="connsiteY0" fmla="*/ 0 h 1564773"/>
              <a:gd name="connsiteX1" fmla="*/ 772626 w 1399167"/>
              <a:gd name="connsiteY1" fmla="*/ 17026 h 1564773"/>
              <a:gd name="connsiteX2" fmla="*/ 1327748 w 1399167"/>
              <a:gd name="connsiteY2" fmla="*/ 334846 h 1564773"/>
              <a:gd name="connsiteX3" fmla="*/ 1399167 w 1399167"/>
              <a:gd name="connsiteY3" fmla="*/ 461325 h 1564773"/>
              <a:gd name="connsiteX4" fmla="*/ 1399167 w 1399167"/>
              <a:gd name="connsiteY4" fmla="*/ 1100206 h 1564773"/>
              <a:gd name="connsiteX5" fmla="*/ 1327748 w 1399167"/>
              <a:gd name="connsiteY5" fmla="*/ 1226686 h 1564773"/>
              <a:gd name="connsiteX6" fmla="*/ 772626 w 1399167"/>
              <a:gd name="connsiteY6" fmla="*/ 1547748 h 1564773"/>
              <a:gd name="connsiteX7" fmla="*/ 626541 w 1399167"/>
              <a:gd name="connsiteY7" fmla="*/ 1547748 h 1564773"/>
              <a:gd name="connsiteX8" fmla="*/ 74666 w 1399167"/>
              <a:gd name="connsiteY8" fmla="*/ 1226686 h 1564773"/>
              <a:gd name="connsiteX9" fmla="*/ 0 w 1399167"/>
              <a:gd name="connsiteY9" fmla="*/ 1100206 h 1564773"/>
              <a:gd name="connsiteX10" fmla="*/ 0 w 1399167"/>
              <a:gd name="connsiteY10" fmla="*/ 461325 h 1564773"/>
              <a:gd name="connsiteX11" fmla="*/ 74666 w 1399167"/>
              <a:gd name="connsiteY11" fmla="*/ 334846 h 1564773"/>
              <a:gd name="connsiteX12" fmla="*/ 626541 w 1399167"/>
              <a:gd name="connsiteY12" fmla="*/ 17026 h 1564773"/>
              <a:gd name="connsiteX13" fmla="*/ 700801 w 1399167"/>
              <a:gd name="connsiteY13" fmla="*/ 0 h 156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99167" h="1564773">
                <a:moveTo>
                  <a:pt x="700801" y="0"/>
                </a:moveTo>
                <a:cubicBezTo>
                  <a:pt x="727178" y="0"/>
                  <a:pt x="753148" y="5676"/>
                  <a:pt x="772626" y="17026"/>
                </a:cubicBezTo>
                <a:cubicBezTo>
                  <a:pt x="1327748" y="334846"/>
                  <a:pt x="1327748" y="334846"/>
                  <a:pt x="1327748" y="334846"/>
                </a:cubicBezTo>
                <a:cubicBezTo>
                  <a:pt x="1366704" y="357547"/>
                  <a:pt x="1399167" y="415922"/>
                  <a:pt x="1399167" y="461325"/>
                </a:cubicBezTo>
                <a:cubicBezTo>
                  <a:pt x="1399167" y="1100206"/>
                  <a:pt x="1399167" y="1100206"/>
                  <a:pt x="1399167" y="1100206"/>
                </a:cubicBezTo>
                <a:cubicBezTo>
                  <a:pt x="1399167" y="1148852"/>
                  <a:pt x="1366704" y="1203984"/>
                  <a:pt x="1327748" y="1226686"/>
                </a:cubicBezTo>
                <a:cubicBezTo>
                  <a:pt x="772626" y="1547748"/>
                  <a:pt x="772626" y="1547748"/>
                  <a:pt x="772626" y="1547748"/>
                </a:cubicBezTo>
                <a:cubicBezTo>
                  <a:pt x="733670" y="1570449"/>
                  <a:pt x="668744" y="1570449"/>
                  <a:pt x="626541" y="1547748"/>
                </a:cubicBezTo>
                <a:cubicBezTo>
                  <a:pt x="74666" y="1226686"/>
                  <a:pt x="74666" y="1226686"/>
                  <a:pt x="74666" y="1226686"/>
                </a:cubicBezTo>
                <a:cubicBezTo>
                  <a:pt x="32463" y="1203984"/>
                  <a:pt x="0" y="1148852"/>
                  <a:pt x="0" y="1100206"/>
                </a:cubicBezTo>
                <a:lnTo>
                  <a:pt x="0" y="461325"/>
                </a:lnTo>
                <a:cubicBezTo>
                  <a:pt x="0" y="415922"/>
                  <a:pt x="32463" y="357547"/>
                  <a:pt x="74666" y="334846"/>
                </a:cubicBezTo>
                <a:cubicBezTo>
                  <a:pt x="626541" y="17026"/>
                  <a:pt x="626541" y="17026"/>
                  <a:pt x="626541" y="17026"/>
                </a:cubicBezTo>
                <a:cubicBezTo>
                  <a:pt x="647643" y="5676"/>
                  <a:pt x="674425" y="0"/>
                  <a:pt x="700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7F65C67F-0B33-4B72-BC82-25CA18FED3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2135" y="3346174"/>
            <a:ext cx="752407" cy="841303"/>
          </a:xfrm>
          <a:custGeom>
            <a:avLst/>
            <a:gdLst>
              <a:gd name="connsiteX0" fmla="*/ 377557 w 752407"/>
              <a:gd name="connsiteY0" fmla="*/ 0 h 841303"/>
              <a:gd name="connsiteX1" fmla="*/ 416801 w 752407"/>
              <a:gd name="connsiteY1" fmla="*/ 10153 h 841303"/>
              <a:gd name="connsiteX2" fmla="*/ 711810 w 752407"/>
              <a:gd name="connsiteY2" fmla="*/ 180715 h 841303"/>
              <a:gd name="connsiteX3" fmla="*/ 752407 w 752407"/>
              <a:gd name="connsiteY3" fmla="*/ 248398 h 841303"/>
              <a:gd name="connsiteX4" fmla="*/ 752407 w 752407"/>
              <a:gd name="connsiteY4" fmla="*/ 592229 h 841303"/>
              <a:gd name="connsiteX5" fmla="*/ 711810 w 752407"/>
              <a:gd name="connsiteY5" fmla="*/ 659913 h 841303"/>
              <a:gd name="connsiteX6" fmla="*/ 416801 w 752407"/>
              <a:gd name="connsiteY6" fmla="*/ 833182 h 841303"/>
              <a:gd name="connsiteX7" fmla="*/ 338313 w 752407"/>
              <a:gd name="connsiteY7" fmla="*/ 833182 h 841303"/>
              <a:gd name="connsiteX8" fmla="*/ 40598 w 752407"/>
              <a:gd name="connsiteY8" fmla="*/ 659913 h 841303"/>
              <a:gd name="connsiteX9" fmla="*/ 0 w 752407"/>
              <a:gd name="connsiteY9" fmla="*/ 592229 h 841303"/>
              <a:gd name="connsiteX10" fmla="*/ 0 w 752407"/>
              <a:gd name="connsiteY10" fmla="*/ 248398 h 841303"/>
              <a:gd name="connsiteX11" fmla="*/ 40598 w 752407"/>
              <a:gd name="connsiteY11" fmla="*/ 180715 h 841303"/>
              <a:gd name="connsiteX12" fmla="*/ 338313 w 752407"/>
              <a:gd name="connsiteY12" fmla="*/ 10153 h 841303"/>
              <a:gd name="connsiteX13" fmla="*/ 377557 w 752407"/>
              <a:gd name="connsiteY13" fmla="*/ 0 h 84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52407" h="841303">
                <a:moveTo>
                  <a:pt x="377557" y="0"/>
                </a:moveTo>
                <a:cubicBezTo>
                  <a:pt x="391766" y="0"/>
                  <a:pt x="405975" y="3385"/>
                  <a:pt x="416801" y="10153"/>
                </a:cubicBezTo>
                <a:cubicBezTo>
                  <a:pt x="711810" y="180715"/>
                  <a:pt x="711810" y="180715"/>
                  <a:pt x="711810" y="180715"/>
                </a:cubicBezTo>
                <a:cubicBezTo>
                  <a:pt x="733462" y="194251"/>
                  <a:pt x="752407" y="224032"/>
                  <a:pt x="752407" y="248398"/>
                </a:cubicBezTo>
                <a:cubicBezTo>
                  <a:pt x="752407" y="592229"/>
                  <a:pt x="752407" y="592229"/>
                  <a:pt x="752407" y="592229"/>
                </a:cubicBezTo>
                <a:cubicBezTo>
                  <a:pt x="752407" y="616595"/>
                  <a:pt x="733462" y="649083"/>
                  <a:pt x="711810" y="659913"/>
                </a:cubicBezTo>
                <a:cubicBezTo>
                  <a:pt x="416801" y="833182"/>
                  <a:pt x="416801" y="833182"/>
                  <a:pt x="416801" y="833182"/>
                </a:cubicBezTo>
                <a:cubicBezTo>
                  <a:pt x="395149" y="844011"/>
                  <a:pt x="359965" y="844011"/>
                  <a:pt x="338313" y="833182"/>
                </a:cubicBezTo>
                <a:cubicBezTo>
                  <a:pt x="40598" y="659913"/>
                  <a:pt x="40598" y="659913"/>
                  <a:pt x="40598" y="659913"/>
                </a:cubicBezTo>
                <a:cubicBezTo>
                  <a:pt x="18946" y="649083"/>
                  <a:pt x="0" y="616595"/>
                  <a:pt x="0" y="592229"/>
                </a:cubicBezTo>
                <a:lnTo>
                  <a:pt x="0" y="248398"/>
                </a:lnTo>
                <a:cubicBezTo>
                  <a:pt x="0" y="224032"/>
                  <a:pt x="18946" y="194251"/>
                  <a:pt x="40598" y="180715"/>
                </a:cubicBezTo>
                <a:cubicBezTo>
                  <a:pt x="338313" y="10153"/>
                  <a:pt x="338313" y="10153"/>
                  <a:pt x="338313" y="10153"/>
                </a:cubicBezTo>
                <a:cubicBezTo>
                  <a:pt x="349139" y="3385"/>
                  <a:pt x="363348" y="0"/>
                  <a:pt x="3775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2FC904F2-D4B1-4BEF-A96A-E505F6241C8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17174" y="2548677"/>
            <a:ext cx="2844605" cy="3181350"/>
          </a:xfrm>
          <a:custGeom>
            <a:avLst/>
            <a:gdLst>
              <a:gd name="connsiteX0" fmla="*/ 1423495 w 2844605"/>
              <a:gd name="connsiteY0" fmla="*/ 0 h 3181350"/>
              <a:gd name="connsiteX1" fmla="*/ 1576097 w 2844605"/>
              <a:gd name="connsiteY1" fmla="*/ 35746 h 3181350"/>
              <a:gd name="connsiteX2" fmla="*/ 2694387 w 2844605"/>
              <a:gd name="connsiteY2" fmla="*/ 681548 h 3181350"/>
              <a:gd name="connsiteX3" fmla="*/ 2844605 w 2844605"/>
              <a:gd name="connsiteY3" fmla="*/ 943682 h 3181350"/>
              <a:gd name="connsiteX4" fmla="*/ 2844605 w 2844605"/>
              <a:gd name="connsiteY4" fmla="*/ 2235286 h 3181350"/>
              <a:gd name="connsiteX5" fmla="*/ 2694387 w 2844605"/>
              <a:gd name="connsiteY5" fmla="*/ 2499802 h 3181350"/>
              <a:gd name="connsiteX6" fmla="*/ 1576097 w 2844605"/>
              <a:gd name="connsiteY6" fmla="*/ 3143222 h 3181350"/>
              <a:gd name="connsiteX7" fmla="*/ 1423495 w 2844605"/>
              <a:gd name="connsiteY7" fmla="*/ 3181350 h 3181350"/>
              <a:gd name="connsiteX8" fmla="*/ 1270892 w 2844605"/>
              <a:gd name="connsiteY8" fmla="*/ 3143222 h 3181350"/>
              <a:gd name="connsiteX9" fmla="*/ 152603 w 2844605"/>
              <a:gd name="connsiteY9" fmla="*/ 2499802 h 3181350"/>
              <a:gd name="connsiteX10" fmla="*/ 0 w 2844605"/>
              <a:gd name="connsiteY10" fmla="*/ 2235286 h 3181350"/>
              <a:gd name="connsiteX11" fmla="*/ 0 w 2844605"/>
              <a:gd name="connsiteY11" fmla="*/ 943682 h 3181350"/>
              <a:gd name="connsiteX12" fmla="*/ 152603 w 2844605"/>
              <a:gd name="connsiteY12" fmla="*/ 681548 h 3181350"/>
              <a:gd name="connsiteX13" fmla="*/ 1270892 w 2844605"/>
              <a:gd name="connsiteY13" fmla="*/ 35746 h 3181350"/>
              <a:gd name="connsiteX14" fmla="*/ 1423495 w 2844605"/>
              <a:gd name="connsiteY14" fmla="*/ 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4605" h="3181350">
                <a:moveTo>
                  <a:pt x="1423495" y="0"/>
                </a:moveTo>
                <a:cubicBezTo>
                  <a:pt x="1480721" y="0"/>
                  <a:pt x="1533178" y="11915"/>
                  <a:pt x="1576097" y="35746"/>
                </a:cubicBezTo>
                <a:cubicBezTo>
                  <a:pt x="2694387" y="681548"/>
                  <a:pt x="2694387" y="681548"/>
                  <a:pt x="2694387" y="681548"/>
                </a:cubicBezTo>
                <a:cubicBezTo>
                  <a:pt x="2777842" y="729208"/>
                  <a:pt x="2844605" y="848360"/>
                  <a:pt x="2844605" y="943682"/>
                </a:cubicBezTo>
                <a:cubicBezTo>
                  <a:pt x="2844605" y="2235286"/>
                  <a:pt x="2844605" y="2235286"/>
                  <a:pt x="2844605" y="2235286"/>
                </a:cubicBezTo>
                <a:cubicBezTo>
                  <a:pt x="2844605" y="2332990"/>
                  <a:pt x="2777842" y="2449759"/>
                  <a:pt x="2694387" y="2499802"/>
                </a:cubicBezTo>
                <a:cubicBezTo>
                  <a:pt x="1576097" y="3143222"/>
                  <a:pt x="1576097" y="3143222"/>
                  <a:pt x="1576097" y="3143222"/>
                </a:cubicBezTo>
                <a:cubicBezTo>
                  <a:pt x="1533178" y="3167052"/>
                  <a:pt x="1480721" y="3181350"/>
                  <a:pt x="1423495" y="3181350"/>
                </a:cubicBezTo>
                <a:cubicBezTo>
                  <a:pt x="1366269" y="3181350"/>
                  <a:pt x="1311427" y="3167052"/>
                  <a:pt x="1270892" y="3143222"/>
                </a:cubicBezTo>
                <a:cubicBezTo>
                  <a:pt x="152603" y="2499802"/>
                  <a:pt x="152603" y="2499802"/>
                  <a:pt x="152603" y="2499802"/>
                </a:cubicBezTo>
                <a:cubicBezTo>
                  <a:pt x="69148" y="2449759"/>
                  <a:pt x="0" y="2332990"/>
                  <a:pt x="0" y="2235286"/>
                </a:cubicBezTo>
                <a:cubicBezTo>
                  <a:pt x="0" y="943682"/>
                  <a:pt x="0" y="943682"/>
                  <a:pt x="0" y="943682"/>
                </a:cubicBezTo>
                <a:cubicBezTo>
                  <a:pt x="0" y="848360"/>
                  <a:pt x="69148" y="729208"/>
                  <a:pt x="152603" y="681548"/>
                </a:cubicBezTo>
                <a:cubicBezTo>
                  <a:pt x="1270892" y="35746"/>
                  <a:pt x="1270892" y="35746"/>
                  <a:pt x="1270892" y="35746"/>
                </a:cubicBezTo>
                <a:cubicBezTo>
                  <a:pt x="1311427" y="11915"/>
                  <a:pt x="1366269" y="0"/>
                  <a:pt x="14234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A65621-750B-4891-82A5-3EA7172F2AF0}"/>
              </a:ext>
            </a:extLst>
          </p:cNvPr>
          <p:cNvGrpSpPr/>
          <p:nvPr userDrawn="1"/>
        </p:nvGrpSpPr>
        <p:grpSpPr>
          <a:xfrm>
            <a:off x="0" y="6658753"/>
            <a:ext cx="12192000" cy="208124"/>
            <a:chOff x="0" y="6606540"/>
            <a:chExt cx="11430000" cy="25145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1A39546-369F-4708-BEEC-F66D50E97494}"/>
                </a:ext>
              </a:extLst>
            </p:cNvPr>
            <p:cNvSpPr/>
            <p:nvPr/>
          </p:nvSpPr>
          <p:spPr>
            <a:xfrm>
              <a:off x="0" y="6606540"/>
              <a:ext cx="2286000" cy="251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A16786B-3949-4C0F-9A25-20FC50F3AB6F}"/>
                </a:ext>
              </a:extLst>
            </p:cNvPr>
            <p:cNvSpPr/>
            <p:nvPr/>
          </p:nvSpPr>
          <p:spPr>
            <a:xfrm>
              <a:off x="2286000" y="6606540"/>
              <a:ext cx="2286000" cy="2514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370AD2-6FAC-4288-ADDB-5AA94BF1116E}"/>
                </a:ext>
              </a:extLst>
            </p:cNvPr>
            <p:cNvSpPr/>
            <p:nvPr/>
          </p:nvSpPr>
          <p:spPr>
            <a:xfrm>
              <a:off x="4572000" y="6606540"/>
              <a:ext cx="2286000" cy="251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84A79C-087F-4D77-8A22-1A1E5B3C8FF3}"/>
                </a:ext>
              </a:extLst>
            </p:cNvPr>
            <p:cNvSpPr/>
            <p:nvPr/>
          </p:nvSpPr>
          <p:spPr>
            <a:xfrm>
              <a:off x="6858000" y="6606540"/>
              <a:ext cx="2286000" cy="2514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D773956-7220-4DA2-8F8A-244EF3816F13}"/>
                </a:ext>
              </a:extLst>
            </p:cNvPr>
            <p:cNvSpPr/>
            <p:nvPr/>
          </p:nvSpPr>
          <p:spPr>
            <a:xfrm>
              <a:off x="9144000" y="6606540"/>
              <a:ext cx="2286000" cy="2514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122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3" y="2870635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</a:defRPr>
            </a:lvl1pPr>
          </a:lstStyle>
          <a:p>
            <a:fld id="{425404F2-BE9A-4460-8815-8F645183555F}" type="datetimeFigureOut">
              <a:rPr lang="en-US" smtClean="0"/>
              <a:pPr/>
              <a:t>9/28/21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5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1" r:id="rId2"/>
    <p:sldLayoutId id="2147483712" r:id="rId3"/>
    <p:sldLayoutId id="2147483711" r:id="rId4"/>
    <p:sldLayoutId id="2147483713" r:id="rId5"/>
    <p:sldLayoutId id="2147483714" r:id="rId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3AAA0F68-0A86-4370-A18F-28B9DFDDF4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7859" b="7859"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6771A8-7AA1-4FFC-B483-1E7A586B6A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90000"/>
                </a:schemeClr>
              </a:gs>
              <a:gs pos="100000">
                <a:schemeClr val="accent4">
                  <a:alpha val="93000"/>
                </a:scheme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Oval 2073">
            <a:extLst>
              <a:ext uri="{FF2B5EF4-FFF2-40B4-BE49-F238E27FC236}">
                <a16:creationId xmlns:a16="http://schemas.microsoft.com/office/drawing/2014/main" id="{243101CA-1C9E-4F42-96CA-90A68D7D4759}"/>
              </a:ext>
            </a:extLst>
          </p:cNvPr>
          <p:cNvSpPr/>
          <p:nvPr/>
        </p:nvSpPr>
        <p:spPr>
          <a:xfrm>
            <a:off x="10323457" y="4719009"/>
            <a:ext cx="2351044" cy="2351038"/>
          </a:xfrm>
          <a:prstGeom prst="ellipse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2D3C215-3026-40D0-8105-A3E4D5ED5485}"/>
              </a:ext>
            </a:extLst>
          </p:cNvPr>
          <p:cNvGrpSpPr/>
          <p:nvPr/>
        </p:nvGrpSpPr>
        <p:grpSpPr>
          <a:xfrm>
            <a:off x="9030366" y="5435001"/>
            <a:ext cx="1850159" cy="1851603"/>
            <a:chOff x="5076825" y="2411413"/>
            <a:chExt cx="2035175" cy="2036763"/>
          </a:xfrm>
          <a:solidFill>
            <a:schemeClr val="tx1">
              <a:lumMod val="85000"/>
              <a:lumOff val="15000"/>
              <a:alpha val="20000"/>
            </a:schemeClr>
          </a:solidFill>
        </p:grpSpPr>
        <p:sp>
          <p:nvSpPr>
            <p:cNvPr id="257" name="Freeform 25">
              <a:extLst>
                <a:ext uri="{FF2B5EF4-FFF2-40B4-BE49-F238E27FC236}">
                  <a16:creationId xmlns:a16="http://schemas.microsoft.com/office/drawing/2014/main" id="{159ABA57-6910-4671-8569-CD5D5BAF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1438" y="3008313"/>
              <a:ext cx="1317625" cy="1374775"/>
            </a:xfrm>
            <a:custGeom>
              <a:avLst/>
              <a:gdLst>
                <a:gd name="T0" fmla="*/ 3 w 348"/>
                <a:gd name="T1" fmla="*/ 0 h 363"/>
                <a:gd name="T2" fmla="*/ 3 w 348"/>
                <a:gd name="T3" fmla="*/ 2 h 363"/>
                <a:gd name="T4" fmla="*/ 5 w 348"/>
                <a:gd name="T5" fmla="*/ 18 h 363"/>
                <a:gd name="T6" fmla="*/ 331 w 348"/>
                <a:gd name="T7" fmla="*/ 359 h 363"/>
                <a:gd name="T8" fmla="*/ 341 w 348"/>
                <a:gd name="T9" fmla="*/ 363 h 363"/>
                <a:gd name="T10" fmla="*/ 346 w 348"/>
                <a:gd name="T11" fmla="*/ 362 h 363"/>
                <a:gd name="T12" fmla="*/ 348 w 348"/>
                <a:gd name="T13" fmla="*/ 361 h 363"/>
                <a:gd name="T14" fmla="*/ 3 w 348"/>
                <a:gd name="T15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8" h="363">
                  <a:moveTo>
                    <a:pt x="3" y="0"/>
                  </a:moveTo>
                  <a:cubicBezTo>
                    <a:pt x="3" y="1"/>
                    <a:pt x="3" y="1"/>
                    <a:pt x="3" y="2"/>
                  </a:cubicBezTo>
                  <a:cubicBezTo>
                    <a:pt x="0" y="7"/>
                    <a:pt x="1" y="13"/>
                    <a:pt x="5" y="18"/>
                  </a:cubicBezTo>
                  <a:cubicBezTo>
                    <a:pt x="331" y="359"/>
                    <a:pt x="331" y="359"/>
                    <a:pt x="331" y="359"/>
                  </a:cubicBezTo>
                  <a:cubicBezTo>
                    <a:pt x="334" y="361"/>
                    <a:pt x="337" y="363"/>
                    <a:pt x="341" y="363"/>
                  </a:cubicBezTo>
                  <a:cubicBezTo>
                    <a:pt x="343" y="363"/>
                    <a:pt x="344" y="363"/>
                    <a:pt x="346" y="362"/>
                  </a:cubicBezTo>
                  <a:cubicBezTo>
                    <a:pt x="347" y="362"/>
                    <a:pt x="347" y="362"/>
                    <a:pt x="348" y="36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6">
              <a:extLst>
                <a:ext uri="{FF2B5EF4-FFF2-40B4-BE49-F238E27FC236}">
                  <a16:creationId xmlns:a16="http://schemas.microsoft.com/office/drawing/2014/main" id="{E85FEB5A-A8DC-4E61-9DF7-D15D6DE12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9700" y="2884488"/>
              <a:ext cx="1377950" cy="1438275"/>
            </a:xfrm>
            <a:custGeom>
              <a:avLst/>
              <a:gdLst>
                <a:gd name="T0" fmla="*/ 3 w 364"/>
                <a:gd name="T1" fmla="*/ 0 h 380"/>
                <a:gd name="T2" fmla="*/ 3 w 364"/>
                <a:gd name="T3" fmla="*/ 0 h 380"/>
                <a:gd name="T4" fmla="*/ 5 w 364"/>
                <a:gd name="T5" fmla="*/ 17 h 380"/>
                <a:gd name="T6" fmla="*/ 347 w 364"/>
                <a:gd name="T7" fmla="*/ 376 h 380"/>
                <a:gd name="T8" fmla="*/ 357 w 364"/>
                <a:gd name="T9" fmla="*/ 380 h 380"/>
                <a:gd name="T10" fmla="*/ 364 w 364"/>
                <a:gd name="T11" fmla="*/ 378 h 380"/>
                <a:gd name="T12" fmla="*/ 364 w 364"/>
                <a:gd name="T13" fmla="*/ 378 h 380"/>
                <a:gd name="T14" fmla="*/ 3 w 364"/>
                <a:gd name="T1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380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5"/>
                    <a:pt x="1" y="12"/>
                    <a:pt x="5" y="17"/>
                  </a:cubicBezTo>
                  <a:cubicBezTo>
                    <a:pt x="347" y="376"/>
                    <a:pt x="347" y="376"/>
                    <a:pt x="347" y="376"/>
                  </a:cubicBezTo>
                  <a:cubicBezTo>
                    <a:pt x="350" y="378"/>
                    <a:pt x="353" y="380"/>
                    <a:pt x="357" y="380"/>
                  </a:cubicBezTo>
                  <a:cubicBezTo>
                    <a:pt x="359" y="380"/>
                    <a:pt x="362" y="379"/>
                    <a:pt x="364" y="378"/>
                  </a:cubicBezTo>
                  <a:cubicBezTo>
                    <a:pt x="364" y="378"/>
                    <a:pt x="364" y="378"/>
                    <a:pt x="364" y="378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7">
              <a:extLst>
                <a:ext uri="{FF2B5EF4-FFF2-40B4-BE49-F238E27FC236}">
                  <a16:creationId xmlns:a16="http://schemas.microsoft.com/office/drawing/2014/main" id="{FC4FB746-C8B0-41B1-B0C8-C3E7E2CAD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63" y="2773363"/>
              <a:ext cx="1422400" cy="1489075"/>
            </a:xfrm>
            <a:custGeom>
              <a:avLst/>
              <a:gdLst>
                <a:gd name="T0" fmla="*/ 7 w 376"/>
                <a:gd name="T1" fmla="*/ 0 h 393"/>
                <a:gd name="T2" fmla="*/ 0 w 376"/>
                <a:gd name="T3" fmla="*/ 8 h 393"/>
                <a:gd name="T4" fmla="*/ 368 w 376"/>
                <a:gd name="T5" fmla="*/ 393 h 393"/>
                <a:gd name="T6" fmla="*/ 376 w 376"/>
                <a:gd name="T7" fmla="*/ 387 h 393"/>
                <a:gd name="T8" fmla="*/ 7 w 376"/>
                <a:gd name="T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393">
                  <a:moveTo>
                    <a:pt x="7" y="0"/>
                  </a:moveTo>
                  <a:cubicBezTo>
                    <a:pt x="5" y="2"/>
                    <a:pt x="2" y="5"/>
                    <a:pt x="0" y="8"/>
                  </a:cubicBezTo>
                  <a:cubicBezTo>
                    <a:pt x="368" y="393"/>
                    <a:pt x="368" y="393"/>
                    <a:pt x="368" y="393"/>
                  </a:cubicBezTo>
                  <a:cubicBezTo>
                    <a:pt x="371" y="391"/>
                    <a:pt x="374" y="389"/>
                    <a:pt x="376" y="387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8">
              <a:extLst>
                <a:ext uri="{FF2B5EF4-FFF2-40B4-BE49-F238E27FC236}">
                  <a16:creationId xmlns:a16="http://schemas.microsoft.com/office/drawing/2014/main" id="{8665DC1C-7A99-427A-9C17-F52176818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6825" y="3316288"/>
              <a:ext cx="1081088" cy="1131888"/>
            </a:xfrm>
            <a:custGeom>
              <a:avLst/>
              <a:gdLst>
                <a:gd name="T0" fmla="*/ 1 w 286"/>
                <a:gd name="T1" fmla="*/ 0 h 299"/>
                <a:gd name="T2" fmla="*/ 1 w 286"/>
                <a:gd name="T3" fmla="*/ 8 h 299"/>
                <a:gd name="T4" fmla="*/ 4 w 286"/>
                <a:gd name="T5" fmla="*/ 19 h 299"/>
                <a:gd name="T6" fmla="*/ 268 w 286"/>
                <a:gd name="T7" fmla="*/ 295 h 299"/>
                <a:gd name="T8" fmla="*/ 278 w 286"/>
                <a:gd name="T9" fmla="*/ 299 h 299"/>
                <a:gd name="T10" fmla="*/ 278 w 286"/>
                <a:gd name="T11" fmla="*/ 299 h 299"/>
                <a:gd name="T12" fmla="*/ 286 w 286"/>
                <a:gd name="T13" fmla="*/ 299 h 299"/>
                <a:gd name="T14" fmla="*/ 1 w 286"/>
                <a:gd name="T15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299">
                  <a:moveTo>
                    <a:pt x="1" y="0"/>
                  </a:moveTo>
                  <a:cubicBezTo>
                    <a:pt x="1" y="3"/>
                    <a:pt x="1" y="5"/>
                    <a:pt x="1" y="8"/>
                  </a:cubicBezTo>
                  <a:cubicBezTo>
                    <a:pt x="0" y="12"/>
                    <a:pt x="2" y="16"/>
                    <a:pt x="4" y="19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70" y="297"/>
                    <a:pt x="274" y="299"/>
                    <a:pt x="278" y="299"/>
                  </a:cubicBezTo>
                  <a:cubicBezTo>
                    <a:pt x="278" y="299"/>
                    <a:pt x="278" y="299"/>
                    <a:pt x="278" y="299"/>
                  </a:cubicBezTo>
                  <a:cubicBezTo>
                    <a:pt x="281" y="299"/>
                    <a:pt x="283" y="299"/>
                    <a:pt x="286" y="299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9">
              <a:extLst>
                <a:ext uri="{FF2B5EF4-FFF2-40B4-BE49-F238E27FC236}">
                  <a16:creationId xmlns:a16="http://schemas.microsoft.com/office/drawing/2014/main" id="{ED72D7A2-A867-40C0-806E-B643DAEEF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213" y="3762375"/>
              <a:ext cx="585788" cy="612775"/>
            </a:xfrm>
            <a:custGeom>
              <a:avLst/>
              <a:gdLst>
                <a:gd name="T0" fmla="*/ 0 w 155"/>
                <a:gd name="T1" fmla="*/ 0 h 162"/>
                <a:gd name="T2" fmla="*/ 10 w 155"/>
                <a:gd name="T3" fmla="*/ 25 h 162"/>
                <a:gd name="T4" fmla="*/ 13 w 155"/>
                <a:gd name="T5" fmla="*/ 29 h 162"/>
                <a:gd name="T6" fmla="*/ 127 w 155"/>
                <a:gd name="T7" fmla="*/ 148 h 162"/>
                <a:gd name="T8" fmla="*/ 131 w 155"/>
                <a:gd name="T9" fmla="*/ 151 h 162"/>
                <a:gd name="T10" fmla="*/ 155 w 155"/>
                <a:gd name="T11" fmla="*/ 162 h 162"/>
                <a:gd name="T12" fmla="*/ 0 w 155"/>
                <a:gd name="T1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62">
                  <a:moveTo>
                    <a:pt x="0" y="0"/>
                  </a:moveTo>
                  <a:cubicBezTo>
                    <a:pt x="3" y="9"/>
                    <a:pt x="7" y="17"/>
                    <a:pt x="10" y="25"/>
                  </a:cubicBezTo>
                  <a:cubicBezTo>
                    <a:pt x="11" y="26"/>
                    <a:pt x="12" y="28"/>
                    <a:pt x="13" y="29"/>
                  </a:cubicBezTo>
                  <a:cubicBezTo>
                    <a:pt x="127" y="148"/>
                    <a:pt x="127" y="148"/>
                    <a:pt x="127" y="148"/>
                  </a:cubicBezTo>
                  <a:cubicBezTo>
                    <a:pt x="128" y="149"/>
                    <a:pt x="129" y="150"/>
                    <a:pt x="131" y="151"/>
                  </a:cubicBezTo>
                  <a:cubicBezTo>
                    <a:pt x="139" y="155"/>
                    <a:pt x="147" y="159"/>
                    <a:pt x="155" y="16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30">
              <a:extLst>
                <a:ext uri="{FF2B5EF4-FFF2-40B4-BE49-F238E27FC236}">
                  <a16:creationId xmlns:a16="http://schemas.microsoft.com/office/drawing/2014/main" id="{27AE727E-1410-4033-AE83-356F108A9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225" y="3152775"/>
              <a:ext cx="1222375" cy="1276350"/>
            </a:xfrm>
            <a:custGeom>
              <a:avLst/>
              <a:gdLst>
                <a:gd name="T0" fmla="*/ 3 w 323"/>
                <a:gd name="T1" fmla="*/ 0 h 337"/>
                <a:gd name="T2" fmla="*/ 1 w 323"/>
                <a:gd name="T3" fmla="*/ 4 h 337"/>
                <a:gd name="T4" fmla="*/ 5 w 323"/>
                <a:gd name="T5" fmla="*/ 18 h 337"/>
                <a:gd name="T6" fmla="*/ 305 w 323"/>
                <a:gd name="T7" fmla="*/ 332 h 337"/>
                <a:gd name="T8" fmla="*/ 315 w 323"/>
                <a:gd name="T9" fmla="*/ 337 h 337"/>
                <a:gd name="T10" fmla="*/ 318 w 323"/>
                <a:gd name="T11" fmla="*/ 336 h 337"/>
                <a:gd name="T12" fmla="*/ 323 w 323"/>
                <a:gd name="T13" fmla="*/ 335 h 337"/>
                <a:gd name="T14" fmla="*/ 3 w 323"/>
                <a:gd name="T15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337">
                  <a:moveTo>
                    <a:pt x="3" y="0"/>
                  </a:moveTo>
                  <a:cubicBezTo>
                    <a:pt x="2" y="1"/>
                    <a:pt x="2" y="3"/>
                    <a:pt x="1" y="4"/>
                  </a:cubicBezTo>
                  <a:cubicBezTo>
                    <a:pt x="0" y="9"/>
                    <a:pt x="2" y="14"/>
                    <a:pt x="5" y="18"/>
                  </a:cubicBezTo>
                  <a:cubicBezTo>
                    <a:pt x="305" y="332"/>
                    <a:pt x="305" y="332"/>
                    <a:pt x="305" y="332"/>
                  </a:cubicBezTo>
                  <a:cubicBezTo>
                    <a:pt x="308" y="335"/>
                    <a:pt x="312" y="337"/>
                    <a:pt x="315" y="337"/>
                  </a:cubicBezTo>
                  <a:cubicBezTo>
                    <a:pt x="316" y="337"/>
                    <a:pt x="317" y="337"/>
                    <a:pt x="318" y="336"/>
                  </a:cubicBezTo>
                  <a:cubicBezTo>
                    <a:pt x="320" y="336"/>
                    <a:pt x="321" y="336"/>
                    <a:pt x="323" y="335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31">
              <a:extLst>
                <a:ext uri="{FF2B5EF4-FFF2-40B4-BE49-F238E27FC236}">
                  <a16:creationId xmlns:a16="http://schemas.microsoft.com/office/drawing/2014/main" id="{2B4153B9-39EC-4916-A336-305EA34E9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6825" y="3508375"/>
              <a:ext cx="889000" cy="931863"/>
            </a:xfrm>
            <a:custGeom>
              <a:avLst/>
              <a:gdLst>
                <a:gd name="T0" fmla="*/ 0 w 235"/>
                <a:gd name="T1" fmla="*/ 0 h 246"/>
                <a:gd name="T2" fmla="*/ 2 w 235"/>
                <a:gd name="T3" fmla="*/ 13 h 246"/>
                <a:gd name="T4" fmla="*/ 6 w 235"/>
                <a:gd name="T5" fmla="*/ 21 h 246"/>
                <a:gd name="T6" fmla="*/ 214 w 235"/>
                <a:gd name="T7" fmla="*/ 240 h 246"/>
                <a:gd name="T8" fmla="*/ 222 w 235"/>
                <a:gd name="T9" fmla="*/ 244 h 246"/>
                <a:gd name="T10" fmla="*/ 235 w 235"/>
                <a:gd name="T11" fmla="*/ 246 h 246"/>
                <a:gd name="T12" fmla="*/ 0 w 235"/>
                <a:gd name="T1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6">
                  <a:moveTo>
                    <a:pt x="0" y="0"/>
                  </a:moveTo>
                  <a:cubicBezTo>
                    <a:pt x="1" y="5"/>
                    <a:pt x="1" y="9"/>
                    <a:pt x="2" y="13"/>
                  </a:cubicBezTo>
                  <a:cubicBezTo>
                    <a:pt x="2" y="16"/>
                    <a:pt x="4" y="19"/>
                    <a:pt x="6" y="21"/>
                  </a:cubicBezTo>
                  <a:cubicBezTo>
                    <a:pt x="214" y="240"/>
                    <a:pt x="214" y="240"/>
                    <a:pt x="214" y="240"/>
                  </a:cubicBezTo>
                  <a:cubicBezTo>
                    <a:pt x="216" y="242"/>
                    <a:pt x="219" y="244"/>
                    <a:pt x="222" y="244"/>
                  </a:cubicBezTo>
                  <a:cubicBezTo>
                    <a:pt x="226" y="245"/>
                    <a:pt x="231" y="246"/>
                    <a:pt x="235" y="24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32">
              <a:extLst>
                <a:ext uri="{FF2B5EF4-FFF2-40B4-BE49-F238E27FC236}">
                  <a16:creationId xmlns:a16="http://schemas.microsoft.com/office/drawing/2014/main" id="{6B86280C-E78E-4064-A8C2-18A468AD9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3" y="2589213"/>
              <a:ext cx="1419225" cy="1487488"/>
            </a:xfrm>
            <a:custGeom>
              <a:avLst/>
              <a:gdLst>
                <a:gd name="T0" fmla="*/ 8 w 375"/>
                <a:gd name="T1" fmla="*/ 0 h 393"/>
                <a:gd name="T2" fmla="*/ 0 w 375"/>
                <a:gd name="T3" fmla="*/ 6 h 393"/>
                <a:gd name="T4" fmla="*/ 369 w 375"/>
                <a:gd name="T5" fmla="*/ 393 h 393"/>
                <a:gd name="T6" fmla="*/ 375 w 375"/>
                <a:gd name="T7" fmla="*/ 385 h 393"/>
                <a:gd name="T8" fmla="*/ 8 w 375"/>
                <a:gd name="T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393">
                  <a:moveTo>
                    <a:pt x="8" y="0"/>
                  </a:moveTo>
                  <a:cubicBezTo>
                    <a:pt x="5" y="2"/>
                    <a:pt x="2" y="4"/>
                    <a:pt x="0" y="6"/>
                  </a:cubicBezTo>
                  <a:cubicBezTo>
                    <a:pt x="369" y="393"/>
                    <a:pt x="369" y="393"/>
                    <a:pt x="369" y="393"/>
                  </a:cubicBezTo>
                  <a:cubicBezTo>
                    <a:pt x="371" y="390"/>
                    <a:pt x="373" y="388"/>
                    <a:pt x="375" y="38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33">
              <a:extLst>
                <a:ext uri="{FF2B5EF4-FFF2-40B4-BE49-F238E27FC236}">
                  <a16:creationId xmlns:a16="http://schemas.microsoft.com/office/drawing/2014/main" id="{564FC4DE-6CD4-41FF-9FA9-0C30CE060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050" y="2422525"/>
              <a:ext cx="866775" cy="908050"/>
            </a:xfrm>
            <a:custGeom>
              <a:avLst/>
              <a:gdLst>
                <a:gd name="T0" fmla="*/ 0 w 229"/>
                <a:gd name="T1" fmla="*/ 0 h 240"/>
                <a:gd name="T2" fmla="*/ 229 w 229"/>
                <a:gd name="T3" fmla="*/ 240 h 240"/>
                <a:gd name="T4" fmla="*/ 227 w 229"/>
                <a:gd name="T5" fmla="*/ 226 h 240"/>
                <a:gd name="T6" fmla="*/ 223 w 229"/>
                <a:gd name="T7" fmla="*/ 219 h 240"/>
                <a:gd name="T8" fmla="*/ 20 w 229"/>
                <a:gd name="T9" fmla="*/ 6 h 240"/>
                <a:gd name="T10" fmla="*/ 13 w 229"/>
                <a:gd name="T11" fmla="*/ 2 h 240"/>
                <a:gd name="T12" fmla="*/ 0 w 229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240">
                  <a:moveTo>
                    <a:pt x="0" y="0"/>
                  </a:moveTo>
                  <a:cubicBezTo>
                    <a:pt x="229" y="240"/>
                    <a:pt x="229" y="240"/>
                    <a:pt x="229" y="240"/>
                  </a:cubicBezTo>
                  <a:cubicBezTo>
                    <a:pt x="228" y="235"/>
                    <a:pt x="228" y="231"/>
                    <a:pt x="227" y="226"/>
                  </a:cubicBezTo>
                  <a:cubicBezTo>
                    <a:pt x="227" y="224"/>
                    <a:pt x="225" y="221"/>
                    <a:pt x="223" y="219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8" y="4"/>
                    <a:pt x="16" y="2"/>
                    <a:pt x="13" y="2"/>
                  </a:cubicBezTo>
                  <a:cubicBezTo>
                    <a:pt x="8" y="1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34">
              <a:extLst>
                <a:ext uri="{FF2B5EF4-FFF2-40B4-BE49-F238E27FC236}">
                  <a16:creationId xmlns:a16="http://schemas.microsoft.com/office/drawing/2014/main" id="{F2505F18-1E11-4DBE-B359-3E2E97CFF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2493963"/>
              <a:ext cx="547688" cy="576263"/>
            </a:xfrm>
            <a:custGeom>
              <a:avLst/>
              <a:gdLst>
                <a:gd name="T0" fmla="*/ 0 w 145"/>
                <a:gd name="T1" fmla="*/ 0 h 152"/>
                <a:gd name="T2" fmla="*/ 145 w 145"/>
                <a:gd name="T3" fmla="*/ 152 h 152"/>
                <a:gd name="T4" fmla="*/ 133 w 145"/>
                <a:gd name="T5" fmla="*/ 125 h 152"/>
                <a:gd name="T6" fmla="*/ 130 w 145"/>
                <a:gd name="T7" fmla="*/ 121 h 152"/>
                <a:gd name="T8" fmla="*/ 29 w 145"/>
                <a:gd name="T9" fmla="*/ 16 h 152"/>
                <a:gd name="T10" fmla="*/ 26 w 145"/>
                <a:gd name="T11" fmla="*/ 13 h 152"/>
                <a:gd name="T12" fmla="*/ 0 w 145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152">
                  <a:moveTo>
                    <a:pt x="0" y="0"/>
                  </a:moveTo>
                  <a:cubicBezTo>
                    <a:pt x="145" y="152"/>
                    <a:pt x="145" y="152"/>
                    <a:pt x="145" y="152"/>
                  </a:cubicBezTo>
                  <a:cubicBezTo>
                    <a:pt x="141" y="143"/>
                    <a:pt x="137" y="134"/>
                    <a:pt x="133" y="125"/>
                  </a:cubicBezTo>
                  <a:cubicBezTo>
                    <a:pt x="132" y="124"/>
                    <a:pt x="131" y="122"/>
                    <a:pt x="130" y="121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5"/>
                    <a:pt x="27" y="14"/>
                    <a:pt x="26" y="13"/>
                  </a:cubicBezTo>
                  <a:cubicBezTo>
                    <a:pt x="18" y="8"/>
                    <a:pt x="9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35">
              <a:extLst>
                <a:ext uri="{FF2B5EF4-FFF2-40B4-BE49-F238E27FC236}">
                  <a16:creationId xmlns:a16="http://schemas.microsoft.com/office/drawing/2014/main" id="{ECC30CDB-EFCA-4F85-8BE8-770CA78BD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200" y="2411413"/>
              <a:ext cx="1066800" cy="1116013"/>
            </a:xfrm>
            <a:custGeom>
              <a:avLst/>
              <a:gdLst>
                <a:gd name="T0" fmla="*/ 8 w 282"/>
                <a:gd name="T1" fmla="*/ 0 h 295"/>
                <a:gd name="T2" fmla="*/ 8 w 282"/>
                <a:gd name="T3" fmla="*/ 0 h 295"/>
                <a:gd name="T4" fmla="*/ 0 w 282"/>
                <a:gd name="T5" fmla="*/ 0 h 295"/>
                <a:gd name="T6" fmla="*/ 281 w 282"/>
                <a:gd name="T7" fmla="*/ 295 h 295"/>
                <a:gd name="T8" fmla="*/ 281 w 282"/>
                <a:gd name="T9" fmla="*/ 287 h 295"/>
                <a:gd name="T10" fmla="*/ 277 w 282"/>
                <a:gd name="T11" fmla="*/ 276 h 295"/>
                <a:gd name="T12" fmla="*/ 18 w 282"/>
                <a:gd name="T13" fmla="*/ 4 h 295"/>
                <a:gd name="T14" fmla="*/ 8 w 282"/>
                <a:gd name="T1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2" h="295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281" y="295"/>
                    <a:pt x="281" y="295"/>
                    <a:pt x="281" y="295"/>
                  </a:cubicBezTo>
                  <a:cubicBezTo>
                    <a:pt x="281" y="292"/>
                    <a:pt x="281" y="289"/>
                    <a:pt x="281" y="287"/>
                  </a:cubicBezTo>
                  <a:cubicBezTo>
                    <a:pt x="282" y="283"/>
                    <a:pt x="280" y="279"/>
                    <a:pt x="277" y="276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2"/>
                    <a:pt x="12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36">
              <a:extLst>
                <a:ext uri="{FF2B5EF4-FFF2-40B4-BE49-F238E27FC236}">
                  <a16:creationId xmlns:a16="http://schemas.microsoft.com/office/drawing/2014/main" id="{C8D2D320-16F4-41F7-96F1-587659A3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875" y="2471738"/>
              <a:ext cx="1309688" cy="1366838"/>
            </a:xfrm>
            <a:custGeom>
              <a:avLst/>
              <a:gdLst>
                <a:gd name="T0" fmla="*/ 7 w 346"/>
                <a:gd name="T1" fmla="*/ 0 h 361"/>
                <a:gd name="T2" fmla="*/ 2 w 346"/>
                <a:gd name="T3" fmla="*/ 1 h 361"/>
                <a:gd name="T4" fmla="*/ 0 w 346"/>
                <a:gd name="T5" fmla="*/ 2 h 361"/>
                <a:gd name="T6" fmla="*/ 343 w 346"/>
                <a:gd name="T7" fmla="*/ 361 h 361"/>
                <a:gd name="T8" fmla="*/ 343 w 346"/>
                <a:gd name="T9" fmla="*/ 359 h 361"/>
                <a:gd name="T10" fmla="*/ 341 w 346"/>
                <a:gd name="T11" fmla="*/ 343 h 361"/>
                <a:gd name="T12" fmla="*/ 17 w 346"/>
                <a:gd name="T13" fmla="*/ 4 h 361"/>
                <a:gd name="T14" fmla="*/ 7 w 346"/>
                <a:gd name="T15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" h="361">
                  <a:moveTo>
                    <a:pt x="7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343" y="361"/>
                    <a:pt x="343" y="361"/>
                    <a:pt x="343" y="361"/>
                  </a:cubicBezTo>
                  <a:cubicBezTo>
                    <a:pt x="343" y="360"/>
                    <a:pt x="343" y="359"/>
                    <a:pt x="343" y="359"/>
                  </a:cubicBezTo>
                  <a:cubicBezTo>
                    <a:pt x="346" y="353"/>
                    <a:pt x="344" y="347"/>
                    <a:pt x="341" y="34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1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37">
              <a:extLst>
                <a:ext uri="{FF2B5EF4-FFF2-40B4-BE49-F238E27FC236}">
                  <a16:creationId xmlns:a16="http://schemas.microsoft.com/office/drawing/2014/main" id="{7EEEF91E-6365-4FD9-BB87-0619B6753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113" y="2532063"/>
              <a:ext cx="1373188" cy="1430338"/>
            </a:xfrm>
            <a:custGeom>
              <a:avLst/>
              <a:gdLst>
                <a:gd name="T0" fmla="*/ 7 w 363"/>
                <a:gd name="T1" fmla="*/ 0 h 378"/>
                <a:gd name="T2" fmla="*/ 1 w 363"/>
                <a:gd name="T3" fmla="*/ 1 h 378"/>
                <a:gd name="T4" fmla="*/ 0 w 363"/>
                <a:gd name="T5" fmla="*/ 2 h 378"/>
                <a:gd name="T6" fmla="*/ 360 w 363"/>
                <a:gd name="T7" fmla="*/ 378 h 378"/>
                <a:gd name="T8" fmla="*/ 358 w 363"/>
                <a:gd name="T9" fmla="*/ 361 h 378"/>
                <a:gd name="T10" fmla="*/ 17 w 363"/>
                <a:gd name="T11" fmla="*/ 4 h 378"/>
                <a:gd name="T12" fmla="*/ 7 w 363"/>
                <a:gd name="T1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378">
                  <a:moveTo>
                    <a:pt x="7" y="0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63" y="373"/>
                    <a:pt x="363" y="366"/>
                    <a:pt x="358" y="36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5" y="1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38">
              <a:extLst>
                <a:ext uri="{FF2B5EF4-FFF2-40B4-BE49-F238E27FC236}">
                  <a16:creationId xmlns:a16="http://schemas.microsoft.com/office/drawing/2014/main" id="{340520BB-51BF-4E13-B3D7-52EB43D00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8450" y="2674938"/>
              <a:ext cx="1438275" cy="1500188"/>
            </a:xfrm>
            <a:custGeom>
              <a:avLst/>
              <a:gdLst>
                <a:gd name="T0" fmla="*/ 8 w 380"/>
                <a:gd name="T1" fmla="*/ 0 h 396"/>
                <a:gd name="T2" fmla="*/ 0 w 380"/>
                <a:gd name="T3" fmla="*/ 7 h 396"/>
                <a:gd name="T4" fmla="*/ 372 w 380"/>
                <a:gd name="T5" fmla="*/ 396 h 396"/>
                <a:gd name="T6" fmla="*/ 380 w 380"/>
                <a:gd name="T7" fmla="*/ 389 h 396"/>
                <a:gd name="T8" fmla="*/ 8 w 380"/>
                <a:gd name="T9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96">
                  <a:moveTo>
                    <a:pt x="8" y="0"/>
                  </a:moveTo>
                  <a:cubicBezTo>
                    <a:pt x="5" y="2"/>
                    <a:pt x="3" y="4"/>
                    <a:pt x="0" y="7"/>
                  </a:cubicBezTo>
                  <a:cubicBezTo>
                    <a:pt x="372" y="396"/>
                    <a:pt x="372" y="396"/>
                    <a:pt x="372" y="396"/>
                  </a:cubicBezTo>
                  <a:cubicBezTo>
                    <a:pt x="374" y="394"/>
                    <a:pt x="377" y="391"/>
                    <a:pt x="380" y="389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39">
              <a:extLst>
                <a:ext uri="{FF2B5EF4-FFF2-40B4-BE49-F238E27FC236}">
                  <a16:creationId xmlns:a16="http://schemas.microsoft.com/office/drawing/2014/main" id="{803DDD74-7596-4BA2-9C10-E994E067B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5338" y="2428875"/>
              <a:ext cx="1209675" cy="1265238"/>
            </a:xfrm>
            <a:custGeom>
              <a:avLst/>
              <a:gdLst>
                <a:gd name="T0" fmla="*/ 8 w 320"/>
                <a:gd name="T1" fmla="*/ 0 h 334"/>
                <a:gd name="T2" fmla="*/ 5 w 320"/>
                <a:gd name="T3" fmla="*/ 0 h 334"/>
                <a:gd name="T4" fmla="*/ 0 w 320"/>
                <a:gd name="T5" fmla="*/ 1 h 334"/>
                <a:gd name="T6" fmla="*/ 318 w 320"/>
                <a:gd name="T7" fmla="*/ 334 h 334"/>
                <a:gd name="T8" fmla="*/ 319 w 320"/>
                <a:gd name="T9" fmla="*/ 329 h 334"/>
                <a:gd name="T10" fmla="*/ 315 w 320"/>
                <a:gd name="T11" fmla="*/ 316 h 334"/>
                <a:gd name="T12" fmla="*/ 18 w 320"/>
                <a:gd name="T13" fmla="*/ 4 h 334"/>
                <a:gd name="T14" fmla="*/ 8 w 320"/>
                <a:gd name="T15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334">
                  <a:moveTo>
                    <a:pt x="8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4" y="0"/>
                    <a:pt x="2" y="1"/>
                    <a:pt x="0" y="1"/>
                  </a:cubicBezTo>
                  <a:cubicBezTo>
                    <a:pt x="318" y="334"/>
                    <a:pt x="318" y="334"/>
                    <a:pt x="318" y="334"/>
                  </a:cubicBezTo>
                  <a:cubicBezTo>
                    <a:pt x="318" y="332"/>
                    <a:pt x="319" y="331"/>
                    <a:pt x="319" y="329"/>
                  </a:cubicBezTo>
                  <a:cubicBezTo>
                    <a:pt x="320" y="324"/>
                    <a:pt x="319" y="319"/>
                    <a:pt x="315" y="316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1"/>
                    <a:pt x="12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D8C94C-4073-4B1D-9C03-FF062E508933}"/>
              </a:ext>
            </a:extLst>
          </p:cNvPr>
          <p:cNvGrpSpPr/>
          <p:nvPr/>
        </p:nvGrpSpPr>
        <p:grpSpPr>
          <a:xfrm>
            <a:off x="5214775" y="637837"/>
            <a:ext cx="1762450" cy="1755960"/>
            <a:chOff x="5489575" y="1343025"/>
            <a:chExt cx="1724025" cy="1717676"/>
          </a:xfrm>
          <a:solidFill>
            <a:schemeClr val="bg1"/>
          </a:solidFill>
        </p:grpSpPr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BB56C593-EDC6-40ED-A6A2-F4AA8491B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7275" y="1343025"/>
              <a:ext cx="1076325" cy="10747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6">
              <a:extLst>
                <a:ext uri="{FF2B5EF4-FFF2-40B4-BE49-F238E27FC236}">
                  <a16:creationId xmlns:a16="http://schemas.microsoft.com/office/drawing/2014/main" id="{4B9B1BF5-C79B-4986-A893-140243CC8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7275" y="1343025"/>
              <a:ext cx="1076325" cy="10747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FE341D6-9A27-4D28-8A17-BE399151B6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9575" y="2201863"/>
              <a:ext cx="754063" cy="754063"/>
            </a:xfrm>
            <a:custGeom>
              <a:avLst/>
              <a:gdLst>
                <a:gd name="T0" fmla="*/ 100 w 199"/>
                <a:gd name="T1" fmla="*/ 0 h 199"/>
                <a:gd name="T2" fmla="*/ 0 w 199"/>
                <a:gd name="T3" fmla="*/ 100 h 199"/>
                <a:gd name="T4" fmla="*/ 100 w 199"/>
                <a:gd name="T5" fmla="*/ 199 h 199"/>
                <a:gd name="T6" fmla="*/ 199 w 199"/>
                <a:gd name="T7" fmla="*/ 100 h 199"/>
                <a:gd name="T8" fmla="*/ 100 w 199"/>
                <a:gd name="T9" fmla="*/ 0 h 199"/>
                <a:gd name="T10" fmla="*/ 100 w 199"/>
                <a:gd name="T11" fmla="*/ 171 h 199"/>
                <a:gd name="T12" fmla="*/ 29 w 199"/>
                <a:gd name="T13" fmla="*/ 100 h 199"/>
                <a:gd name="T14" fmla="*/ 100 w 199"/>
                <a:gd name="T15" fmla="*/ 28 h 199"/>
                <a:gd name="T16" fmla="*/ 171 w 199"/>
                <a:gd name="T17" fmla="*/ 100 h 199"/>
                <a:gd name="T18" fmla="*/ 100 w 199"/>
                <a:gd name="T19" fmla="*/ 171 h 199"/>
                <a:gd name="T20" fmla="*/ 100 w 199"/>
                <a:gd name="T21" fmla="*/ 171 h 199"/>
                <a:gd name="T22" fmla="*/ 100 w 199"/>
                <a:gd name="T23" fmla="*/ 17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4"/>
                    <a:pt x="45" y="199"/>
                    <a:pt x="100" y="199"/>
                  </a:cubicBezTo>
                  <a:cubicBezTo>
                    <a:pt x="154" y="199"/>
                    <a:pt x="199" y="154"/>
                    <a:pt x="199" y="100"/>
                  </a:cubicBezTo>
                  <a:cubicBezTo>
                    <a:pt x="199" y="45"/>
                    <a:pt x="154" y="0"/>
                    <a:pt x="100" y="0"/>
                  </a:cubicBezTo>
                  <a:close/>
                  <a:moveTo>
                    <a:pt x="100" y="171"/>
                  </a:moveTo>
                  <a:cubicBezTo>
                    <a:pt x="60" y="171"/>
                    <a:pt x="29" y="139"/>
                    <a:pt x="29" y="100"/>
                  </a:cubicBezTo>
                  <a:cubicBezTo>
                    <a:pt x="29" y="60"/>
                    <a:pt x="60" y="28"/>
                    <a:pt x="100" y="28"/>
                  </a:cubicBezTo>
                  <a:cubicBezTo>
                    <a:pt x="139" y="28"/>
                    <a:pt x="171" y="60"/>
                    <a:pt x="171" y="100"/>
                  </a:cubicBezTo>
                  <a:cubicBezTo>
                    <a:pt x="171" y="139"/>
                    <a:pt x="139" y="171"/>
                    <a:pt x="100" y="171"/>
                  </a:cubicBezTo>
                  <a:close/>
                  <a:moveTo>
                    <a:pt x="100" y="171"/>
                  </a:moveTo>
                  <a:cubicBezTo>
                    <a:pt x="100" y="171"/>
                    <a:pt x="100" y="171"/>
                    <a:pt x="100" y="17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FDAD66EE-C1D1-4F54-B43D-5774A4141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9538" y="2633663"/>
              <a:ext cx="431800" cy="427038"/>
            </a:xfrm>
            <a:custGeom>
              <a:avLst/>
              <a:gdLst>
                <a:gd name="T0" fmla="*/ 57 w 114"/>
                <a:gd name="T1" fmla="*/ 0 h 113"/>
                <a:gd name="T2" fmla="*/ 0 w 114"/>
                <a:gd name="T3" fmla="*/ 57 h 113"/>
                <a:gd name="T4" fmla="*/ 57 w 114"/>
                <a:gd name="T5" fmla="*/ 113 h 113"/>
                <a:gd name="T6" fmla="*/ 114 w 114"/>
                <a:gd name="T7" fmla="*/ 57 h 113"/>
                <a:gd name="T8" fmla="*/ 57 w 114"/>
                <a:gd name="T9" fmla="*/ 0 h 113"/>
                <a:gd name="T10" fmla="*/ 57 w 114"/>
                <a:gd name="T11" fmla="*/ 85 h 113"/>
                <a:gd name="T12" fmla="*/ 28 w 114"/>
                <a:gd name="T13" fmla="*/ 57 h 113"/>
                <a:gd name="T14" fmla="*/ 57 w 114"/>
                <a:gd name="T15" fmla="*/ 28 h 113"/>
                <a:gd name="T16" fmla="*/ 85 w 114"/>
                <a:gd name="T17" fmla="*/ 57 h 113"/>
                <a:gd name="T18" fmla="*/ 57 w 114"/>
                <a:gd name="T19" fmla="*/ 85 h 113"/>
                <a:gd name="T20" fmla="*/ 57 w 114"/>
                <a:gd name="T21" fmla="*/ 85 h 113"/>
                <a:gd name="T22" fmla="*/ 57 w 114"/>
                <a:gd name="T23" fmla="*/ 8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13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4" y="88"/>
                    <a:pt x="114" y="57"/>
                  </a:cubicBezTo>
                  <a:cubicBezTo>
                    <a:pt x="114" y="25"/>
                    <a:pt x="88" y="0"/>
                    <a:pt x="57" y="0"/>
                  </a:cubicBezTo>
                  <a:close/>
                  <a:moveTo>
                    <a:pt x="57" y="85"/>
                  </a:moveTo>
                  <a:cubicBezTo>
                    <a:pt x="41" y="85"/>
                    <a:pt x="28" y="72"/>
                    <a:pt x="28" y="57"/>
                  </a:cubicBezTo>
                  <a:cubicBezTo>
                    <a:pt x="28" y="41"/>
                    <a:pt x="41" y="28"/>
                    <a:pt x="57" y="28"/>
                  </a:cubicBezTo>
                  <a:cubicBezTo>
                    <a:pt x="73" y="28"/>
                    <a:pt x="85" y="41"/>
                    <a:pt x="85" y="57"/>
                  </a:cubicBezTo>
                  <a:cubicBezTo>
                    <a:pt x="85" y="72"/>
                    <a:pt x="73" y="85"/>
                    <a:pt x="57" y="85"/>
                  </a:cubicBezTo>
                  <a:close/>
                  <a:moveTo>
                    <a:pt x="57" y="85"/>
                  </a:moveTo>
                  <a:cubicBezTo>
                    <a:pt x="57" y="85"/>
                    <a:pt x="57" y="85"/>
                    <a:pt x="57" y="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AD32320-8A5E-40DA-883D-B013EEB35D4E}"/>
              </a:ext>
            </a:extLst>
          </p:cNvPr>
          <p:cNvSpPr txBox="1"/>
          <p:nvPr/>
        </p:nvSpPr>
        <p:spPr>
          <a:xfrm>
            <a:off x="1392071" y="3099467"/>
            <a:ext cx="9407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-400" dirty="0"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20000"/>
                    </a:prstClr>
                  </a:outerShdw>
                </a:effectLst>
                <a:latin typeface="+mj-lt"/>
              </a:rPr>
              <a:t>Dissertation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9E608A0-109D-431F-A759-D36B2993EAFA}"/>
              </a:ext>
            </a:extLst>
          </p:cNvPr>
          <p:cNvSpPr/>
          <p:nvPr/>
        </p:nvSpPr>
        <p:spPr>
          <a:xfrm>
            <a:off x="3901582" y="5464615"/>
            <a:ext cx="4388834" cy="63248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0C14C80-7294-4282-BE05-0D5CE07D4EDD}"/>
              </a:ext>
            </a:extLst>
          </p:cNvPr>
          <p:cNvSpPr txBox="1"/>
          <p:nvPr/>
        </p:nvSpPr>
        <p:spPr>
          <a:xfrm>
            <a:off x="3901582" y="5459412"/>
            <a:ext cx="43888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0000"/>
                    </a:prstClr>
                  </a:outerShdw>
                </a:effectLst>
              </a:rPr>
              <a:t>SIT723 – Presentation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0000"/>
                    </a:prstClr>
                  </a:outerShdw>
                </a:effectLst>
              </a:rPr>
              <a:t>By: Pradeep Ranasinghe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BEDB2B-5AF9-4A7E-B390-A4DAA03429D0}"/>
              </a:ext>
            </a:extLst>
          </p:cNvPr>
          <p:cNvSpPr txBox="1"/>
          <p:nvPr/>
        </p:nvSpPr>
        <p:spPr>
          <a:xfrm>
            <a:off x="4253475" y="2362226"/>
            <a:ext cx="3989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 spc="-400"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20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Master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8FBE52-FC51-3E41-90FD-1AFD2312FD1D}"/>
              </a:ext>
            </a:extLst>
          </p:cNvPr>
          <p:cNvSpPr txBox="1"/>
          <p:nvPr/>
        </p:nvSpPr>
        <p:spPr>
          <a:xfrm>
            <a:off x="1329405" y="4533163"/>
            <a:ext cx="101953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0000"/>
                    </a:prstClr>
                  </a:outerShdw>
                </a:effectLst>
              </a:rPr>
              <a:t>Blockchain-based Vaccination Passport using Self-Sovereign Identity with Hyperledger Technology</a:t>
            </a:r>
          </a:p>
        </p:txBody>
      </p:sp>
    </p:spTree>
    <p:extLst>
      <p:ext uri="{BB962C8B-B14F-4D97-AF65-F5344CB8AC3E}">
        <p14:creationId xmlns:p14="http://schemas.microsoft.com/office/powerpoint/2010/main" val="331081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4A1BD3-3466-43B6-AC77-547F3890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Sagona Book" panose="02020503050505020204" pitchFamily="18" charset="0"/>
              </a:rPr>
              <a:t>Motivation</a:t>
            </a:r>
            <a:endParaRPr lang="es-UY" sz="4800" dirty="0">
              <a:latin typeface="Sagona Book" panose="02020503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CBA51-CE41-41D9-AA0D-5ACC46C22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4142" y="1364529"/>
            <a:ext cx="7563715" cy="5000197"/>
          </a:xfrm>
        </p:spPr>
        <p:txBody>
          <a:bodyPr/>
          <a:lstStyle/>
          <a:p>
            <a:pPr marL="0" indent="0">
              <a:buNone/>
            </a:pPr>
            <a:r>
              <a:rPr lang="es-UY" dirty="0">
                <a:latin typeface="Sagona Book" panose="02020503050505020204" pitchFamily="18" charset="0"/>
              </a:rPr>
              <a:t>Covid-19 hit the world by surprise and disrupted our normal way of life. It has badly impacted the world economy and many businesses have disappeared forever. </a:t>
            </a:r>
          </a:p>
          <a:p>
            <a:pPr marL="0" indent="0">
              <a:buNone/>
            </a:pPr>
            <a:r>
              <a:rPr lang="es-UY" dirty="0">
                <a:latin typeface="Sagona Book" panose="02020503050505020204" pitchFamily="18" charset="0"/>
              </a:rPr>
              <a:t>My main objective of this research is to propose a Blockchain based vaccination passport architecture, that will be utilised globally to safely get us back to our normal way of life and rebuild our economy.  </a:t>
            </a:r>
          </a:p>
          <a:p>
            <a:pPr marL="0" indent="0">
              <a:buNone/>
            </a:pPr>
            <a:endParaRPr lang="es-UY" b="1" dirty="0">
              <a:latin typeface="Sagona Book" panose="02020503050505020204" pitchFamily="18" charset="0"/>
            </a:endParaRPr>
          </a:p>
          <a:p>
            <a:pPr marL="0" indent="0">
              <a:buNone/>
            </a:pPr>
            <a:r>
              <a:rPr lang="es-UY" b="1" dirty="0">
                <a:latin typeface="Sagona Book" panose="02020503050505020204" pitchFamily="18" charset="0"/>
              </a:rPr>
              <a:t>Key points:</a:t>
            </a:r>
          </a:p>
          <a:p>
            <a:pPr marL="0" indent="0">
              <a:buNone/>
            </a:pPr>
            <a:r>
              <a:rPr lang="es-UY" dirty="0">
                <a:latin typeface="Sagona Book" panose="02020503050505020204" pitchFamily="18" charset="0"/>
              </a:rPr>
              <a:t>a) Learn Blockchan Technology</a:t>
            </a:r>
          </a:p>
          <a:p>
            <a:pPr marL="0" indent="0">
              <a:buNone/>
            </a:pPr>
            <a:r>
              <a:rPr lang="es-UY" dirty="0">
                <a:latin typeface="Sagona Book" panose="02020503050505020204" pitchFamily="18" charset="0"/>
              </a:rPr>
              <a:t>b) Apply Blockchain Technology  to solve realworld problems specially around heatlthcare. </a:t>
            </a:r>
          </a:p>
          <a:p>
            <a:r>
              <a:rPr lang="es-UY" dirty="0">
                <a:latin typeface="Sagona Book" panose="02020503050505020204" pitchFamily="18" charset="0"/>
              </a:rPr>
              <a:t>Data Tampering, </a:t>
            </a:r>
          </a:p>
          <a:p>
            <a:r>
              <a:rPr lang="es-UY" dirty="0">
                <a:latin typeface="Sagona Book" panose="02020503050505020204" pitchFamily="18" charset="0"/>
              </a:rPr>
              <a:t>Data Breaches</a:t>
            </a:r>
          </a:p>
          <a:p>
            <a:r>
              <a:rPr lang="es-UY" dirty="0">
                <a:latin typeface="Sagona Book" panose="02020503050505020204" pitchFamily="18" charset="0"/>
              </a:rPr>
              <a:t>Privacy</a:t>
            </a:r>
          </a:p>
          <a:p>
            <a:r>
              <a:rPr lang="es-UY" dirty="0">
                <a:latin typeface="Sagona Book" panose="02020503050505020204" pitchFamily="18" charset="0"/>
              </a:rPr>
              <a:t>Identity Theft</a:t>
            </a:r>
          </a:p>
        </p:txBody>
      </p:sp>
    </p:spTree>
    <p:extLst>
      <p:ext uri="{BB962C8B-B14F-4D97-AF65-F5344CB8AC3E}">
        <p14:creationId xmlns:p14="http://schemas.microsoft.com/office/powerpoint/2010/main" val="279637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9FF1B59-0D19-4F4A-94DD-362F2AF7E21D}"/>
              </a:ext>
            </a:extLst>
          </p:cNvPr>
          <p:cNvGrpSpPr/>
          <p:nvPr/>
        </p:nvGrpSpPr>
        <p:grpSpPr>
          <a:xfrm>
            <a:off x="0" y="6615418"/>
            <a:ext cx="12192000" cy="251459"/>
            <a:chOff x="0" y="6606540"/>
            <a:chExt cx="11430000" cy="2514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CC43DA9-F5B8-46DE-BCCA-E939AE9E682C}"/>
                </a:ext>
              </a:extLst>
            </p:cNvPr>
            <p:cNvSpPr/>
            <p:nvPr/>
          </p:nvSpPr>
          <p:spPr>
            <a:xfrm>
              <a:off x="0" y="6606540"/>
              <a:ext cx="2286000" cy="251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744D1D5-AF9F-4A41-97F2-77A69E29F8AD}"/>
                </a:ext>
              </a:extLst>
            </p:cNvPr>
            <p:cNvSpPr/>
            <p:nvPr/>
          </p:nvSpPr>
          <p:spPr>
            <a:xfrm>
              <a:off x="2286000" y="6606540"/>
              <a:ext cx="2286000" cy="2514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C8F7AE-B77A-4C3C-802B-6EA6405BA548}"/>
                </a:ext>
              </a:extLst>
            </p:cNvPr>
            <p:cNvSpPr/>
            <p:nvPr/>
          </p:nvSpPr>
          <p:spPr>
            <a:xfrm>
              <a:off x="4572000" y="6606540"/>
              <a:ext cx="2286000" cy="251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24EFCCB-609C-43CB-9BFC-AC73AA855A7F}"/>
                </a:ext>
              </a:extLst>
            </p:cNvPr>
            <p:cNvSpPr/>
            <p:nvPr/>
          </p:nvSpPr>
          <p:spPr>
            <a:xfrm>
              <a:off x="6858000" y="6606540"/>
              <a:ext cx="2286000" cy="2514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C9C19C6-38D1-423D-910B-B2001C1091C6}"/>
                </a:ext>
              </a:extLst>
            </p:cNvPr>
            <p:cNvSpPr/>
            <p:nvPr/>
          </p:nvSpPr>
          <p:spPr>
            <a:xfrm>
              <a:off x="9144000" y="6606540"/>
              <a:ext cx="2286000" cy="2514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5E479-E474-4028-B31C-F11F088B5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774B5E-3D86-D744-9739-9A55B86C5C9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F519A1B4-0166-4EF8-9568-6ADED51C77BA}"/>
              </a:ext>
            </a:extLst>
          </p:cNvPr>
          <p:cNvSpPr txBox="1">
            <a:spLocks/>
          </p:cNvSpPr>
          <p:nvPr/>
        </p:nvSpPr>
        <p:spPr>
          <a:xfrm>
            <a:off x="838200" y="355640"/>
            <a:ext cx="10599057" cy="4127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000" b="0" dirty="0">
                <a:latin typeface="+mj-lt"/>
              </a:rPr>
              <a:t>Research Gaps</a:t>
            </a:r>
          </a:p>
          <a:p>
            <a:endParaRPr lang="en-US" sz="3000" b="0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0912C51-5458-41F6-B6C8-11E9D1324365}"/>
              </a:ext>
            </a:extLst>
          </p:cNvPr>
          <p:cNvGrpSpPr/>
          <p:nvPr/>
        </p:nvGrpSpPr>
        <p:grpSpPr>
          <a:xfrm>
            <a:off x="5784403" y="1108906"/>
            <a:ext cx="631100" cy="0"/>
            <a:chOff x="5540933" y="1288135"/>
            <a:chExt cx="1118028" cy="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6CE3DA1-0A5D-480C-8E81-B92A876E4CA0}"/>
                </a:ext>
              </a:extLst>
            </p:cNvPr>
            <p:cNvCxnSpPr>
              <a:cxnSpLocks/>
            </p:cNvCxnSpPr>
            <p:nvPr/>
          </p:nvCxnSpPr>
          <p:spPr>
            <a:xfrm>
              <a:off x="5540941" y="1288135"/>
              <a:ext cx="266693" cy="0"/>
            </a:xfrm>
            <a:prstGeom prst="line">
              <a:avLst/>
            </a:prstGeom>
            <a:ln w="88900" cap="rnd" cmpd="sng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C355A2-1D72-4599-B751-C90D8F688205}"/>
                </a:ext>
              </a:extLst>
            </p:cNvPr>
            <p:cNvCxnSpPr>
              <a:cxnSpLocks/>
            </p:cNvCxnSpPr>
            <p:nvPr/>
          </p:nvCxnSpPr>
          <p:spPr>
            <a:xfrm>
              <a:off x="5824717" y="1288135"/>
              <a:ext cx="266693" cy="0"/>
            </a:xfrm>
            <a:prstGeom prst="line">
              <a:avLst/>
            </a:prstGeom>
            <a:ln w="88900" cap="rnd" cmpd="sng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722946-E392-4790-818E-3AFC8F85539B}"/>
                </a:ext>
              </a:extLst>
            </p:cNvPr>
            <p:cNvCxnSpPr>
              <a:cxnSpLocks/>
            </p:cNvCxnSpPr>
            <p:nvPr/>
          </p:nvCxnSpPr>
          <p:spPr>
            <a:xfrm>
              <a:off x="6108493" y="1288135"/>
              <a:ext cx="266693" cy="0"/>
            </a:xfrm>
            <a:prstGeom prst="line">
              <a:avLst/>
            </a:prstGeom>
            <a:ln w="88900" cap="rnd" cmpd="sng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32CCECF-7C91-457B-9F2D-E8AF98ABFFAE}"/>
                </a:ext>
              </a:extLst>
            </p:cNvPr>
            <p:cNvCxnSpPr>
              <a:cxnSpLocks/>
            </p:cNvCxnSpPr>
            <p:nvPr/>
          </p:nvCxnSpPr>
          <p:spPr>
            <a:xfrm>
              <a:off x="6392268" y="1288135"/>
              <a:ext cx="266693" cy="0"/>
            </a:xfrm>
            <a:prstGeom prst="line">
              <a:avLst/>
            </a:prstGeom>
            <a:ln w="88900" cap="rnd" cmpd="sng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Subtitle 6">
            <a:extLst>
              <a:ext uri="{FF2B5EF4-FFF2-40B4-BE49-F238E27FC236}">
                <a16:creationId xmlns:a16="http://schemas.microsoft.com/office/drawing/2014/main" id="{735D50C4-30A1-4543-A45D-CF7FD657B231}"/>
              </a:ext>
            </a:extLst>
          </p:cNvPr>
          <p:cNvSpPr txBox="1">
            <a:spLocks/>
          </p:cNvSpPr>
          <p:nvPr/>
        </p:nvSpPr>
        <p:spPr>
          <a:xfrm>
            <a:off x="333356" y="748045"/>
            <a:ext cx="11569888" cy="266629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Blockchain-based Vaccination Passport systems?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2FFA6C6-2A44-4E4A-8D43-FAA3F319C393}"/>
              </a:ext>
            </a:extLst>
          </p:cNvPr>
          <p:cNvSpPr/>
          <p:nvPr/>
        </p:nvSpPr>
        <p:spPr>
          <a:xfrm>
            <a:off x="940350" y="2381250"/>
            <a:ext cx="2507700" cy="3403752"/>
          </a:xfrm>
          <a:prstGeom prst="roundRect">
            <a:avLst>
              <a:gd name="adj" fmla="val 4037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1D8EBDEC-2728-49DD-8DA5-7D88E4B3D3F4}"/>
              </a:ext>
            </a:extLst>
          </p:cNvPr>
          <p:cNvSpPr/>
          <p:nvPr/>
        </p:nvSpPr>
        <p:spPr>
          <a:xfrm>
            <a:off x="3584926" y="2381250"/>
            <a:ext cx="2507700" cy="3403752"/>
          </a:xfrm>
          <a:prstGeom prst="roundRect">
            <a:avLst>
              <a:gd name="adj" fmla="val 4037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653AA54F-08F6-4AF2-92F6-008E5E4616C9}"/>
              </a:ext>
            </a:extLst>
          </p:cNvPr>
          <p:cNvSpPr/>
          <p:nvPr/>
        </p:nvSpPr>
        <p:spPr>
          <a:xfrm>
            <a:off x="6229502" y="2381250"/>
            <a:ext cx="2507700" cy="3403752"/>
          </a:xfrm>
          <a:prstGeom prst="roundRect">
            <a:avLst>
              <a:gd name="adj" fmla="val 4037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4850AB18-5D6A-489A-834C-F7432F46D922}"/>
              </a:ext>
            </a:extLst>
          </p:cNvPr>
          <p:cNvSpPr/>
          <p:nvPr/>
        </p:nvSpPr>
        <p:spPr>
          <a:xfrm>
            <a:off x="8874078" y="2381250"/>
            <a:ext cx="2507700" cy="3403752"/>
          </a:xfrm>
          <a:prstGeom prst="roundRect">
            <a:avLst>
              <a:gd name="adj" fmla="val 4037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F4CBE57E-9D5A-4C9E-ABBC-E2F388404303}"/>
              </a:ext>
            </a:extLst>
          </p:cNvPr>
          <p:cNvSpPr/>
          <p:nvPr/>
        </p:nvSpPr>
        <p:spPr>
          <a:xfrm rot="2700000">
            <a:off x="1504772" y="1692075"/>
            <a:ext cx="1378857" cy="137885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64666B1D-CF22-403C-8294-05CCC162A7EE}"/>
              </a:ext>
            </a:extLst>
          </p:cNvPr>
          <p:cNvSpPr/>
          <p:nvPr/>
        </p:nvSpPr>
        <p:spPr>
          <a:xfrm rot="2700000">
            <a:off x="9438501" y="1692075"/>
            <a:ext cx="1378857" cy="1378857"/>
          </a:xfrm>
          <a:prstGeom prst="roundRect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473C2398-1207-4DEE-B697-7B4A06EAFAF9}"/>
              </a:ext>
            </a:extLst>
          </p:cNvPr>
          <p:cNvSpPr/>
          <p:nvPr/>
        </p:nvSpPr>
        <p:spPr>
          <a:xfrm rot="2700000">
            <a:off x="4149348" y="1692075"/>
            <a:ext cx="1378857" cy="137885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DFD5CD38-DB76-4813-B74F-F905F4F593CC}"/>
              </a:ext>
            </a:extLst>
          </p:cNvPr>
          <p:cNvSpPr/>
          <p:nvPr/>
        </p:nvSpPr>
        <p:spPr>
          <a:xfrm rot="2700000">
            <a:off x="6793925" y="1692075"/>
            <a:ext cx="1378857" cy="137885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Subtitle 6">
            <a:extLst>
              <a:ext uri="{FF2B5EF4-FFF2-40B4-BE49-F238E27FC236}">
                <a16:creationId xmlns:a16="http://schemas.microsoft.com/office/drawing/2014/main" id="{F25025F5-2F4A-4840-87C0-0A0DC834B436}"/>
              </a:ext>
            </a:extLst>
          </p:cNvPr>
          <p:cNvSpPr txBox="1">
            <a:spLocks/>
          </p:cNvSpPr>
          <p:nvPr/>
        </p:nvSpPr>
        <p:spPr>
          <a:xfrm>
            <a:off x="1044927" y="4391596"/>
            <a:ext cx="2298546" cy="1209561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defPPr>
              <a:defRPr lang="en-US"/>
            </a:defPPr>
            <a:lvl1pPr indent="0" algn="ctr">
              <a:lnSpc>
                <a:spcPts val="2000"/>
              </a:lnSpc>
              <a:spcBef>
                <a:spcPts val="0"/>
              </a:spcBef>
              <a:buFont typeface="Arial"/>
              <a:buNone/>
              <a:defRPr sz="1150" b="0" i="0">
                <a:solidFill>
                  <a:schemeClr val="tx2"/>
                </a:solidFill>
                <a:ea typeface="Montserrat Light" charset="0"/>
                <a:cs typeface="Times New Roman" panose="020206030504050203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>
                <a:latin typeface="Montserrat Light" charset="0"/>
                <a:ea typeface="Montserrat Light" charset="0"/>
                <a:cs typeface="Montserrat Light" charset="0"/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b="0" i="0">
                <a:latin typeface="Montserrat Light" charset="0"/>
                <a:ea typeface="Montserrat Light" charset="0"/>
                <a:cs typeface="Montserrat Light" charset="0"/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>
                <a:latin typeface="Montserrat Light" charset="0"/>
                <a:ea typeface="Montserrat Light" charset="0"/>
                <a:cs typeface="Montserrat Light" charset="0"/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>
                <a:latin typeface="Montserrat Light" charset="0"/>
                <a:ea typeface="Montserrat Light" charset="0"/>
                <a:cs typeface="Montserrat Light" charset="0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9pPr>
          </a:lstStyle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Ethereum Based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Developed in Isolation 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Lack of standards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Subtitle 6">
            <a:extLst>
              <a:ext uri="{FF2B5EF4-FFF2-40B4-BE49-F238E27FC236}">
                <a16:creationId xmlns:a16="http://schemas.microsoft.com/office/drawing/2014/main" id="{60E95464-CDD1-421B-B642-3ACCE99967D1}"/>
              </a:ext>
            </a:extLst>
          </p:cNvPr>
          <p:cNvSpPr txBox="1">
            <a:spLocks/>
          </p:cNvSpPr>
          <p:nvPr/>
        </p:nvSpPr>
        <p:spPr>
          <a:xfrm>
            <a:off x="1186927" y="3436165"/>
            <a:ext cx="2156545" cy="563695"/>
          </a:xfrm>
          <a:prstGeom prst="rect">
            <a:avLst/>
          </a:prstGeom>
        </p:spPr>
        <p:txBody>
          <a:bodyPr vert="horz" lIns="91440" tIns="45720" rIns="91440" bIns="45720" numCol="1" spcCol="36576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sz="1800" b="1" spc="-50" dirty="0">
                <a:latin typeface="Segoe UI" panose="020B0502040204020203" pitchFamily="34" charset="0"/>
                <a:cs typeface="Segoe UI" panose="020B0502040204020203" pitchFamily="34" charset="0"/>
              </a:rPr>
              <a:t>Not fit for purpose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B7BE41-F9AE-4333-A359-F26D137BE0FF}"/>
              </a:ext>
            </a:extLst>
          </p:cNvPr>
          <p:cNvCxnSpPr>
            <a:cxnSpLocks/>
          </p:cNvCxnSpPr>
          <p:nvPr/>
        </p:nvCxnSpPr>
        <p:spPr>
          <a:xfrm>
            <a:off x="2066046" y="4260191"/>
            <a:ext cx="256309" cy="0"/>
          </a:xfrm>
          <a:prstGeom prst="line">
            <a:avLst/>
          </a:prstGeom>
          <a:ln w="50800" cap="rnd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Subtitle 6">
            <a:extLst>
              <a:ext uri="{FF2B5EF4-FFF2-40B4-BE49-F238E27FC236}">
                <a16:creationId xmlns:a16="http://schemas.microsoft.com/office/drawing/2014/main" id="{C75A00DE-842F-45C8-893F-124F7225E54F}"/>
              </a:ext>
            </a:extLst>
          </p:cNvPr>
          <p:cNvSpPr txBox="1">
            <a:spLocks/>
          </p:cNvSpPr>
          <p:nvPr/>
        </p:nvSpPr>
        <p:spPr>
          <a:xfrm>
            <a:off x="3687320" y="4391596"/>
            <a:ext cx="2298546" cy="1357494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defPPr>
              <a:defRPr lang="en-US"/>
            </a:defPPr>
            <a:lvl1pPr indent="0" algn="ctr">
              <a:lnSpc>
                <a:spcPts val="2000"/>
              </a:lnSpc>
              <a:spcBef>
                <a:spcPts val="0"/>
              </a:spcBef>
              <a:buFont typeface="Arial"/>
              <a:buNone/>
              <a:defRPr sz="1150" b="0" i="0">
                <a:solidFill>
                  <a:schemeClr val="tx2"/>
                </a:solidFill>
                <a:ea typeface="Montserrat Light" charset="0"/>
                <a:cs typeface="Times New Roman" panose="020206030504050203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>
                <a:latin typeface="Montserrat Light" charset="0"/>
                <a:ea typeface="Montserrat Light" charset="0"/>
                <a:cs typeface="Montserrat Light" charset="0"/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b="0" i="0">
                <a:latin typeface="Montserrat Light" charset="0"/>
                <a:ea typeface="Montserrat Light" charset="0"/>
                <a:cs typeface="Montserrat Light" charset="0"/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>
                <a:latin typeface="Montserrat Light" charset="0"/>
                <a:ea typeface="Montserrat Light" charset="0"/>
                <a:cs typeface="Montserrat Light" charset="0"/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>
                <a:latin typeface="Montserrat Light" charset="0"/>
                <a:ea typeface="Montserrat Light" charset="0"/>
                <a:cs typeface="Montserrat Light" charset="0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9pPr>
          </a:lstStyle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Block size limit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Smart Contracts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Gas costs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Authentication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Authorizations</a:t>
            </a:r>
          </a:p>
        </p:txBody>
      </p:sp>
      <p:sp>
        <p:nvSpPr>
          <p:cNvPr id="154" name="Subtitle 6">
            <a:extLst>
              <a:ext uri="{FF2B5EF4-FFF2-40B4-BE49-F238E27FC236}">
                <a16:creationId xmlns:a16="http://schemas.microsoft.com/office/drawing/2014/main" id="{44B5F5A0-59C2-49DD-B013-51E41C8DAA00}"/>
              </a:ext>
            </a:extLst>
          </p:cNvPr>
          <p:cNvSpPr txBox="1">
            <a:spLocks/>
          </p:cNvSpPr>
          <p:nvPr/>
        </p:nvSpPr>
        <p:spPr>
          <a:xfrm>
            <a:off x="3728594" y="3421651"/>
            <a:ext cx="2215998" cy="563695"/>
          </a:xfrm>
          <a:prstGeom prst="rect">
            <a:avLst/>
          </a:prstGeom>
        </p:spPr>
        <p:txBody>
          <a:bodyPr vert="horz" lIns="91440" tIns="45720" rIns="91440" bIns="45720" numCol="1" spcCol="36576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sz="1800" b="1" spc="-5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Ethereum Based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CA84628-ABAE-44C3-8AA8-4898E6599FC6}"/>
              </a:ext>
            </a:extLst>
          </p:cNvPr>
          <p:cNvCxnSpPr>
            <a:cxnSpLocks/>
          </p:cNvCxnSpPr>
          <p:nvPr/>
        </p:nvCxnSpPr>
        <p:spPr>
          <a:xfrm>
            <a:off x="4708439" y="4260191"/>
            <a:ext cx="256309" cy="0"/>
          </a:xfrm>
          <a:prstGeom prst="line">
            <a:avLst/>
          </a:prstGeom>
          <a:ln w="50800" cap="rnd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Subtitle 6">
            <a:extLst>
              <a:ext uri="{FF2B5EF4-FFF2-40B4-BE49-F238E27FC236}">
                <a16:creationId xmlns:a16="http://schemas.microsoft.com/office/drawing/2014/main" id="{FEAF6228-3D54-42B3-BA4A-87A5249A3FAC}"/>
              </a:ext>
            </a:extLst>
          </p:cNvPr>
          <p:cNvSpPr txBox="1">
            <a:spLocks/>
          </p:cNvSpPr>
          <p:nvPr/>
        </p:nvSpPr>
        <p:spPr>
          <a:xfrm>
            <a:off x="6310251" y="4391596"/>
            <a:ext cx="2355695" cy="1357494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defPPr>
              <a:defRPr lang="en-US"/>
            </a:defPPr>
            <a:lvl1pPr indent="0" algn="ctr">
              <a:lnSpc>
                <a:spcPts val="2000"/>
              </a:lnSpc>
              <a:spcBef>
                <a:spcPts val="0"/>
              </a:spcBef>
              <a:buFont typeface="Arial"/>
              <a:buNone/>
              <a:defRPr sz="1150" b="0" i="0">
                <a:solidFill>
                  <a:schemeClr val="tx2"/>
                </a:solidFill>
                <a:ea typeface="Montserrat Light" charset="0"/>
                <a:cs typeface="Times New Roman" panose="020206030504050203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>
                <a:latin typeface="Montserrat Light" charset="0"/>
                <a:ea typeface="Montserrat Light" charset="0"/>
                <a:cs typeface="Montserrat Light" charset="0"/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b="0" i="0">
                <a:latin typeface="Montserrat Light" charset="0"/>
                <a:ea typeface="Montserrat Light" charset="0"/>
                <a:cs typeface="Montserrat Light" charset="0"/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>
                <a:latin typeface="Montserrat Light" charset="0"/>
                <a:ea typeface="Montserrat Light" charset="0"/>
                <a:cs typeface="Montserrat Light" charset="0"/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>
                <a:latin typeface="Montserrat Light" charset="0"/>
                <a:ea typeface="Montserrat Light" charset="0"/>
                <a:cs typeface="Montserrat Light" charset="0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9pPr>
          </a:lstStyle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development of passport verification on top of a public blockchain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Implement Auth, Verifications, Not much out of the box</a:t>
            </a:r>
          </a:p>
        </p:txBody>
      </p:sp>
      <p:sp>
        <p:nvSpPr>
          <p:cNvPr id="158" name="Subtitle 6">
            <a:extLst>
              <a:ext uri="{FF2B5EF4-FFF2-40B4-BE49-F238E27FC236}">
                <a16:creationId xmlns:a16="http://schemas.microsoft.com/office/drawing/2014/main" id="{A1463EC1-31D6-418D-BA09-5D2591DDC603}"/>
              </a:ext>
            </a:extLst>
          </p:cNvPr>
          <p:cNvSpPr txBox="1">
            <a:spLocks/>
          </p:cNvSpPr>
          <p:nvPr/>
        </p:nvSpPr>
        <p:spPr>
          <a:xfrm>
            <a:off x="6381506" y="3552277"/>
            <a:ext cx="2355696" cy="563695"/>
          </a:xfrm>
          <a:prstGeom prst="rect">
            <a:avLst/>
          </a:prstGeom>
        </p:spPr>
        <p:txBody>
          <a:bodyPr vert="horz" lIns="91440" tIns="45720" rIns="91440" bIns="45720" numCol="1" spcCol="36576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sz="1800" b="1" spc="-5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 Platforms Development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7FE7569-F09D-4607-B7B7-ED9EE09F07B9}"/>
              </a:ext>
            </a:extLst>
          </p:cNvPr>
          <p:cNvCxnSpPr>
            <a:cxnSpLocks/>
          </p:cNvCxnSpPr>
          <p:nvPr/>
        </p:nvCxnSpPr>
        <p:spPr>
          <a:xfrm>
            <a:off x="7361351" y="4260191"/>
            <a:ext cx="256309" cy="0"/>
          </a:xfrm>
          <a:prstGeom prst="line">
            <a:avLst/>
          </a:prstGeom>
          <a:ln w="50800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Subtitle 6">
            <a:extLst>
              <a:ext uri="{FF2B5EF4-FFF2-40B4-BE49-F238E27FC236}">
                <a16:creationId xmlns:a16="http://schemas.microsoft.com/office/drawing/2014/main" id="{E6AD858A-9160-420F-BCDF-22E07FB56EB1}"/>
              </a:ext>
            </a:extLst>
          </p:cNvPr>
          <p:cNvSpPr txBox="1">
            <a:spLocks/>
          </p:cNvSpPr>
          <p:nvPr/>
        </p:nvSpPr>
        <p:spPr>
          <a:xfrm>
            <a:off x="8935407" y="4430677"/>
            <a:ext cx="2298546" cy="1209561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 additional tech stacks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Eg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IPFS</a:t>
            </a:r>
          </a:p>
        </p:txBody>
      </p:sp>
      <p:sp>
        <p:nvSpPr>
          <p:cNvPr id="162" name="Subtitle 6">
            <a:extLst>
              <a:ext uri="{FF2B5EF4-FFF2-40B4-BE49-F238E27FC236}">
                <a16:creationId xmlns:a16="http://schemas.microsoft.com/office/drawing/2014/main" id="{B7D1836F-1D23-49B6-9604-37E8BDC78FED}"/>
              </a:ext>
            </a:extLst>
          </p:cNvPr>
          <p:cNvSpPr txBox="1">
            <a:spLocks/>
          </p:cNvSpPr>
          <p:nvPr/>
        </p:nvSpPr>
        <p:spPr>
          <a:xfrm>
            <a:off x="9017955" y="3450679"/>
            <a:ext cx="2215998" cy="563695"/>
          </a:xfrm>
          <a:prstGeom prst="rect">
            <a:avLst/>
          </a:prstGeom>
        </p:spPr>
        <p:txBody>
          <a:bodyPr vert="horz" lIns="91440" tIns="45720" rIns="91440" bIns="45720" numCol="1" spcCol="36576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sz="1800" b="1" spc="-5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Complexity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EDD1874-CBC8-40F9-8A2B-7E6AD1D60D1F}"/>
              </a:ext>
            </a:extLst>
          </p:cNvPr>
          <p:cNvCxnSpPr>
            <a:cxnSpLocks/>
          </p:cNvCxnSpPr>
          <p:nvPr/>
        </p:nvCxnSpPr>
        <p:spPr>
          <a:xfrm>
            <a:off x="9997800" y="4260191"/>
            <a:ext cx="256309" cy="0"/>
          </a:xfrm>
          <a:prstGeom prst="line">
            <a:avLst/>
          </a:prstGeom>
          <a:ln w="50800" cap="rnd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F9B5F2C-C857-4391-84D8-369E96080AB4}"/>
              </a:ext>
            </a:extLst>
          </p:cNvPr>
          <p:cNvGrpSpPr/>
          <p:nvPr/>
        </p:nvGrpSpPr>
        <p:grpSpPr>
          <a:xfrm>
            <a:off x="9694967" y="1923962"/>
            <a:ext cx="861974" cy="871157"/>
            <a:chOff x="7978776" y="1335088"/>
            <a:chExt cx="1042988" cy="1054100"/>
          </a:xfrm>
          <a:solidFill>
            <a:schemeClr val="bg1"/>
          </a:solidFill>
        </p:grpSpPr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D526909-3A6B-4489-9A50-FD240A9ECF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78776" y="1335088"/>
              <a:ext cx="1042988" cy="1054100"/>
            </a:xfrm>
            <a:custGeom>
              <a:avLst/>
              <a:gdLst>
                <a:gd name="T0" fmla="*/ 18 w 277"/>
                <a:gd name="T1" fmla="*/ 227 h 277"/>
                <a:gd name="T2" fmla="*/ 72 w 277"/>
                <a:gd name="T3" fmla="*/ 228 h 277"/>
                <a:gd name="T4" fmla="*/ 138 w 277"/>
                <a:gd name="T5" fmla="*/ 277 h 277"/>
                <a:gd name="T6" fmla="*/ 205 w 277"/>
                <a:gd name="T7" fmla="*/ 228 h 277"/>
                <a:gd name="T8" fmla="*/ 260 w 277"/>
                <a:gd name="T9" fmla="*/ 224 h 277"/>
                <a:gd name="T10" fmla="*/ 261 w 277"/>
                <a:gd name="T11" fmla="*/ 174 h 277"/>
                <a:gd name="T12" fmla="*/ 250 w 277"/>
                <a:gd name="T13" fmla="*/ 217 h 277"/>
                <a:gd name="T14" fmla="*/ 160 w 277"/>
                <a:gd name="T15" fmla="*/ 242 h 277"/>
                <a:gd name="T16" fmla="*/ 203 w 277"/>
                <a:gd name="T17" fmla="*/ 76 h 277"/>
                <a:gd name="T18" fmla="*/ 261 w 277"/>
                <a:gd name="T19" fmla="*/ 130 h 277"/>
                <a:gd name="T20" fmla="*/ 271 w 277"/>
                <a:gd name="T21" fmla="*/ 131 h 277"/>
                <a:gd name="T22" fmla="*/ 273 w 277"/>
                <a:gd name="T23" fmla="*/ 82 h 277"/>
                <a:gd name="T24" fmla="*/ 257 w 277"/>
                <a:gd name="T25" fmla="*/ 39 h 277"/>
                <a:gd name="T26" fmla="*/ 252 w 277"/>
                <a:gd name="T27" fmla="*/ 33 h 277"/>
                <a:gd name="T28" fmla="*/ 241 w 277"/>
                <a:gd name="T29" fmla="*/ 6 h 277"/>
                <a:gd name="T30" fmla="*/ 235 w 277"/>
                <a:gd name="T31" fmla="*/ 0 h 277"/>
                <a:gd name="T32" fmla="*/ 149 w 277"/>
                <a:gd name="T33" fmla="*/ 103 h 277"/>
                <a:gd name="T34" fmla="*/ 127 w 277"/>
                <a:gd name="T35" fmla="*/ 103 h 277"/>
                <a:gd name="T36" fmla="*/ 41 w 277"/>
                <a:gd name="T37" fmla="*/ 0 h 277"/>
                <a:gd name="T38" fmla="*/ 35 w 277"/>
                <a:gd name="T39" fmla="*/ 6 h 277"/>
                <a:gd name="T40" fmla="*/ 25 w 277"/>
                <a:gd name="T41" fmla="*/ 33 h 277"/>
                <a:gd name="T42" fmla="*/ 19 w 277"/>
                <a:gd name="T43" fmla="*/ 39 h 277"/>
                <a:gd name="T44" fmla="*/ 3 w 277"/>
                <a:gd name="T45" fmla="*/ 82 h 277"/>
                <a:gd name="T46" fmla="*/ 16 w 277"/>
                <a:gd name="T47" fmla="*/ 224 h 277"/>
                <a:gd name="T48" fmla="*/ 243 w 277"/>
                <a:gd name="T49" fmla="*/ 71 h 277"/>
                <a:gd name="T50" fmla="*/ 187 w 277"/>
                <a:gd name="T51" fmla="*/ 68 h 277"/>
                <a:gd name="T52" fmla="*/ 165 w 277"/>
                <a:gd name="T53" fmla="*/ 71 h 277"/>
                <a:gd name="T54" fmla="*/ 228 w 277"/>
                <a:gd name="T55" fmla="*/ 35 h 277"/>
                <a:gd name="T56" fmla="*/ 165 w 277"/>
                <a:gd name="T57" fmla="*/ 71 h 277"/>
                <a:gd name="T58" fmla="*/ 149 w 277"/>
                <a:gd name="T59" fmla="*/ 122 h 277"/>
                <a:gd name="T60" fmla="*/ 138 w 277"/>
                <a:gd name="T61" fmla="*/ 266 h 277"/>
                <a:gd name="T62" fmla="*/ 127 w 277"/>
                <a:gd name="T63" fmla="*/ 122 h 277"/>
                <a:gd name="T64" fmla="*/ 111 w 277"/>
                <a:gd name="T65" fmla="*/ 71 h 277"/>
                <a:gd name="T66" fmla="*/ 48 w 277"/>
                <a:gd name="T67" fmla="*/ 35 h 277"/>
                <a:gd name="T68" fmla="*/ 111 w 277"/>
                <a:gd name="T69" fmla="*/ 71 h 277"/>
                <a:gd name="T70" fmla="*/ 73 w 277"/>
                <a:gd name="T71" fmla="*/ 65 h 277"/>
                <a:gd name="T72" fmla="*/ 31 w 277"/>
                <a:gd name="T73" fmla="*/ 44 h 277"/>
                <a:gd name="T74" fmla="*/ 73 w 277"/>
                <a:gd name="T75" fmla="*/ 76 h 277"/>
                <a:gd name="T76" fmla="*/ 117 w 277"/>
                <a:gd name="T77" fmla="*/ 242 h 277"/>
                <a:gd name="T78" fmla="*/ 26 w 277"/>
                <a:gd name="T79" fmla="*/ 217 h 277"/>
                <a:gd name="T80" fmla="*/ 73 w 277"/>
                <a:gd name="T81" fmla="*/ 76 h 277"/>
                <a:gd name="T82" fmla="*/ 73 w 277"/>
                <a:gd name="T83" fmla="*/ 7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7" h="277">
                  <a:moveTo>
                    <a:pt x="16" y="224"/>
                  </a:moveTo>
                  <a:cubicBezTo>
                    <a:pt x="16" y="225"/>
                    <a:pt x="17" y="226"/>
                    <a:pt x="18" y="227"/>
                  </a:cubicBezTo>
                  <a:cubicBezTo>
                    <a:pt x="19" y="228"/>
                    <a:pt x="21" y="229"/>
                    <a:pt x="22" y="228"/>
                  </a:cubicBezTo>
                  <a:cubicBezTo>
                    <a:pt x="23" y="228"/>
                    <a:pt x="55" y="223"/>
                    <a:pt x="72" y="228"/>
                  </a:cubicBezTo>
                  <a:cubicBezTo>
                    <a:pt x="96" y="235"/>
                    <a:pt x="113" y="253"/>
                    <a:pt x="117" y="257"/>
                  </a:cubicBezTo>
                  <a:cubicBezTo>
                    <a:pt x="118" y="268"/>
                    <a:pt x="127" y="277"/>
                    <a:pt x="138" y="277"/>
                  </a:cubicBezTo>
                  <a:cubicBezTo>
                    <a:pt x="149" y="277"/>
                    <a:pt x="159" y="268"/>
                    <a:pt x="160" y="257"/>
                  </a:cubicBezTo>
                  <a:cubicBezTo>
                    <a:pt x="164" y="253"/>
                    <a:pt x="180" y="235"/>
                    <a:pt x="205" y="228"/>
                  </a:cubicBezTo>
                  <a:cubicBezTo>
                    <a:pt x="221" y="223"/>
                    <a:pt x="254" y="228"/>
                    <a:pt x="254" y="228"/>
                  </a:cubicBezTo>
                  <a:cubicBezTo>
                    <a:pt x="257" y="229"/>
                    <a:pt x="260" y="227"/>
                    <a:pt x="260" y="224"/>
                  </a:cubicBezTo>
                  <a:cubicBezTo>
                    <a:pt x="266" y="180"/>
                    <a:pt x="266" y="180"/>
                    <a:pt x="266" y="180"/>
                  </a:cubicBezTo>
                  <a:cubicBezTo>
                    <a:pt x="266" y="177"/>
                    <a:pt x="264" y="174"/>
                    <a:pt x="261" y="174"/>
                  </a:cubicBezTo>
                  <a:cubicBezTo>
                    <a:pt x="258" y="173"/>
                    <a:pt x="255" y="175"/>
                    <a:pt x="255" y="178"/>
                  </a:cubicBezTo>
                  <a:cubicBezTo>
                    <a:pt x="250" y="217"/>
                    <a:pt x="250" y="217"/>
                    <a:pt x="250" y="217"/>
                  </a:cubicBezTo>
                  <a:cubicBezTo>
                    <a:pt x="240" y="216"/>
                    <a:pt x="216" y="214"/>
                    <a:pt x="202" y="218"/>
                  </a:cubicBezTo>
                  <a:cubicBezTo>
                    <a:pt x="183" y="223"/>
                    <a:pt x="168" y="234"/>
                    <a:pt x="160" y="242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63" y="99"/>
                    <a:pt x="177" y="76"/>
                    <a:pt x="203" y="76"/>
                  </a:cubicBezTo>
                  <a:cubicBezTo>
                    <a:pt x="223" y="76"/>
                    <a:pt x="247" y="83"/>
                    <a:pt x="265" y="90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60" y="133"/>
                    <a:pt x="263" y="136"/>
                    <a:pt x="266" y="136"/>
                  </a:cubicBezTo>
                  <a:cubicBezTo>
                    <a:pt x="269" y="136"/>
                    <a:pt x="271" y="134"/>
                    <a:pt x="271" y="131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7" y="85"/>
                    <a:pt x="275" y="83"/>
                    <a:pt x="273" y="82"/>
                  </a:cubicBezTo>
                  <a:cubicBezTo>
                    <a:pt x="273" y="82"/>
                    <a:pt x="265" y="78"/>
                    <a:pt x="253" y="74"/>
                  </a:cubicBezTo>
                  <a:cubicBezTo>
                    <a:pt x="257" y="39"/>
                    <a:pt x="257" y="39"/>
                    <a:pt x="257" y="39"/>
                  </a:cubicBezTo>
                  <a:cubicBezTo>
                    <a:pt x="257" y="37"/>
                    <a:pt x="257" y="36"/>
                    <a:pt x="256" y="35"/>
                  </a:cubicBezTo>
                  <a:cubicBezTo>
                    <a:pt x="255" y="33"/>
                    <a:pt x="253" y="33"/>
                    <a:pt x="252" y="33"/>
                  </a:cubicBezTo>
                  <a:cubicBezTo>
                    <a:pt x="247" y="33"/>
                    <a:pt x="243" y="33"/>
                    <a:pt x="239" y="33"/>
                  </a:cubicBezTo>
                  <a:cubicBezTo>
                    <a:pt x="241" y="6"/>
                    <a:pt x="241" y="6"/>
                    <a:pt x="241" y="6"/>
                  </a:cubicBezTo>
                  <a:cubicBezTo>
                    <a:pt x="241" y="5"/>
                    <a:pt x="240" y="3"/>
                    <a:pt x="239" y="2"/>
                  </a:cubicBezTo>
                  <a:cubicBezTo>
                    <a:pt x="238" y="1"/>
                    <a:pt x="237" y="0"/>
                    <a:pt x="235" y="0"/>
                  </a:cubicBezTo>
                  <a:cubicBezTo>
                    <a:pt x="195" y="0"/>
                    <a:pt x="161" y="29"/>
                    <a:pt x="155" y="69"/>
                  </a:cubicBezTo>
                  <a:cubicBezTo>
                    <a:pt x="149" y="103"/>
                    <a:pt x="149" y="102"/>
                    <a:pt x="149" y="103"/>
                  </a:cubicBezTo>
                  <a:cubicBezTo>
                    <a:pt x="149" y="109"/>
                    <a:pt x="144" y="114"/>
                    <a:pt x="138" y="114"/>
                  </a:cubicBezTo>
                  <a:cubicBezTo>
                    <a:pt x="132" y="114"/>
                    <a:pt x="127" y="109"/>
                    <a:pt x="127" y="103"/>
                  </a:cubicBezTo>
                  <a:cubicBezTo>
                    <a:pt x="127" y="102"/>
                    <a:pt x="127" y="101"/>
                    <a:pt x="122" y="69"/>
                  </a:cubicBezTo>
                  <a:cubicBezTo>
                    <a:pt x="115" y="29"/>
                    <a:pt x="81" y="0"/>
                    <a:pt x="41" y="0"/>
                  </a:cubicBezTo>
                  <a:cubicBezTo>
                    <a:pt x="39" y="0"/>
                    <a:pt x="38" y="1"/>
                    <a:pt x="37" y="2"/>
                  </a:cubicBezTo>
                  <a:cubicBezTo>
                    <a:pt x="36" y="3"/>
                    <a:pt x="35" y="5"/>
                    <a:pt x="35" y="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3" y="33"/>
                    <a:pt x="29" y="33"/>
                    <a:pt x="25" y="33"/>
                  </a:cubicBezTo>
                  <a:cubicBezTo>
                    <a:pt x="23" y="33"/>
                    <a:pt x="22" y="33"/>
                    <a:pt x="21" y="35"/>
                  </a:cubicBezTo>
                  <a:cubicBezTo>
                    <a:pt x="20" y="36"/>
                    <a:pt x="19" y="37"/>
                    <a:pt x="19" y="39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1" y="78"/>
                    <a:pt x="3" y="82"/>
                    <a:pt x="3" y="82"/>
                  </a:cubicBezTo>
                  <a:cubicBezTo>
                    <a:pt x="1" y="83"/>
                    <a:pt x="0" y="85"/>
                    <a:pt x="0" y="87"/>
                  </a:cubicBezTo>
                  <a:lnTo>
                    <a:pt x="16" y="224"/>
                  </a:lnTo>
                  <a:close/>
                  <a:moveTo>
                    <a:pt x="246" y="44"/>
                  </a:moveTo>
                  <a:cubicBezTo>
                    <a:pt x="243" y="71"/>
                    <a:pt x="243" y="71"/>
                    <a:pt x="243" y="71"/>
                  </a:cubicBezTo>
                  <a:cubicBezTo>
                    <a:pt x="228" y="67"/>
                    <a:pt x="215" y="65"/>
                    <a:pt x="203" y="65"/>
                  </a:cubicBezTo>
                  <a:cubicBezTo>
                    <a:pt x="197" y="65"/>
                    <a:pt x="192" y="66"/>
                    <a:pt x="187" y="68"/>
                  </a:cubicBezTo>
                  <a:cubicBezTo>
                    <a:pt x="203" y="54"/>
                    <a:pt x="224" y="45"/>
                    <a:pt x="246" y="44"/>
                  </a:cubicBezTo>
                  <a:close/>
                  <a:moveTo>
                    <a:pt x="165" y="71"/>
                  </a:moveTo>
                  <a:cubicBezTo>
                    <a:pt x="171" y="38"/>
                    <a:pt x="197" y="14"/>
                    <a:pt x="230" y="11"/>
                  </a:cubicBezTo>
                  <a:cubicBezTo>
                    <a:pt x="228" y="35"/>
                    <a:pt x="228" y="35"/>
                    <a:pt x="228" y="35"/>
                  </a:cubicBezTo>
                  <a:cubicBezTo>
                    <a:pt x="203" y="41"/>
                    <a:pt x="181" y="54"/>
                    <a:pt x="164" y="76"/>
                  </a:cubicBezTo>
                  <a:lnTo>
                    <a:pt x="165" y="71"/>
                  </a:lnTo>
                  <a:close/>
                  <a:moveTo>
                    <a:pt x="138" y="125"/>
                  </a:moveTo>
                  <a:cubicBezTo>
                    <a:pt x="142" y="125"/>
                    <a:pt x="146" y="124"/>
                    <a:pt x="149" y="122"/>
                  </a:cubicBezTo>
                  <a:cubicBezTo>
                    <a:pt x="149" y="255"/>
                    <a:pt x="149" y="255"/>
                    <a:pt x="149" y="255"/>
                  </a:cubicBezTo>
                  <a:cubicBezTo>
                    <a:pt x="149" y="261"/>
                    <a:pt x="144" y="266"/>
                    <a:pt x="138" y="266"/>
                  </a:cubicBezTo>
                  <a:cubicBezTo>
                    <a:pt x="132" y="266"/>
                    <a:pt x="127" y="261"/>
                    <a:pt x="127" y="255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31" y="124"/>
                    <a:pt x="134" y="125"/>
                    <a:pt x="138" y="125"/>
                  </a:cubicBezTo>
                  <a:close/>
                  <a:moveTo>
                    <a:pt x="111" y="71"/>
                  </a:moveTo>
                  <a:cubicBezTo>
                    <a:pt x="112" y="76"/>
                    <a:pt x="112" y="76"/>
                    <a:pt x="112" y="76"/>
                  </a:cubicBezTo>
                  <a:cubicBezTo>
                    <a:pt x="96" y="54"/>
                    <a:pt x="73" y="41"/>
                    <a:pt x="48" y="35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79" y="14"/>
                    <a:pt x="106" y="38"/>
                    <a:pt x="111" y="71"/>
                  </a:cubicBezTo>
                  <a:close/>
                  <a:moveTo>
                    <a:pt x="90" y="68"/>
                  </a:moveTo>
                  <a:cubicBezTo>
                    <a:pt x="85" y="66"/>
                    <a:pt x="79" y="65"/>
                    <a:pt x="73" y="65"/>
                  </a:cubicBezTo>
                  <a:cubicBezTo>
                    <a:pt x="62" y="65"/>
                    <a:pt x="48" y="67"/>
                    <a:pt x="34" y="7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53" y="45"/>
                    <a:pt x="73" y="54"/>
                    <a:pt x="90" y="68"/>
                  </a:cubicBezTo>
                  <a:close/>
                  <a:moveTo>
                    <a:pt x="73" y="76"/>
                  </a:moveTo>
                  <a:cubicBezTo>
                    <a:pt x="99" y="76"/>
                    <a:pt x="114" y="99"/>
                    <a:pt x="117" y="104"/>
                  </a:cubicBezTo>
                  <a:cubicBezTo>
                    <a:pt x="117" y="242"/>
                    <a:pt x="117" y="242"/>
                    <a:pt x="117" y="242"/>
                  </a:cubicBezTo>
                  <a:cubicBezTo>
                    <a:pt x="108" y="234"/>
                    <a:pt x="94" y="223"/>
                    <a:pt x="75" y="218"/>
                  </a:cubicBezTo>
                  <a:cubicBezTo>
                    <a:pt x="61" y="214"/>
                    <a:pt x="40" y="215"/>
                    <a:pt x="26" y="217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29" y="83"/>
                    <a:pt x="53" y="76"/>
                    <a:pt x="73" y="76"/>
                  </a:cubicBezTo>
                  <a:close/>
                  <a:moveTo>
                    <a:pt x="73" y="76"/>
                  </a:moveTo>
                  <a:cubicBezTo>
                    <a:pt x="73" y="76"/>
                    <a:pt x="73" y="76"/>
                    <a:pt x="73" y="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C33A9EA2-501D-41CF-A1C9-40CDE7CB50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50326" y="1901825"/>
              <a:ext cx="38100" cy="42863"/>
            </a:xfrm>
            <a:custGeom>
              <a:avLst/>
              <a:gdLst>
                <a:gd name="T0" fmla="*/ 10 w 10"/>
                <a:gd name="T1" fmla="*/ 6 h 11"/>
                <a:gd name="T2" fmla="*/ 5 w 10"/>
                <a:gd name="T3" fmla="*/ 11 h 11"/>
                <a:gd name="T4" fmla="*/ 0 w 10"/>
                <a:gd name="T5" fmla="*/ 6 h 11"/>
                <a:gd name="T6" fmla="*/ 5 w 10"/>
                <a:gd name="T7" fmla="*/ 0 h 11"/>
                <a:gd name="T8" fmla="*/ 10 w 10"/>
                <a:gd name="T9" fmla="*/ 6 h 11"/>
                <a:gd name="T10" fmla="*/ 10 w 10"/>
                <a:gd name="T11" fmla="*/ 6 h 11"/>
                <a:gd name="T12" fmla="*/ 10 w 10"/>
                <a:gd name="T1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6"/>
                  </a:moveTo>
                  <a:cubicBezTo>
                    <a:pt x="10" y="9"/>
                    <a:pt x="8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3"/>
                    <a:pt x="10" y="6"/>
                  </a:cubicBezTo>
                  <a:close/>
                  <a:moveTo>
                    <a:pt x="10" y="6"/>
                  </a:moveTo>
                  <a:cubicBezTo>
                    <a:pt x="10" y="6"/>
                    <a:pt x="10" y="6"/>
                    <a:pt x="1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4EC5598-A07D-4EAC-A80C-6E65AA81D9B5}"/>
              </a:ext>
            </a:extLst>
          </p:cNvPr>
          <p:cNvGrpSpPr/>
          <p:nvPr/>
        </p:nvGrpSpPr>
        <p:grpSpPr>
          <a:xfrm>
            <a:off x="7074953" y="1951036"/>
            <a:ext cx="807467" cy="817009"/>
            <a:chOff x="6311901" y="1320800"/>
            <a:chExt cx="1074738" cy="1087438"/>
          </a:xfrm>
          <a:solidFill>
            <a:schemeClr val="bg1"/>
          </a:solidFill>
        </p:grpSpPr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A5D5CCB1-7499-4C07-BBB6-173EEF62FA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1901" y="1320800"/>
              <a:ext cx="1074738" cy="1087438"/>
            </a:xfrm>
            <a:custGeom>
              <a:avLst/>
              <a:gdLst>
                <a:gd name="T0" fmla="*/ 227 w 285"/>
                <a:gd name="T1" fmla="*/ 142 h 286"/>
                <a:gd name="T2" fmla="*/ 227 w 285"/>
                <a:gd name="T3" fmla="*/ 0 h 286"/>
                <a:gd name="T4" fmla="*/ 37 w 285"/>
                <a:gd name="T5" fmla="*/ 0 h 286"/>
                <a:gd name="T6" fmla="*/ 0 w 285"/>
                <a:gd name="T7" fmla="*/ 36 h 286"/>
                <a:gd name="T8" fmla="*/ 0 w 285"/>
                <a:gd name="T9" fmla="*/ 246 h 286"/>
                <a:gd name="T10" fmla="*/ 39 w 285"/>
                <a:gd name="T11" fmla="*/ 286 h 286"/>
                <a:gd name="T12" fmla="*/ 213 w 285"/>
                <a:gd name="T13" fmla="*/ 286 h 286"/>
                <a:gd name="T14" fmla="*/ 285 w 285"/>
                <a:gd name="T15" fmla="*/ 213 h 286"/>
                <a:gd name="T16" fmla="*/ 227 w 285"/>
                <a:gd name="T17" fmla="*/ 142 h 286"/>
                <a:gd name="T18" fmla="*/ 210 w 285"/>
                <a:gd name="T19" fmla="*/ 141 h 286"/>
                <a:gd name="T20" fmla="*/ 140 w 285"/>
                <a:gd name="T21" fmla="*/ 207 h 286"/>
                <a:gd name="T22" fmla="*/ 67 w 285"/>
                <a:gd name="T23" fmla="*/ 207 h 286"/>
                <a:gd name="T24" fmla="*/ 67 w 285"/>
                <a:gd name="T25" fmla="*/ 16 h 286"/>
                <a:gd name="T26" fmla="*/ 210 w 285"/>
                <a:gd name="T27" fmla="*/ 16 h 286"/>
                <a:gd name="T28" fmla="*/ 210 w 285"/>
                <a:gd name="T29" fmla="*/ 141 h 286"/>
                <a:gd name="T30" fmla="*/ 37 w 285"/>
                <a:gd name="T31" fmla="*/ 16 h 286"/>
                <a:gd name="T32" fmla="*/ 50 w 285"/>
                <a:gd name="T33" fmla="*/ 16 h 286"/>
                <a:gd name="T34" fmla="*/ 50 w 285"/>
                <a:gd name="T35" fmla="*/ 207 h 286"/>
                <a:gd name="T36" fmla="*/ 39 w 285"/>
                <a:gd name="T37" fmla="*/ 207 h 286"/>
                <a:gd name="T38" fmla="*/ 17 w 285"/>
                <a:gd name="T39" fmla="*/ 214 h 286"/>
                <a:gd name="T40" fmla="*/ 17 w 285"/>
                <a:gd name="T41" fmla="*/ 36 h 286"/>
                <a:gd name="T42" fmla="*/ 37 w 285"/>
                <a:gd name="T43" fmla="*/ 16 h 286"/>
                <a:gd name="T44" fmla="*/ 39 w 285"/>
                <a:gd name="T45" fmla="*/ 269 h 286"/>
                <a:gd name="T46" fmla="*/ 16 w 285"/>
                <a:gd name="T47" fmla="*/ 246 h 286"/>
                <a:gd name="T48" fmla="*/ 39 w 285"/>
                <a:gd name="T49" fmla="*/ 224 h 286"/>
                <a:gd name="T50" fmla="*/ 141 w 285"/>
                <a:gd name="T51" fmla="*/ 224 h 286"/>
                <a:gd name="T52" fmla="*/ 145 w 285"/>
                <a:gd name="T53" fmla="*/ 238 h 286"/>
                <a:gd name="T54" fmla="*/ 42 w 285"/>
                <a:gd name="T55" fmla="*/ 238 h 286"/>
                <a:gd name="T56" fmla="*/ 42 w 285"/>
                <a:gd name="T57" fmla="*/ 255 h 286"/>
                <a:gd name="T58" fmla="*/ 153 w 285"/>
                <a:gd name="T59" fmla="*/ 255 h 286"/>
                <a:gd name="T60" fmla="*/ 166 w 285"/>
                <a:gd name="T61" fmla="*/ 269 h 286"/>
                <a:gd name="T62" fmla="*/ 39 w 285"/>
                <a:gd name="T63" fmla="*/ 269 h 286"/>
                <a:gd name="T64" fmla="*/ 213 w 285"/>
                <a:gd name="T65" fmla="*/ 269 h 286"/>
                <a:gd name="T66" fmla="*/ 157 w 285"/>
                <a:gd name="T67" fmla="*/ 213 h 286"/>
                <a:gd name="T68" fmla="*/ 213 w 285"/>
                <a:gd name="T69" fmla="*/ 157 h 286"/>
                <a:gd name="T70" fmla="*/ 268 w 285"/>
                <a:gd name="T71" fmla="*/ 213 h 286"/>
                <a:gd name="T72" fmla="*/ 213 w 285"/>
                <a:gd name="T73" fmla="*/ 269 h 286"/>
                <a:gd name="T74" fmla="*/ 213 w 285"/>
                <a:gd name="T75" fmla="*/ 269 h 286"/>
                <a:gd name="T76" fmla="*/ 213 w 285"/>
                <a:gd name="T77" fmla="*/ 269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5" h="286">
                  <a:moveTo>
                    <a:pt x="227" y="142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245"/>
                    <a:pt x="0" y="246"/>
                  </a:cubicBezTo>
                  <a:cubicBezTo>
                    <a:pt x="0" y="268"/>
                    <a:pt x="17" y="286"/>
                    <a:pt x="39" y="286"/>
                  </a:cubicBezTo>
                  <a:cubicBezTo>
                    <a:pt x="213" y="286"/>
                    <a:pt x="213" y="286"/>
                    <a:pt x="213" y="286"/>
                  </a:cubicBezTo>
                  <a:cubicBezTo>
                    <a:pt x="253" y="286"/>
                    <a:pt x="285" y="253"/>
                    <a:pt x="285" y="213"/>
                  </a:cubicBezTo>
                  <a:cubicBezTo>
                    <a:pt x="285" y="178"/>
                    <a:pt x="260" y="149"/>
                    <a:pt x="227" y="142"/>
                  </a:cubicBezTo>
                  <a:close/>
                  <a:moveTo>
                    <a:pt x="210" y="141"/>
                  </a:moveTo>
                  <a:cubicBezTo>
                    <a:pt x="173" y="142"/>
                    <a:pt x="143" y="171"/>
                    <a:pt x="140" y="207"/>
                  </a:cubicBezTo>
                  <a:cubicBezTo>
                    <a:pt x="67" y="207"/>
                    <a:pt x="67" y="207"/>
                    <a:pt x="67" y="20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10" y="141"/>
                    <a:pt x="210" y="141"/>
                    <a:pt x="210" y="141"/>
                  </a:cubicBezTo>
                  <a:close/>
                  <a:moveTo>
                    <a:pt x="37" y="16"/>
                  </a:moveTo>
                  <a:cubicBezTo>
                    <a:pt x="50" y="16"/>
                    <a:pt x="50" y="16"/>
                    <a:pt x="50" y="16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39" y="207"/>
                    <a:pt x="39" y="207"/>
                    <a:pt x="39" y="207"/>
                  </a:cubicBezTo>
                  <a:cubicBezTo>
                    <a:pt x="31" y="207"/>
                    <a:pt x="23" y="210"/>
                    <a:pt x="17" y="21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25"/>
                    <a:pt x="26" y="16"/>
                    <a:pt x="37" y="16"/>
                  </a:cubicBezTo>
                  <a:close/>
                  <a:moveTo>
                    <a:pt x="39" y="269"/>
                  </a:moveTo>
                  <a:cubicBezTo>
                    <a:pt x="27" y="269"/>
                    <a:pt x="16" y="259"/>
                    <a:pt x="16" y="246"/>
                  </a:cubicBezTo>
                  <a:cubicBezTo>
                    <a:pt x="16" y="234"/>
                    <a:pt x="27" y="224"/>
                    <a:pt x="39" y="224"/>
                  </a:cubicBezTo>
                  <a:cubicBezTo>
                    <a:pt x="141" y="224"/>
                    <a:pt x="141" y="224"/>
                    <a:pt x="141" y="224"/>
                  </a:cubicBezTo>
                  <a:cubicBezTo>
                    <a:pt x="142" y="229"/>
                    <a:pt x="143" y="234"/>
                    <a:pt x="145" y="238"/>
                  </a:cubicBezTo>
                  <a:cubicBezTo>
                    <a:pt x="42" y="238"/>
                    <a:pt x="42" y="238"/>
                    <a:pt x="42" y="238"/>
                  </a:cubicBezTo>
                  <a:cubicBezTo>
                    <a:pt x="42" y="255"/>
                    <a:pt x="42" y="255"/>
                    <a:pt x="42" y="255"/>
                  </a:cubicBezTo>
                  <a:cubicBezTo>
                    <a:pt x="153" y="255"/>
                    <a:pt x="153" y="255"/>
                    <a:pt x="153" y="255"/>
                  </a:cubicBezTo>
                  <a:cubicBezTo>
                    <a:pt x="157" y="260"/>
                    <a:pt x="161" y="265"/>
                    <a:pt x="166" y="269"/>
                  </a:cubicBezTo>
                  <a:lnTo>
                    <a:pt x="39" y="269"/>
                  </a:lnTo>
                  <a:close/>
                  <a:moveTo>
                    <a:pt x="213" y="269"/>
                  </a:moveTo>
                  <a:cubicBezTo>
                    <a:pt x="182" y="269"/>
                    <a:pt x="157" y="244"/>
                    <a:pt x="157" y="213"/>
                  </a:cubicBezTo>
                  <a:cubicBezTo>
                    <a:pt x="157" y="182"/>
                    <a:pt x="182" y="157"/>
                    <a:pt x="213" y="157"/>
                  </a:cubicBezTo>
                  <a:cubicBezTo>
                    <a:pt x="243" y="157"/>
                    <a:pt x="268" y="182"/>
                    <a:pt x="268" y="213"/>
                  </a:cubicBezTo>
                  <a:cubicBezTo>
                    <a:pt x="268" y="244"/>
                    <a:pt x="243" y="269"/>
                    <a:pt x="213" y="269"/>
                  </a:cubicBezTo>
                  <a:close/>
                  <a:moveTo>
                    <a:pt x="213" y="269"/>
                  </a:moveTo>
                  <a:cubicBezTo>
                    <a:pt x="213" y="269"/>
                    <a:pt x="213" y="269"/>
                    <a:pt x="213" y="2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C097D759-C77A-4980-8BA1-19B7032546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7701" y="2005013"/>
              <a:ext cx="230188" cy="258763"/>
            </a:xfrm>
            <a:custGeom>
              <a:avLst/>
              <a:gdLst>
                <a:gd name="T0" fmla="*/ 93 w 145"/>
                <a:gd name="T1" fmla="*/ 86 h 163"/>
                <a:gd name="T2" fmla="*/ 93 w 145"/>
                <a:gd name="T3" fmla="*/ 0 h 163"/>
                <a:gd name="T4" fmla="*/ 53 w 145"/>
                <a:gd name="T5" fmla="*/ 0 h 163"/>
                <a:gd name="T6" fmla="*/ 53 w 145"/>
                <a:gd name="T7" fmla="*/ 86 h 163"/>
                <a:gd name="T8" fmla="*/ 29 w 145"/>
                <a:gd name="T9" fmla="*/ 62 h 163"/>
                <a:gd name="T10" fmla="*/ 0 w 145"/>
                <a:gd name="T11" fmla="*/ 91 h 163"/>
                <a:gd name="T12" fmla="*/ 74 w 145"/>
                <a:gd name="T13" fmla="*/ 163 h 163"/>
                <a:gd name="T14" fmla="*/ 145 w 145"/>
                <a:gd name="T15" fmla="*/ 91 h 163"/>
                <a:gd name="T16" fmla="*/ 117 w 145"/>
                <a:gd name="T17" fmla="*/ 62 h 163"/>
                <a:gd name="T18" fmla="*/ 93 w 145"/>
                <a:gd name="T19" fmla="*/ 86 h 163"/>
                <a:gd name="T20" fmla="*/ 93 w 145"/>
                <a:gd name="T21" fmla="*/ 86 h 163"/>
                <a:gd name="T22" fmla="*/ 93 w 145"/>
                <a:gd name="T23" fmla="*/ 8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63">
                  <a:moveTo>
                    <a:pt x="93" y="86"/>
                  </a:moveTo>
                  <a:lnTo>
                    <a:pt x="93" y="0"/>
                  </a:lnTo>
                  <a:lnTo>
                    <a:pt x="53" y="0"/>
                  </a:lnTo>
                  <a:lnTo>
                    <a:pt x="53" y="86"/>
                  </a:lnTo>
                  <a:lnTo>
                    <a:pt x="29" y="62"/>
                  </a:lnTo>
                  <a:lnTo>
                    <a:pt x="0" y="91"/>
                  </a:lnTo>
                  <a:lnTo>
                    <a:pt x="74" y="163"/>
                  </a:lnTo>
                  <a:lnTo>
                    <a:pt x="145" y="91"/>
                  </a:lnTo>
                  <a:lnTo>
                    <a:pt x="117" y="62"/>
                  </a:lnTo>
                  <a:lnTo>
                    <a:pt x="93" y="86"/>
                  </a:lnTo>
                  <a:close/>
                  <a:moveTo>
                    <a:pt x="93" y="86"/>
                  </a:moveTo>
                  <a:lnTo>
                    <a:pt x="93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Freeform 19">
              <a:extLst>
                <a:ext uri="{FF2B5EF4-FFF2-40B4-BE49-F238E27FC236}">
                  <a16:creationId xmlns:a16="http://schemas.microsoft.com/office/drawing/2014/main" id="{89CAB0E2-B1F6-44A6-AE8C-2A7816162A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7701" y="2005013"/>
              <a:ext cx="230188" cy="258763"/>
            </a:xfrm>
            <a:custGeom>
              <a:avLst/>
              <a:gdLst>
                <a:gd name="T0" fmla="*/ 93 w 145"/>
                <a:gd name="T1" fmla="*/ 86 h 163"/>
                <a:gd name="T2" fmla="*/ 93 w 145"/>
                <a:gd name="T3" fmla="*/ 0 h 163"/>
                <a:gd name="T4" fmla="*/ 53 w 145"/>
                <a:gd name="T5" fmla="*/ 0 h 163"/>
                <a:gd name="T6" fmla="*/ 53 w 145"/>
                <a:gd name="T7" fmla="*/ 86 h 163"/>
                <a:gd name="T8" fmla="*/ 29 w 145"/>
                <a:gd name="T9" fmla="*/ 62 h 163"/>
                <a:gd name="T10" fmla="*/ 0 w 145"/>
                <a:gd name="T11" fmla="*/ 91 h 163"/>
                <a:gd name="T12" fmla="*/ 74 w 145"/>
                <a:gd name="T13" fmla="*/ 163 h 163"/>
                <a:gd name="T14" fmla="*/ 145 w 145"/>
                <a:gd name="T15" fmla="*/ 91 h 163"/>
                <a:gd name="T16" fmla="*/ 117 w 145"/>
                <a:gd name="T17" fmla="*/ 62 h 163"/>
                <a:gd name="T18" fmla="*/ 93 w 145"/>
                <a:gd name="T19" fmla="*/ 86 h 163"/>
                <a:gd name="T20" fmla="*/ 93 w 145"/>
                <a:gd name="T21" fmla="*/ 86 h 163"/>
                <a:gd name="T22" fmla="*/ 93 w 145"/>
                <a:gd name="T23" fmla="*/ 8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63">
                  <a:moveTo>
                    <a:pt x="93" y="86"/>
                  </a:moveTo>
                  <a:lnTo>
                    <a:pt x="93" y="0"/>
                  </a:lnTo>
                  <a:lnTo>
                    <a:pt x="53" y="0"/>
                  </a:lnTo>
                  <a:lnTo>
                    <a:pt x="53" y="86"/>
                  </a:lnTo>
                  <a:lnTo>
                    <a:pt x="29" y="62"/>
                  </a:lnTo>
                  <a:lnTo>
                    <a:pt x="0" y="91"/>
                  </a:lnTo>
                  <a:lnTo>
                    <a:pt x="74" y="163"/>
                  </a:lnTo>
                  <a:lnTo>
                    <a:pt x="145" y="91"/>
                  </a:lnTo>
                  <a:lnTo>
                    <a:pt x="117" y="62"/>
                  </a:lnTo>
                  <a:lnTo>
                    <a:pt x="93" y="86"/>
                  </a:lnTo>
                  <a:moveTo>
                    <a:pt x="93" y="86"/>
                  </a:moveTo>
                  <a:lnTo>
                    <a:pt x="93" y="8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Rectangle 20">
              <a:extLst>
                <a:ext uri="{FF2B5EF4-FFF2-40B4-BE49-F238E27FC236}">
                  <a16:creationId xmlns:a16="http://schemas.microsoft.com/office/drawing/2014/main" id="{D9953BC0-21D5-41FF-B7D4-AC3FDABF9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176" y="1506538"/>
              <a:ext cx="21113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Rectangle 21">
              <a:extLst>
                <a:ext uri="{FF2B5EF4-FFF2-40B4-BE49-F238E27FC236}">
                  <a16:creationId xmlns:a16="http://schemas.microsoft.com/office/drawing/2014/main" id="{05404104-DDE1-4E9C-B29A-5A39FAB5B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2738" y="1643063"/>
              <a:ext cx="354013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29F0451-347A-4F86-B838-D480DB5D256D}"/>
              </a:ext>
            </a:extLst>
          </p:cNvPr>
          <p:cNvGrpSpPr/>
          <p:nvPr/>
        </p:nvGrpSpPr>
        <p:grpSpPr>
          <a:xfrm>
            <a:off x="4433601" y="2024497"/>
            <a:ext cx="813213" cy="670086"/>
            <a:chOff x="4457701" y="1373188"/>
            <a:chExt cx="1190625" cy="981075"/>
          </a:xfrm>
          <a:solidFill>
            <a:schemeClr val="bg1"/>
          </a:solidFill>
        </p:grpSpPr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29A1C9B0-CB46-43AC-83BB-EE73DE34ED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1" y="1373188"/>
              <a:ext cx="1190625" cy="981075"/>
            </a:xfrm>
            <a:custGeom>
              <a:avLst/>
              <a:gdLst>
                <a:gd name="T0" fmla="*/ 307 w 316"/>
                <a:gd name="T1" fmla="*/ 46 h 258"/>
                <a:gd name="T2" fmla="*/ 277 w 316"/>
                <a:gd name="T3" fmla="*/ 46 h 258"/>
                <a:gd name="T4" fmla="*/ 277 w 316"/>
                <a:gd name="T5" fmla="*/ 9 h 258"/>
                <a:gd name="T6" fmla="*/ 267 w 316"/>
                <a:gd name="T7" fmla="*/ 0 h 258"/>
                <a:gd name="T8" fmla="*/ 158 w 316"/>
                <a:gd name="T9" fmla="*/ 48 h 258"/>
                <a:gd name="T10" fmla="*/ 50 w 316"/>
                <a:gd name="T11" fmla="*/ 0 h 258"/>
                <a:gd name="T12" fmla="*/ 40 w 316"/>
                <a:gd name="T13" fmla="*/ 9 h 258"/>
                <a:gd name="T14" fmla="*/ 40 w 316"/>
                <a:gd name="T15" fmla="*/ 47 h 258"/>
                <a:gd name="T16" fmla="*/ 10 w 316"/>
                <a:gd name="T17" fmla="*/ 46 h 258"/>
                <a:gd name="T18" fmla="*/ 0 w 316"/>
                <a:gd name="T19" fmla="*/ 55 h 258"/>
                <a:gd name="T20" fmla="*/ 0 w 316"/>
                <a:gd name="T21" fmla="*/ 225 h 258"/>
                <a:gd name="T22" fmla="*/ 9 w 316"/>
                <a:gd name="T23" fmla="*/ 234 h 258"/>
                <a:gd name="T24" fmla="*/ 155 w 316"/>
                <a:gd name="T25" fmla="*/ 257 h 258"/>
                <a:gd name="T26" fmla="*/ 162 w 316"/>
                <a:gd name="T27" fmla="*/ 257 h 258"/>
                <a:gd name="T28" fmla="*/ 308 w 316"/>
                <a:gd name="T29" fmla="*/ 234 h 258"/>
                <a:gd name="T30" fmla="*/ 316 w 316"/>
                <a:gd name="T31" fmla="*/ 225 h 258"/>
                <a:gd name="T32" fmla="*/ 316 w 316"/>
                <a:gd name="T33" fmla="*/ 55 h 258"/>
                <a:gd name="T34" fmla="*/ 307 w 316"/>
                <a:gd name="T35" fmla="*/ 46 h 258"/>
                <a:gd name="T36" fmla="*/ 258 w 316"/>
                <a:gd name="T37" fmla="*/ 20 h 258"/>
                <a:gd name="T38" fmla="*/ 258 w 316"/>
                <a:gd name="T39" fmla="*/ 179 h 258"/>
                <a:gd name="T40" fmla="*/ 168 w 316"/>
                <a:gd name="T41" fmla="*/ 225 h 258"/>
                <a:gd name="T42" fmla="*/ 168 w 316"/>
                <a:gd name="T43" fmla="*/ 65 h 258"/>
                <a:gd name="T44" fmla="*/ 258 w 316"/>
                <a:gd name="T45" fmla="*/ 20 h 258"/>
                <a:gd name="T46" fmla="*/ 59 w 316"/>
                <a:gd name="T47" fmla="*/ 20 h 258"/>
                <a:gd name="T48" fmla="*/ 149 w 316"/>
                <a:gd name="T49" fmla="*/ 65 h 258"/>
                <a:gd name="T50" fmla="*/ 149 w 316"/>
                <a:gd name="T51" fmla="*/ 225 h 258"/>
                <a:gd name="T52" fmla="*/ 59 w 316"/>
                <a:gd name="T53" fmla="*/ 179 h 258"/>
                <a:gd name="T54" fmla="*/ 59 w 316"/>
                <a:gd name="T55" fmla="*/ 20 h 258"/>
                <a:gd name="T56" fmla="*/ 19 w 316"/>
                <a:gd name="T57" fmla="*/ 216 h 258"/>
                <a:gd name="T58" fmla="*/ 19 w 316"/>
                <a:gd name="T59" fmla="*/ 65 h 258"/>
                <a:gd name="T60" fmla="*/ 40 w 316"/>
                <a:gd name="T61" fmla="*/ 66 h 258"/>
                <a:gd name="T62" fmla="*/ 40 w 316"/>
                <a:gd name="T63" fmla="*/ 187 h 258"/>
                <a:gd name="T64" fmla="*/ 48 w 316"/>
                <a:gd name="T65" fmla="*/ 196 h 258"/>
                <a:gd name="T66" fmla="*/ 122 w 316"/>
                <a:gd name="T67" fmla="*/ 227 h 258"/>
                <a:gd name="T68" fmla="*/ 19 w 316"/>
                <a:gd name="T69" fmla="*/ 216 h 258"/>
                <a:gd name="T70" fmla="*/ 298 w 316"/>
                <a:gd name="T71" fmla="*/ 216 h 258"/>
                <a:gd name="T72" fmla="*/ 195 w 316"/>
                <a:gd name="T73" fmla="*/ 227 h 258"/>
                <a:gd name="T74" fmla="*/ 269 w 316"/>
                <a:gd name="T75" fmla="*/ 196 h 258"/>
                <a:gd name="T76" fmla="*/ 277 w 316"/>
                <a:gd name="T77" fmla="*/ 187 h 258"/>
                <a:gd name="T78" fmla="*/ 277 w 316"/>
                <a:gd name="T79" fmla="*/ 65 h 258"/>
                <a:gd name="T80" fmla="*/ 298 w 316"/>
                <a:gd name="T81" fmla="*/ 64 h 258"/>
                <a:gd name="T82" fmla="*/ 298 w 316"/>
                <a:gd name="T83" fmla="*/ 216 h 258"/>
                <a:gd name="T84" fmla="*/ 298 w 316"/>
                <a:gd name="T85" fmla="*/ 216 h 258"/>
                <a:gd name="T86" fmla="*/ 298 w 316"/>
                <a:gd name="T87" fmla="*/ 21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6" h="258">
                  <a:moveTo>
                    <a:pt x="307" y="46"/>
                  </a:moveTo>
                  <a:cubicBezTo>
                    <a:pt x="307" y="46"/>
                    <a:pt x="295" y="46"/>
                    <a:pt x="277" y="46"/>
                  </a:cubicBezTo>
                  <a:cubicBezTo>
                    <a:pt x="277" y="9"/>
                    <a:pt x="277" y="9"/>
                    <a:pt x="277" y="9"/>
                  </a:cubicBezTo>
                  <a:cubicBezTo>
                    <a:pt x="277" y="4"/>
                    <a:pt x="272" y="0"/>
                    <a:pt x="267" y="0"/>
                  </a:cubicBezTo>
                  <a:cubicBezTo>
                    <a:pt x="231" y="3"/>
                    <a:pt x="185" y="19"/>
                    <a:pt x="158" y="48"/>
                  </a:cubicBezTo>
                  <a:cubicBezTo>
                    <a:pt x="131" y="19"/>
                    <a:pt x="86" y="3"/>
                    <a:pt x="50" y="0"/>
                  </a:cubicBezTo>
                  <a:cubicBezTo>
                    <a:pt x="45" y="0"/>
                    <a:pt x="40" y="4"/>
                    <a:pt x="40" y="9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0" y="47"/>
                    <a:pt x="20" y="46"/>
                    <a:pt x="10" y="46"/>
                  </a:cubicBezTo>
                  <a:cubicBezTo>
                    <a:pt x="5" y="46"/>
                    <a:pt x="0" y="50"/>
                    <a:pt x="0" y="5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29"/>
                    <a:pt x="4" y="234"/>
                    <a:pt x="9" y="234"/>
                  </a:cubicBezTo>
                  <a:cubicBezTo>
                    <a:pt x="46" y="236"/>
                    <a:pt x="108" y="237"/>
                    <a:pt x="155" y="257"/>
                  </a:cubicBezTo>
                  <a:cubicBezTo>
                    <a:pt x="159" y="258"/>
                    <a:pt x="163" y="256"/>
                    <a:pt x="162" y="257"/>
                  </a:cubicBezTo>
                  <a:cubicBezTo>
                    <a:pt x="209" y="237"/>
                    <a:pt x="271" y="236"/>
                    <a:pt x="308" y="234"/>
                  </a:cubicBezTo>
                  <a:cubicBezTo>
                    <a:pt x="313" y="234"/>
                    <a:pt x="316" y="229"/>
                    <a:pt x="316" y="225"/>
                  </a:cubicBezTo>
                  <a:cubicBezTo>
                    <a:pt x="316" y="55"/>
                    <a:pt x="316" y="55"/>
                    <a:pt x="316" y="55"/>
                  </a:cubicBezTo>
                  <a:cubicBezTo>
                    <a:pt x="316" y="50"/>
                    <a:pt x="312" y="46"/>
                    <a:pt x="307" y="46"/>
                  </a:cubicBezTo>
                  <a:close/>
                  <a:moveTo>
                    <a:pt x="258" y="20"/>
                  </a:moveTo>
                  <a:cubicBezTo>
                    <a:pt x="258" y="179"/>
                    <a:pt x="258" y="179"/>
                    <a:pt x="258" y="179"/>
                  </a:cubicBezTo>
                  <a:cubicBezTo>
                    <a:pt x="231" y="185"/>
                    <a:pt x="197" y="198"/>
                    <a:pt x="168" y="225"/>
                  </a:cubicBezTo>
                  <a:cubicBezTo>
                    <a:pt x="168" y="217"/>
                    <a:pt x="168" y="70"/>
                    <a:pt x="168" y="65"/>
                  </a:cubicBezTo>
                  <a:cubicBezTo>
                    <a:pt x="188" y="40"/>
                    <a:pt x="227" y="25"/>
                    <a:pt x="258" y="20"/>
                  </a:cubicBezTo>
                  <a:close/>
                  <a:moveTo>
                    <a:pt x="59" y="20"/>
                  </a:moveTo>
                  <a:cubicBezTo>
                    <a:pt x="90" y="25"/>
                    <a:pt x="129" y="40"/>
                    <a:pt x="149" y="65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19" y="198"/>
                    <a:pt x="86" y="185"/>
                    <a:pt x="59" y="179"/>
                  </a:cubicBezTo>
                  <a:lnTo>
                    <a:pt x="59" y="20"/>
                  </a:lnTo>
                  <a:close/>
                  <a:moveTo>
                    <a:pt x="19" y="216"/>
                  </a:moveTo>
                  <a:cubicBezTo>
                    <a:pt x="19" y="65"/>
                    <a:pt x="19" y="65"/>
                    <a:pt x="19" y="65"/>
                  </a:cubicBezTo>
                  <a:cubicBezTo>
                    <a:pt x="26" y="65"/>
                    <a:pt x="33" y="65"/>
                    <a:pt x="40" y="66"/>
                  </a:cubicBezTo>
                  <a:cubicBezTo>
                    <a:pt x="40" y="187"/>
                    <a:pt x="40" y="187"/>
                    <a:pt x="40" y="187"/>
                  </a:cubicBezTo>
                  <a:cubicBezTo>
                    <a:pt x="40" y="191"/>
                    <a:pt x="43" y="195"/>
                    <a:pt x="48" y="196"/>
                  </a:cubicBezTo>
                  <a:cubicBezTo>
                    <a:pt x="69" y="200"/>
                    <a:pt x="97" y="208"/>
                    <a:pt x="122" y="227"/>
                  </a:cubicBezTo>
                  <a:cubicBezTo>
                    <a:pt x="86" y="219"/>
                    <a:pt x="47" y="217"/>
                    <a:pt x="19" y="216"/>
                  </a:cubicBezTo>
                  <a:close/>
                  <a:moveTo>
                    <a:pt x="298" y="216"/>
                  </a:moveTo>
                  <a:cubicBezTo>
                    <a:pt x="270" y="217"/>
                    <a:pt x="231" y="219"/>
                    <a:pt x="195" y="227"/>
                  </a:cubicBezTo>
                  <a:cubicBezTo>
                    <a:pt x="220" y="208"/>
                    <a:pt x="248" y="200"/>
                    <a:pt x="269" y="196"/>
                  </a:cubicBezTo>
                  <a:cubicBezTo>
                    <a:pt x="273" y="195"/>
                    <a:pt x="277" y="191"/>
                    <a:pt x="277" y="187"/>
                  </a:cubicBezTo>
                  <a:cubicBezTo>
                    <a:pt x="277" y="65"/>
                    <a:pt x="277" y="65"/>
                    <a:pt x="277" y="65"/>
                  </a:cubicBezTo>
                  <a:cubicBezTo>
                    <a:pt x="285" y="64"/>
                    <a:pt x="293" y="64"/>
                    <a:pt x="298" y="64"/>
                  </a:cubicBezTo>
                  <a:lnTo>
                    <a:pt x="298" y="216"/>
                  </a:lnTo>
                  <a:close/>
                  <a:moveTo>
                    <a:pt x="298" y="216"/>
                  </a:moveTo>
                  <a:cubicBezTo>
                    <a:pt x="298" y="216"/>
                    <a:pt x="298" y="216"/>
                    <a:pt x="298" y="2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Freeform 23">
              <a:extLst>
                <a:ext uri="{FF2B5EF4-FFF2-40B4-BE49-F238E27FC236}">
                  <a16:creationId xmlns:a16="http://schemas.microsoft.com/office/drawing/2014/main" id="{8F90EDF3-DBDB-4FF8-AACC-2DECA9836D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2501" y="1647825"/>
              <a:ext cx="184150" cy="125413"/>
            </a:xfrm>
            <a:custGeom>
              <a:avLst/>
              <a:gdLst>
                <a:gd name="T0" fmla="*/ 44 w 49"/>
                <a:gd name="T1" fmla="*/ 15 h 33"/>
                <a:gd name="T2" fmla="*/ 11 w 49"/>
                <a:gd name="T3" fmla="*/ 1 h 33"/>
                <a:gd name="T4" fmla="*/ 0 w 49"/>
                <a:gd name="T5" fmla="*/ 9 h 33"/>
                <a:gd name="T6" fmla="*/ 8 w 49"/>
                <a:gd name="T7" fmla="*/ 20 h 33"/>
                <a:gd name="T8" fmla="*/ 33 w 49"/>
                <a:gd name="T9" fmla="*/ 30 h 33"/>
                <a:gd name="T10" fmla="*/ 46 w 49"/>
                <a:gd name="T11" fmla="*/ 28 h 33"/>
                <a:gd name="T12" fmla="*/ 44 w 49"/>
                <a:gd name="T13" fmla="*/ 15 h 33"/>
                <a:gd name="T14" fmla="*/ 44 w 49"/>
                <a:gd name="T15" fmla="*/ 15 h 33"/>
                <a:gd name="T16" fmla="*/ 44 w 49"/>
                <a:gd name="T17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3">
                  <a:moveTo>
                    <a:pt x="44" y="15"/>
                  </a:moveTo>
                  <a:cubicBezTo>
                    <a:pt x="37" y="10"/>
                    <a:pt x="24" y="3"/>
                    <a:pt x="11" y="1"/>
                  </a:cubicBezTo>
                  <a:cubicBezTo>
                    <a:pt x="6" y="0"/>
                    <a:pt x="1" y="4"/>
                    <a:pt x="0" y="9"/>
                  </a:cubicBezTo>
                  <a:cubicBezTo>
                    <a:pt x="0" y="14"/>
                    <a:pt x="3" y="19"/>
                    <a:pt x="8" y="20"/>
                  </a:cubicBezTo>
                  <a:cubicBezTo>
                    <a:pt x="18" y="21"/>
                    <a:pt x="28" y="26"/>
                    <a:pt x="33" y="30"/>
                  </a:cubicBezTo>
                  <a:cubicBezTo>
                    <a:pt x="38" y="33"/>
                    <a:pt x="43" y="32"/>
                    <a:pt x="46" y="28"/>
                  </a:cubicBezTo>
                  <a:cubicBezTo>
                    <a:pt x="49" y="23"/>
                    <a:pt x="48" y="18"/>
                    <a:pt x="44" y="15"/>
                  </a:cubicBezTo>
                  <a:close/>
                  <a:moveTo>
                    <a:pt x="44" y="15"/>
                  </a:moveTo>
                  <a:cubicBezTo>
                    <a:pt x="44" y="15"/>
                    <a:pt x="44" y="15"/>
                    <a:pt x="44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Freeform 24">
              <a:extLst>
                <a:ext uri="{FF2B5EF4-FFF2-40B4-BE49-F238E27FC236}">
                  <a16:creationId xmlns:a16="http://schemas.microsoft.com/office/drawing/2014/main" id="{69E738A2-98BF-4F9B-8D95-A96ADC59AD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2501" y="1849438"/>
              <a:ext cx="184150" cy="120650"/>
            </a:xfrm>
            <a:custGeom>
              <a:avLst/>
              <a:gdLst>
                <a:gd name="T0" fmla="*/ 43 w 49"/>
                <a:gd name="T1" fmla="*/ 14 h 32"/>
                <a:gd name="T2" fmla="*/ 11 w 49"/>
                <a:gd name="T3" fmla="*/ 1 h 32"/>
                <a:gd name="T4" fmla="*/ 0 w 49"/>
                <a:gd name="T5" fmla="*/ 8 h 32"/>
                <a:gd name="T6" fmla="*/ 8 w 49"/>
                <a:gd name="T7" fmla="*/ 19 h 32"/>
                <a:gd name="T8" fmla="*/ 33 w 49"/>
                <a:gd name="T9" fmla="*/ 30 h 32"/>
                <a:gd name="T10" fmla="*/ 46 w 49"/>
                <a:gd name="T11" fmla="*/ 27 h 32"/>
                <a:gd name="T12" fmla="*/ 43 w 49"/>
                <a:gd name="T13" fmla="*/ 14 h 32"/>
                <a:gd name="T14" fmla="*/ 43 w 49"/>
                <a:gd name="T15" fmla="*/ 14 h 32"/>
                <a:gd name="T16" fmla="*/ 43 w 49"/>
                <a:gd name="T17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2">
                  <a:moveTo>
                    <a:pt x="43" y="14"/>
                  </a:moveTo>
                  <a:cubicBezTo>
                    <a:pt x="36" y="10"/>
                    <a:pt x="24" y="3"/>
                    <a:pt x="11" y="1"/>
                  </a:cubicBezTo>
                  <a:cubicBezTo>
                    <a:pt x="6" y="0"/>
                    <a:pt x="1" y="3"/>
                    <a:pt x="0" y="8"/>
                  </a:cubicBezTo>
                  <a:cubicBezTo>
                    <a:pt x="0" y="13"/>
                    <a:pt x="3" y="18"/>
                    <a:pt x="8" y="19"/>
                  </a:cubicBezTo>
                  <a:cubicBezTo>
                    <a:pt x="18" y="21"/>
                    <a:pt x="29" y="27"/>
                    <a:pt x="33" y="30"/>
                  </a:cubicBezTo>
                  <a:cubicBezTo>
                    <a:pt x="38" y="32"/>
                    <a:pt x="44" y="31"/>
                    <a:pt x="46" y="27"/>
                  </a:cubicBezTo>
                  <a:cubicBezTo>
                    <a:pt x="49" y="22"/>
                    <a:pt x="47" y="17"/>
                    <a:pt x="43" y="14"/>
                  </a:cubicBezTo>
                  <a:close/>
                  <a:moveTo>
                    <a:pt x="43" y="14"/>
                  </a:moveTo>
                  <a:cubicBezTo>
                    <a:pt x="43" y="14"/>
                    <a:pt x="43" y="14"/>
                    <a:pt x="4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Freeform 25">
              <a:extLst>
                <a:ext uri="{FF2B5EF4-FFF2-40B4-BE49-F238E27FC236}">
                  <a16:creationId xmlns:a16="http://schemas.microsoft.com/office/drawing/2014/main" id="{10F161FA-14EC-48F0-834F-0EB914E361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2551" y="1647825"/>
              <a:ext cx="184150" cy="125413"/>
            </a:xfrm>
            <a:custGeom>
              <a:avLst/>
              <a:gdLst>
                <a:gd name="T0" fmla="*/ 15 w 49"/>
                <a:gd name="T1" fmla="*/ 30 h 33"/>
                <a:gd name="T2" fmla="*/ 41 w 49"/>
                <a:gd name="T3" fmla="*/ 20 h 33"/>
                <a:gd name="T4" fmla="*/ 48 w 49"/>
                <a:gd name="T5" fmla="*/ 9 h 33"/>
                <a:gd name="T6" fmla="*/ 38 w 49"/>
                <a:gd name="T7" fmla="*/ 1 h 33"/>
                <a:gd name="T8" fmla="*/ 5 w 49"/>
                <a:gd name="T9" fmla="*/ 15 h 33"/>
                <a:gd name="T10" fmla="*/ 2 w 49"/>
                <a:gd name="T11" fmla="*/ 28 h 33"/>
                <a:gd name="T12" fmla="*/ 15 w 49"/>
                <a:gd name="T13" fmla="*/ 30 h 33"/>
                <a:gd name="T14" fmla="*/ 15 w 49"/>
                <a:gd name="T15" fmla="*/ 30 h 33"/>
                <a:gd name="T16" fmla="*/ 15 w 49"/>
                <a:gd name="T1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3">
                  <a:moveTo>
                    <a:pt x="15" y="30"/>
                  </a:moveTo>
                  <a:cubicBezTo>
                    <a:pt x="21" y="26"/>
                    <a:pt x="31" y="21"/>
                    <a:pt x="41" y="20"/>
                  </a:cubicBezTo>
                  <a:cubicBezTo>
                    <a:pt x="46" y="19"/>
                    <a:pt x="49" y="14"/>
                    <a:pt x="48" y="9"/>
                  </a:cubicBezTo>
                  <a:cubicBezTo>
                    <a:pt x="47" y="4"/>
                    <a:pt x="43" y="0"/>
                    <a:pt x="38" y="1"/>
                  </a:cubicBezTo>
                  <a:cubicBezTo>
                    <a:pt x="24" y="3"/>
                    <a:pt x="12" y="10"/>
                    <a:pt x="5" y="15"/>
                  </a:cubicBezTo>
                  <a:cubicBezTo>
                    <a:pt x="1" y="18"/>
                    <a:pt x="0" y="23"/>
                    <a:pt x="2" y="28"/>
                  </a:cubicBezTo>
                  <a:cubicBezTo>
                    <a:pt x="5" y="32"/>
                    <a:pt x="11" y="33"/>
                    <a:pt x="15" y="30"/>
                  </a:cubicBezTo>
                  <a:close/>
                  <a:moveTo>
                    <a:pt x="15" y="30"/>
                  </a:moveTo>
                  <a:cubicBezTo>
                    <a:pt x="15" y="30"/>
                    <a:pt x="15" y="30"/>
                    <a:pt x="15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7BD26E49-3830-4A3E-94BC-FF3135C2B0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2551" y="1849438"/>
              <a:ext cx="184150" cy="120650"/>
            </a:xfrm>
            <a:custGeom>
              <a:avLst/>
              <a:gdLst>
                <a:gd name="T0" fmla="*/ 38 w 49"/>
                <a:gd name="T1" fmla="*/ 1 h 32"/>
                <a:gd name="T2" fmla="*/ 6 w 49"/>
                <a:gd name="T3" fmla="*/ 14 h 32"/>
                <a:gd name="T4" fmla="*/ 3 w 49"/>
                <a:gd name="T5" fmla="*/ 27 h 32"/>
                <a:gd name="T6" fmla="*/ 15 w 49"/>
                <a:gd name="T7" fmla="*/ 30 h 32"/>
                <a:gd name="T8" fmla="*/ 41 w 49"/>
                <a:gd name="T9" fmla="*/ 19 h 32"/>
                <a:gd name="T10" fmla="*/ 48 w 49"/>
                <a:gd name="T11" fmla="*/ 8 h 32"/>
                <a:gd name="T12" fmla="*/ 38 w 49"/>
                <a:gd name="T13" fmla="*/ 1 h 32"/>
                <a:gd name="T14" fmla="*/ 38 w 49"/>
                <a:gd name="T15" fmla="*/ 1 h 32"/>
                <a:gd name="T16" fmla="*/ 38 w 49"/>
                <a:gd name="T17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2">
                  <a:moveTo>
                    <a:pt x="38" y="1"/>
                  </a:moveTo>
                  <a:cubicBezTo>
                    <a:pt x="25" y="3"/>
                    <a:pt x="12" y="10"/>
                    <a:pt x="6" y="14"/>
                  </a:cubicBezTo>
                  <a:cubicBezTo>
                    <a:pt x="1" y="17"/>
                    <a:pt x="0" y="22"/>
                    <a:pt x="3" y="27"/>
                  </a:cubicBezTo>
                  <a:cubicBezTo>
                    <a:pt x="5" y="31"/>
                    <a:pt x="11" y="32"/>
                    <a:pt x="15" y="30"/>
                  </a:cubicBezTo>
                  <a:cubicBezTo>
                    <a:pt x="20" y="27"/>
                    <a:pt x="31" y="21"/>
                    <a:pt x="41" y="19"/>
                  </a:cubicBezTo>
                  <a:cubicBezTo>
                    <a:pt x="46" y="18"/>
                    <a:pt x="49" y="13"/>
                    <a:pt x="48" y="8"/>
                  </a:cubicBezTo>
                  <a:cubicBezTo>
                    <a:pt x="47" y="3"/>
                    <a:pt x="43" y="0"/>
                    <a:pt x="38" y="1"/>
                  </a:cubicBezTo>
                  <a:close/>
                  <a:moveTo>
                    <a:pt x="38" y="1"/>
                  </a:moveTo>
                  <a:cubicBezTo>
                    <a:pt x="38" y="1"/>
                    <a:pt x="38" y="1"/>
                    <a:pt x="3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D1ED126-5263-4D9B-A0C5-B755537C5395}"/>
              </a:ext>
            </a:extLst>
          </p:cNvPr>
          <p:cNvGrpSpPr/>
          <p:nvPr/>
        </p:nvGrpSpPr>
        <p:grpSpPr>
          <a:xfrm>
            <a:off x="1781038" y="1966542"/>
            <a:ext cx="789575" cy="785997"/>
            <a:chOff x="2708276" y="1400175"/>
            <a:chExt cx="1050925" cy="1046163"/>
          </a:xfrm>
          <a:solidFill>
            <a:schemeClr val="bg1"/>
          </a:solidFill>
        </p:grpSpPr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26E22F7A-9332-4D62-99F4-A8AEFEC7DF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6213" y="2127250"/>
              <a:ext cx="1042988" cy="319088"/>
            </a:xfrm>
            <a:custGeom>
              <a:avLst/>
              <a:gdLst>
                <a:gd name="T0" fmla="*/ 274 w 277"/>
                <a:gd name="T1" fmla="*/ 10 h 84"/>
                <a:gd name="T2" fmla="*/ 269 w 277"/>
                <a:gd name="T3" fmla="*/ 0 h 84"/>
                <a:gd name="T4" fmla="*/ 42 w 277"/>
                <a:gd name="T5" fmla="*/ 0 h 84"/>
                <a:gd name="T6" fmla="*/ 0 w 277"/>
                <a:gd name="T7" fmla="*/ 42 h 84"/>
                <a:gd name="T8" fmla="*/ 42 w 277"/>
                <a:gd name="T9" fmla="*/ 84 h 84"/>
                <a:gd name="T10" fmla="*/ 269 w 277"/>
                <a:gd name="T11" fmla="*/ 84 h 84"/>
                <a:gd name="T12" fmla="*/ 274 w 277"/>
                <a:gd name="T13" fmla="*/ 74 h 84"/>
                <a:gd name="T14" fmla="*/ 274 w 277"/>
                <a:gd name="T15" fmla="*/ 10 h 84"/>
                <a:gd name="T16" fmla="*/ 257 w 277"/>
                <a:gd name="T17" fmla="*/ 72 h 84"/>
                <a:gd name="T18" fmla="*/ 42 w 277"/>
                <a:gd name="T19" fmla="*/ 72 h 84"/>
                <a:gd name="T20" fmla="*/ 12 w 277"/>
                <a:gd name="T21" fmla="*/ 42 h 84"/>
                <a:gd name="T22" fmla="*/ 42 w 277"/>
                <a:gd name="T23" fmla="*/ 12 h 84"/>
                <a:gd name="T24" fmla="*/ 257 w 277"/>
                <a:gd name="T25" fmla="*/ 12 h 84"/>
                <a:gd name="T26" fmla="*/ 257 w 277"/>
                <a:gd name="T27" fmla="*/ 72 h 84"/>
                <a:gd name="T28" fmla="*/ 257 w 277"/>
                <a:gd name="T29" fmla="*/ 72 h 84"/>
                <a:gd name="T30" fmla="*/ 257 w 277"/>
                <a:gd name="T31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84">
                  <a:moveTo>
                    <a:pt x="274" y="10"/>
                  </a:moveTo>
                  <a:cubicBezTo>
                    <a:pt x="275" y="8"/>
                    <a:pt x="276" y="0"/>
                    <a:pt x="26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269" y="84"/>
                    <a:pt x="269" y="84"/>
                    <a:pt x="269" y="84"/>
                  </a:cubicBezTo>
                  <a:cubicBezTo>
                    <a:pt x="277" y="83"/>
                    <a:pt x="275" y="76"/>
                    <a:pt x="274" y="74"/>
                  </a:cubicBezTo>
                  <a:cubicBezTo>
                    <a:pt x="254" y="52"/>
                    <a:pt x="254" y="32"/>
                    <a:pt x="274" y="10"/>
                  </a:cubicBezTo>
                  <a:close/>
                  <a:moveTo>
                    <a:pt x="257" y="72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25" y="72"/>
                    <a:pt x="12" y="58"/>
                    <a:pt x="12" y="42"/>
                  </a:cubicBezTo>
                  <a:cubicBezTo>
                    <a:pt x="12" y="25"/>
                    <a:pt x="25" y="12"/>
                    <a:pt x="42" y="12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44" y="32"/>
                    <a:pt x="244" y="52"/>
                    <a:pt x="257" y="72"/>
                  </a:cubicBezTo>
                  <a:close/>
                  <a:moveTo>
                    <a:pt x="257" y="72"/>
                  </a:moveTo>
                  <a:cubicBezTo>
                    <a:pt x="257" y="72"/>
                    <a:pt x="257" y="72"/>
                    <a:pt x="257" y="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012AAFC4-9FD8-41C0-95D1-673015A99C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8276" y="1400175"/>
              <a:ext cx="1050925" cy="681038"/>
            </a:xfrm>
            <a:custGeom>
              <a:avLst/>
              <a:gdLst>
                <a:gd name="T0" fmla="*/ 8 w 279"/>
                <a:gd name="T1" fmla="*/ 179 h 179"/>
                <a:gd name="T2" fmla="*/ 235 w 279"/>
                <a:gd name="T3" fmla="*/ 179 h 179"/>
                <a:gd name="T4" fmla="*/ 277 w 279"/>
                <a:gd name="T5" fmla="*/ 137 h 179"/>
                <a:gd name="T6" fmla="*/ 235 w 279"/>
                <a:gd name="T7" fmla="*/ 95 h 179"/>
                <a:gd name="T8" fmla="*/ 108 w 279"/>
                <a:gd name="T9" fmla="*/ 95 h 179"/>
                <a:gd name="T10" fmla="*/ 108 w 279"/>
                <a:gd name="T11" fmla="*/ 83 h 179"/>
                <a:gd name="T12" fmla="*/ 271 w 279"/>
                <a:gd name="T13" fmla="*/ 83 h 179"/>
                <a:gd name="T14" fmla="*/ 276 w 279"/>
                <a:gd name="T15" fmla="*/ 74 h 179"/>
                <a:gd name="T16" fmla="*/ 276 w 279"/>
                <a:gd name="T17" fmla="*/ 9 h 179"/>
                <a:gd name="T18" fmla="*/ 271 w 279"/>
                <a:gd name="T19" fmla="*/ 0 h 179"/>
                <a:gd name="T20" fmla="*/ 44 w 279"/>
                <a:gd name="T21" fmla="*/ 0 h 179"/>
                <a:gd name="T22" fmla="*/ 2 w 279"/>
                <a:gd name="T23" fmla="*/ 42 h 179"/>
                <a:gd name="T24" fmla="*/ 44 w 279"/>
                <a:gd name="T25" fmla="*/ 83 h 179"/>
                <a:gd name="T26" fmla="*/ 51 w 279"/>
                <a:gd name="T27" fmla="*/ 83 h 179"/>
                <a:gd name="T28" fmla="*/ 51 w 279"/>
                <a:gd name="T29" fmla="*/ 95 h 179"/>
                <a:gd name="T30" fmla="*/ 8 w 279"/>
                <a:gd name="T31" fmla="*/ 95 h 179"/>
                <a:gd name="T32" fmla="*/ 3 w 279"/>
                <a:gd name="T33" fmla="*/ 105 h 179"/>
                <a:gd name="T34" fmla="*/ 3 w 279"/>
                <a:gd name="T35" fmla="*/ 169 h 179"/>
                <a:gd name="T36" fmla="*/ 8 w 279"/>
                <a:gd name="T37" fmla="*/ 179 h 179"/>
                <a:gd name="T38" fmla="*/ 44 w 279"/>
                <a:gd name="T39" fmla="*/ 72 h 179"/>
                <a:gd name="T40" fmla="*/ 14 w 279"/>
                <a:gd name="T41" fmla="*/ 42 h 179"/>
                <a:gd name="T42" fmla="*/ 44 w 279"/>
                <a:gd name="T43" fmla="*/ 11 h 179"/>
                <a:gd name="T44" fmla="*/ 259 w 279"/>
                <a:gd name="T45" fmla="*/ 11 h 179"/>
                <a:gd name="T46" fmla="*/ 259 w 279"/>
                <a:gd name="T47" fmla="*/ 72 h 179"/>
                <a:gd name="T48" fmla="*/ 108 w 279"/>
                <a:gd name="T49" fmla="*/ 72 h 179"/>
                <a:gd name="T50" fmla="*/ 108 w 279"/>
                <a:gd name="T51" fmla="*/ 41 h 179"/>
                <a:gd name="T52" fmla="*/ 102 w 279"/>
                <a:gd name="T53" fmla="*/ 36 h 179"/>
                <a:gd name="T54" fmla="*/ 57 w 279"/>
                <a:gd name="T55" fmla="*/ 36 h 179"/>
                <a:gd name="T56" fmla="*/ 51 w 279"/>
                <a:gd name="T57" fmla="*/ 41 h 179"/>
                <a:gd name="T58" fmla="*/ 51 w 279"/>
                <a:gd name="T59" fmla="*/ 72 h 179"/>
                <a:gd name="T60" fmla="*/ 44 w 279"/>
                <a:gd name="T61" fmla="*/ 72 h 179"/>
                <a:gd name="T62" fmla="*/ 96 w 279"/>
                <a:gd name="T63" fmla="*/ 47 h 179"/>
                <a:gd name="T64" fmla="*/ 96 w 279"/>
                <a:gd name="T65" fmla="*/ 121 h 179"/>
                <a:gd name="T66" fmla="*/ 83 w 279"/>
                <a:gd name="T67" fmla="*/ 110 h 179"/>
                <a:gd name="T68" fmla="*/ 80 w 279"/>
                <a:gd name="T69" fmla="*/ 109 h 179"/>
                <a:gd name="T70" fmla="*/ 76 w 279"/>
                <a:gd name="T71" fmla="*/ 110 h 179"/>
                <a:gd name="T72" fmla="*/ 63 w 279"/>
                <a:gd name="T73" fmla="*/ 121 h 179"/>
                <a:gd name="T74" fmla="*/ 63 w 279"/>
                <a:gd name="T75" fmla="*/ 47 h 179"/>
                <a:gd name="T76" fmla="*/ 96 w 279"/>
                <a:gd name="T77" fmla="*/ 47 h 179"/>
                <a:gd name="T78" fmla="*/ 51 w 279"/>
                <a:gd name="T79" fmla="*/ 107 h 179"/>
                <a:gd name="T80" fmla="*/ 51 w 279"/>
                <a:gd name="T81" fmla="*/ 133 h 179"/>
                <a:gd name="T82" fmla="*/ 61 w 279"/>
                <a:gd name="T83" fmla="*/ 137 h 179"/>
                <a:gd name="T84" fmla="*/ 80 w 279"/>
                <a:gd name="T85" fmla="*/ 122 h 179"/>
                <a:gd name="T86" fmla="*/ 98 w 279"/>
                <a:gd name="T87" fmla="*/ 137 h 179"/>
                <a:gd name="T88" fmla="*/ 108 w 279"/>
                <a:gd name="T89" fmla="*/ 133 h 179"/>
                <a:gd name="T90" fmla="*/ 108 w 279"/>
                <a:gd name="T91" fmla="*/ 107 h 179"/>
                <a:gd name="T92" fmla="*/ 235 w 279"/>
                <a:gd name="T93" fmla="*/ 107 h 179"/>
                <a:gd name="T94" fmla="*/ 265 w 279"/>
                <a:gd name="T95" fmla="*/ 137 h 179"/>
                <a:gd name="T96" fmla="*/ 235 w 279"/>
                <a:gd name="T97" fmla="*/ 167 h 179"/>
                <a:gd name="T98" fmla="*/ 20 w 279"/>
                <a:gd name="T99" fmla="*/ 167 h 179"/>
                <a:gd name="T100" fmla="*/ 20 w 279"/>
                <a:gd name="T101" fmla="*/ 107 h 179"/>
                <a:gd name="T102" fmla="*/ 51 w 279"/>
                <a:gd name="T103" fmla="*/ 107 h 179"/>
                <a:gd name="T104" fmla="*/ 51 w 279"/>
                <a:gd name="T105" fmla="*/ 107 h 179"/>
                <a:gd name="T106" fmla="*/ 51 w 279"/>
                <a:gd name="T107" fmla="*/ 10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9" h="179">
                  <a:moveTo>
                    <a:pt x="8" y="179"/>
                  </a:moveTo>
                  <a:cubicBezTo>
                    <a:pt x="235" y="179"/>
                    <a:pt x="235" y="179"/>
                    <a:pt x="235" y="179"/>
                  </a:cubicBezTo>
                  <a:cubicBezTo>
                    <a:pt x="258" y="179"/>
                    <a:pt x="277" y="160"/>
                    <a:pt x="277" y="137"/>
                  </a:cubicBezTo>
                  <a:cubicBezTo>
                    <a:pt x="277" y="114"/>
                    <a:pt x="258" y="95"/>
                    <a:pt x="235" y="95"/>
                  </a:cubicBezTo>
                  <a:cubicBezTo>
                    <a:pt x="108" y="95"/>
                    <a:pt x="108" y="95"/>
                    <a:pt x="108" y="95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271" y="83"/>
                    <a:pt x="271" y="83"/>
                    <a:pt x="271" y="83"/>
                  </a:cubicBezTo>
                  <a:cubicBezTo>
                    <a:pt x="279" y="83"/>
                    <a:pt x="277" y="75"/>
                    <a:pt x="276" y="74"/>
                  </a:cubicBezTo>
                  <a:cubicBezTo>
                    <a:pt x="256" y="52"/>
                    <a:pt x="256" y="32"/>
                    <a:pt x="276" y="9"/>
                  </a:cubicBezTo>
                  <a:cubicBezTo>
                    <a:pt x="277" y="8"/>
                    <a:pt x="278" y="0"/>
                    <a:pt x="27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1" y="0"/>
                    <a:pt x="2" y="18"/>
                    <a:pt x="2" y="42"/>
                  </a:cubicBezTo>
                  <a:cubicBezTo>
                    <a:pt x="2" y="65"/>
                    <a:pt x="21" y="83"/>
                    <a:pt x="44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1" y="96"/>
                    <a:pt x="2" y="103"/>
                    <a:pt x="3" y="105"/>
                  </a:cubicBezTo>
                  <a:cubicBezTo>
                    <a:pt x="23" y="127"/>
                    <a:pt x="23" y="148"/>
                    <a:pt x="3" y="169"/>
                  </a:cubicBezTo>
                  <a:cubicBezTo>
                    <a:pt x="2" y="171"/>
                    <a:pt x="0" y="178"/>
                    <a:pt x="8" y="179"/>
                  </a:cubicBezTo>
                  <a:close/>
                  <a:moveTo>
                    <a:pt x="44" y="72"/>
                  </a:moveTo>
                  <a:cubicBezTo>
                    <a:pt x="27" y="72"/>
                    <a:pt x="14" y="58"/>
                    <a:pt x="14" y="42"/>
                  </a:cubicBezTo>
                  <a:cubicBezTo>
                    <a:pt x="14" y="25"/>
                    <a:pt x="27" y="11"/>
                    <a:pt x="44" y="11"/>
                  </a:cubicBezTo>
                  <a:cubicBezTo>
                    <a:pt x="259" y="11"/>
                    <a:pt x="259" y="11"/>
                    <a:pt x="259" y="11"/>
                  </a:cubicBezTo>
                  <a:cubicBezTo>
                    <a:pt x="246" y="32"/>
                    <a:pt x="246" y="52"/>
                    <a:pt x="259" y="72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8" y="38"/>
                    <a:pt x="105" y="36"/>
                    <a:pt x="102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4" y="36"/>
                    <a:pt x="51" y="38"/>
                    <a:pt x="51" y="41"/>
                  </a:cubicBezTo>
                  <a:cubicBezTo>
                    <a:pt x="51" y="72"/>
                    <a:pt x="51" y="72"/>
                    <a:pt x="51" y="72"/>
                  </a:cubicBezTo>
                  <a:lnTo>
                    <a:pt x="44" y="72"/>
                  </a:lnTo>
                  <a:close/>
                  <a:moveTo>
                    <a:pt x="96" y="47"/>
                  </a:moveTo>
                  <a:cubicBezTo>
                    <a:pt x="96" y="121"/>
                    <a:pt x="96" y="121"/>
                    <a:pt x="96" y="121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2" y="110"/>
                    <a:pt x="81" y="109"/>
                    <a:pt x="80" y="109"/>
                  </a:cubicBezTo>
                  <a:cubicBezTo>
                    <a:pt x="78" y="109"/>
                    <a:pt x="77" y="110"/>
                    <a:pt x="76" y="110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3" y="47"/>
                    <a:pt x="63" y="47"/>
                    <a:pt x="63" y="47"/>
                  </a:cubicBezTo>
                  <a:lnTo>
                    <a:pt x="96" y="47"/>
                  </a:lnTo>
                  <a:close/>
                  <a:moveTo>
                    <a:pt x="51" y="107"/>
                  </a:moveTo>
                  <a:cubicBezTo>
                    <a:pt x="51" y="133"/>
                    <a:pt x="51" y="133"/>
                    <a:pt x="51" y="133"/>
                  </a:cubicBezTo>
                  <a:cubicBezTo>
                    <a:pt x="51" y="138"/>
                    <a:pt x="55" y="143"/>
                    <a:pt x="61" y="137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98" y="137"/>
                    <a:pt x="98" y="137"/>
                    <a:pt x="98" y="137"/>
                  </a:cubicBezTo>
                  <a:cubicBezTo>
                    <a:pt x="105" y="142"/>
                    <a:pt x="108" y="137"/>
                    <a:pt x="108" y="133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52" y="107"/>
                    <a:pt x="265" y="120"/>
                    <a:pt x="265" y="137"/>
                  </a:cubicBezTo>
                  <a:cubicBezTo>
                    <a:pt x="265" y="154"/>
                    <a:pt x="252" y="167"/>
                    <a:pt x="235" y="167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33" y="147"/>
                    <a:pt x="33" y="127"/>
                    <a:pt x="20" y="107"/>
                  </a:cubicBezTo>
                  <a:lnTo>
                    <a:pt x="51" y="107"/>
                  </a:lnTo>
                  <a:close/>
                  <a:moveTo>
                    <a:pt x="51" y="107"/>
                  </a:moveTo>
                  <a:cubicBezTo>
                    <a:pt x="51" y="107"/>
                    <a:pt x="51" y="107"/>
                    <a:pt x="51" y="10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0B8EFA9-C045-0043-9615-3600C1C16CF2}"/>
              </a:ext>
            </a:extLst>
          </p:cNvPr>
          <p:cNvSpPr txBox="1"/>
          <p:nvPr/>
        </p:nvSpPr>
        <p:spPr>
          <a:xfrm>
            <a:off x="1379095" y="63408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8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9FF1B59-0D19-4F4A-94DD-362F2AF7E21D}"/>
              </a:ext>
            </a:extLst>
          </p:cNvPr>
          <p:cNvGrpSpPr/>
          <p:nvPr/>
        </p:nvGrpSpPr>
        <p:grpSpPr>
          <a:xfrm>
            <a:off x="0" y="6615418"/>
            <a:ext cx="12192000" cy="251459"/>
            <a:chOff x="0" y="6606540"/>
            <a:chExt cx="11430000" cy="2514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CC43DA9-F5B8-46DE-BCCA-E939AE9E682C}"/>
                </a:ext>
              </a:extLst>
            </p:cNvPr>
            <p:cNvSpPr/>
            <p:nvPr/>
          </p:nvSpPr>
          <p:spPr>
            <a:xfrm>
              <a:off x="0" y="6606540"/>
              <a:ext cx="2286000" cy="251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744D1D5-AF9F-4A41-97F2-77A69E29F8AD}"/>
                </a:ext>
              </a:extLst>
            </p:cNvPr>
            <p:cNvSpPr/>
            <p:nvPr/>
          </p:nvSpPr>
          <p:spPr>
            <a:xfrm>
              <a:off x="2286000" y="6606540"/>
              <a:ext cx="2286000" cy="2514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C8F7AE-B77A-4C3C-802B-6EA6405BA548}"/>
                </a:ext>
              </a:extLst>
            </p:cNvPr>
            <p:cNvSpPr/>
            <p:nvPr/>
          </p:nvSpPr>
          <p:spPr>
            <a:xfrm>
              <a:off x="4572000" y="6606540"/>
              <a:ext cx="2286000" cy="251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24EFCCB-609C-43CB-9BFC-AC73AA855A7F}"/>
                </a:ext>
              </a:extLst>
            </p:cNvPr>
            <p:cNvSpPr/>
            <p:nvPr/>
          </p:nvSpPr>
          <p:spPr>
            <a:xfrm>
              <a:off x="6858000" y="6606540"/>
              <a:ext cx="2286000" cy="2514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C9C19C6-38D1-423D-910B-B2001C1091C6}"/>
                </a:ext>
              </a:extLst>
            </p:cNvPr>
            <p:cNvSpPr/>
            <p:nvPr/>
          </p:nvSpPr>
          <p:spPr>
            <a:xfrm>
              <a:off x="9144000" y="6606540"/>
              <a:ext cx="2286000" cy="2514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5E479-E474-4028-B31C-F11F088B5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774B5E-3D86-D744-9739-9A55B86C5C9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F519A1B4-0166-4EF8-9568-6ADED51C77BA}"/>
              </a:ext>
            </a:extLst>
          </p:cNvPr>
          <p:cNvSpPr txBox="1">
            <a:spLocks/>
          </p:cNvSpPr>
          <p:nvPr/>
        </p:nvSpPr>
        <p:spPr>
          <a:xfrm>
            <a:off x="838200" y="355640"/>
            <a:ext cx="10599057" cy="4127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000" b="0" dirty="0">
                <a:latin typeface="+mj-lt"/>
              </a:rPr>
              <a:t>Achievements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0912C51-5458-41F6-B6C8-11E9D1324365}"/>
              </a:ext>
            </a:extLst>
          </p:cNvPr>
          <p:cNvGrpSpPr/>
          <p:nvPr/>
        </p:nvGrpSpPr>
        <p:grpSpPr>
          <a:xfrm>
            <a:off x="5784403" y="1108906"/>
            <a:ext cx="631100" cy="0"/>
            <a:chOff x="5540933" y="1288135"/>
            <a:chExt cx="1118028" cy="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6CE3DA1-0A5D-480C-8E81-B92A876E4CA0}"/>
                </a:ext>
              </a:extLst>
            </p:cNvPr>
            <p:cNvCxnSpPr>
              <a:cxnSpLocks/>
            </p:cNvCxnSpPr>
            <p:nvPr/>
          </p:nvCxnSpPr>
          <p:spPr>
            <a:xfrm>
              <a:off x="5540941" y="1288135"/>
              <a:ext cx="266693" cy="0"/>
            </a:xfrm>
            <a:prstGeom prst="line">
              <a:avLst/>
            </a:prstGeom>
            <a:ln w="88900" cap="rnd" cmpd="sng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C355A2-1D72-4599-B751-C90D8F688205}"/>
                </a:ext>
              </a:extLst>
            </p:cNvPr>
            <p:cNvCxnSpPr>
              <a:cxnSpLocks/>
            </p:cNvCxnSpPr>
            <p:nvPr/>
          </p:nvCxnSpPr>
          <p:spPr>
            <a:xfrm>
              <a:off x="5824717" y="1288135"/>
              <a:ext cx="266693" cy="0"/>
            </a:xfrm>
            <a:prstGeom prst="line">
              <a:avLst/>
            </a:prstGeom>
            <a:ln w="88900" cap="rnd" cmpd="sng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722946-E392-4790-818E-3AFC8F85539B}"/>
                </a:ext>
              </a:extLst>
            </p:cNvPr>
            <p:cNvCxnSpPr>
              <a:cxnSpLocks/>
            </p:cNvCxnSpPr>
            <p:nvPr/>
          </p:nvCxnSpPr>
          <p:spPr>
            <a:xfrm>
              <a:off x="6108493" y="1288135"/>
              <a:ext cx="266693" cy="0"/>
            </a:xfrm>
            <a:prstGeom prst="line">
              <a:avLst/>
            </a:prstGeom>
            <a:ln w="88900" cap="rnd" cmpd="sng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32CCECF-7C91-457B-9F2D-E8AF98ABFFAE}"/>
                </a:ext>
              </a:extLst>
            </p:cNvPr>
            <p:cNvCxnSpPr>
              <a:cxnSpLocks/>
            </p:cNvCxnSpPr>
            <p:nvPr/>
          </p:nvCxnSpPr>
          <p:spPr>
            <a:xfrm>
              <a:off x="6392268" y="1288135"/>
              <a:ext cx="266693" cy="0"/>
            </a:xfrm>
            <a:prstGeom prst="line">
              <a:avLst/>
            </a:prstGeom>
            <a:ln w="88900" cap="rnd" cmpd="sng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Subtitle 6">
            <a:extLst>
              <a:ext uri="{FF2B5EF4-FFF2-40B4-BE49-F238E27FC236}">
                <a16:creationId xmlns:a16="http://schemas.microsoft.com/office/drawing/2014/main" id="{735D50C4-30A1-4543-A45D-CF7FD657B231}"/>
              </a:ext>
            </a:extLst>
          </p:cNvPr>
          <p:cNvSpPr txBox="1">
            <a:spLocks/>
          </p:cNvSpPr>
          <p:nvPr/>
        </p:nvSpPr>
        <p:spPr>
          <a:xfrm>
            <a:off x="333356" y="748045"/>
            <a:ext cx="11569888" cy="266629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B3970DFF-138B-43E6-9B70-3CF20B7E7819}"/>
              </a:ext>
            </a:extLst>
          </p:cNvPr>
          <p:cNvSpPr>
            <a:spLocks/>
          </p:cNvSpPr>
          <p:nvPr/>
        </p:nvSpPr>
        <p:spPr bwMode="auto">
          <a:xfrm>
            <a:off x="1058577" y="1434218"/>
            <a:ext cx="2721852" cy="1497136"/>
          </a:xfrm>
          <a:custGeom>
            <a:avLst/>
            <a:gdLst>
              <a:gd name="T0" fmla="*/ 767 w 807"/>
              <a:gd name="T1" fmla="*/ 443 h 443"/>
              <a:gd name="T2" fmla="*/ 727 w 807"/>
              <a:gd name="T3" fmla="*/ 403 h 443"/>
              <a:gd name="T4" fmla="*/ 404 w 807"/>
              <a:gd name="T5" fmla="*/ 80 h 443"/>
              <a:gd name="T6" fmla="*/ 80 w 807"/>
              <a:gd name="T7" fmla="*/ 403 h 443"/>
              <a:gd name="T8" fmla="*/ 40 w 807"/>
              <a:gd name="T9" fmla="*/ 443 h 443"/>
              <a:gd name="T10" fmla="*/ 0 w 807"/>
              <a:gd name="T11" fmla="*/ 403 h 443"/>
              <a:gd name="T12" fmla="*/ 404 w 807"/>
              <a:gd name="T13" fmla="*/ 0 h 443"/>
              <a:gd name="T14" fmla="*/ 807 w 807"/>
              <a:gd name="T15" fmla="*/ 403 h 443"/>
              <a:gd name="T16" fmla="*/ 767 w 807"/>
              <a:gd name="T17" fmla="*/ 443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7" h="443">
                <a:moveTo>
                  <a:pt x="767" y="443"/>
                </a:moveTo>
                <a:cubicBezTo>
                  <a:pt x="745" y="443"/>
                  <a:pt x="727" y="425"/>
                  <a:pt x="727" y="403"/>
                </a:cubicBezTo>
                <a:cubicBezTo>
                  <a:pt x="727" y="225"/>
                  <a:pt x="582" y="80"/>
                  <a:pt x="404" y="80"/>
                </a:cubicBezTo>
                <a:cubicBezTo>
                  <a:pt x="225" y="80"/>
                  <a:pt x="80" y="225"/>
                  <a:pt x="80" y="403"/>
                </a:cubicBezTo>
                <a:cubicBezTo>
                  <a:pt x="80" y="425"/>
                  <a:pt x="62" y="443"/>
                  <a:pt x="40" y="443"/>
                </a:cubicBezTo>
                <a:cubicBezTo>
                  <a:pt x="18" y="443"/>
                  <a:pt x="0" y="425"/>
                  <a:pt x="0" y="403"/>
                </a:cubicBezTo>
                <a:cubicBezTo>
                  <a:pt x="0" y="181"/>
                  <a:pt x="181" y="0"/>
                  <a:pt x="404" y="0"/>
                </a:cubicBezTo>
                <a:cubicBezTo>
                  <a:pt x="626" y="0"/>
                  <a:pt x="807" y="181"/>
                  <a:pt x="807" y="403"/>
                </a:cubicBezTo>
                <a:cubicBezTo>
                  <a:pt x="807" y="425"/>
                  <a:pt x="789" y="443"/>
                  <a:pt x="767" y="443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5ECEA502-AF59-4A30-A6F8-576DA42AF05E}"/>
              </a:ext>
            </a:extLst>
          </p:cNvPr>
          <p:cNvSpPr>
            <a:spLocks/>
          </p:cNvSpPr>
          <p:nvPr/>
        </p:nvSpPr>
        <p:spPr bwMode="auto">
          <a:xfrm>
            <a:off x="5962138" y="1434218"/>
            <a:ext cx="2720678" cy="1497136"/>
          </a:xfrm>
          <a:custGeom>
            <a:avLst/>
            <a:gdLst>
              <a:gd name="T0" fmla="*/ 767 w 807"/>
              <a:gd name="T1" fmla="*/ 443 h 443"/>
              <a:gd name="T2" fmla="*/ 727 w 807"/>
              <a:gd name="T3" fmla="*/ 403 h 443"/>
              <a:gd name="T4" fmla="*/ 404 w 807"/>
              <a:gd name="T5" fmla="*/ 80 h 443"/>
              <a:gd name="T6" fmla="*/ 80 w 807"/>
              <a:gd name="T7" fmla="*/ 403 h 443"/>
              <a:gd name="T8" fmla="*/ 40 w 807"/>
              <a:gd name="T9" fmla="*/ 443 h 443"/>
              <a:gd name="T10" fmla="*/ 0 w 807"/>
              <a:gd name="T11" fmla="*/ 403 h 443"/>
              <a:gd name="T12" fmla="*/ 404 w 807"/>
              <a:gd name="T13" fmla="*/ 0 h 443"/>
              <a:gd name="T14" fmla="*/ 807 w 807"/>
              <a:gd name="T15" fmla="*/ 403 h 443"/>
              <a:gd name="T16" fmla="*/ 767 w 807"/>
              <a:gd name="T17" fmla="*/ 443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7" h="443">
                <a:moveTo>
                  <a:pt x="767" y="443"/>
                </a:moveTo>
                <a:cubicBezTo>
                  <a:pt x="745" y="443"/>
                  <a:pt x="727" y="425"/>
                  <a:pt x="727" y="403"/>
                </a:cubicBezTo>
                <a:cubicBezTo>
                  <a:pt x="727" y="225"/>
                  <a:pt x="582" y="80"/>
                  <a:pt x="404" y="80"/>
                </a:cubicBezTo>
                <a:cubicBezTo>
                  <a:pt x="226" y="80"/>
                  <a:pt x="80" y="225"/>
                  <a:pt x="80" y="403"/>
                </a:cubicBezTo>
                <a:cubicBezTo>
                  <a:pt x="80" y="425"/>
                  <a:pt x="62" y="443"/>
                  <a:pt x="40" y="443"/>
                </a:cubicBezTo>
                <a:cubicBezTo>
                  <a:pt x="18" y="443"/>
                  <a:pt x="0" y="425"/>
                  <a:pt x="0" y="403"/>
                </a:cubicBezTo>
                <a:cubicBezTo>
                  <a:pt x="0" y="181"/>
                  <a:pt x="181" y="0"/>
                  <a:pt x="404" y="0"/>
                </a:cubicBezTo>
                <a:cubicBezTo>
                  <a:pt x="626" y="0"/>
                  <a:pt x="807" y="181"/>
                  <a:pt x="807" y="403"/>
                </a:cubicBezTo>
                <a:cubicBezTo>
                  <a:pt x="807" y="425"/>
                  <a:pt x="790" y="443"/>
                  <a:pt x="767" y="443"/>
                </a:cubicBezTo>
                <a:close/>
              </a:path>
            </a:pathLst>
          </a:custGeom>
          <a:solidFill>
            <a:schemeClr val="accent3">
              <a:alpha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Freeform 19">
            <a:extLst>
              <a:ext uri="{FF2B5EF4-FFF2-40B4-BE49-F238E27FC236}">
                <a16:creationId xmlns:a16="http://schemas.microsoft.com/office/drawing/2014/main" id="{94168D5A-4400-41B1-BDBB-D7A3B6768E1D}"/>
              </a:ext>
            </a:extLst>
          </p:cNvPr>
          <p:cNvSpPr>
            <a:spLocks/>
          </p:cNvSpPr>
          <p:nvPr/>
        </p:nvSpPr>
        <p:spPr bwMode="auto">
          <a:xfrm>
            <a:off x="3510358" y="2661283"/>
            <a:ext cx="2720678" cy="1500657"/>
          </a:xfrm>
          <a:custGeom>
            <a:avLst/>
            <a:gdLst>
              <a:gd name="T0" fmla="*/ 404 w 807"/>
              <a:gd name="T1" fmla="*/ 444 h 444"/>
              <a:gd name="T2" fmla="*/ 0 w 807"/>
              <a:gd name="T3" fmla="*/ 40 h 444"/>
              <a:gd name="T4" fmla="*/ 40 w 807"/>
              <a:gd name="T5" fmla="*/ 0 h 444"/>
              <a:gd name="T6" fmla="*/ 80 w 807"/>
              <a:gd name="T7" fmla="*/ 40 h 444"/>
              <a:gd name="T8" fmla="*/ 404 w 807"/>
              <a:gd name="T9" fmla="*/ 364 h 444"/>
              <a:gd name="T10" fmla="*/ 727 w 807"/>
              <a:gd name="T11" fmla="*/ 40 h 444"/>
              <a:gd name="T12" fmla="*/ 767 w 807"/>
              <a:gd name="T13" fmla="*/ 0 h 444"/>
              <a:gd name="T14" fmla="*/ 807 w 807"/>
              <a:gd name="T15" fmla="*/ 40 h 444"/>
              <a:gd name="T16" fmla="*/ 404 w 807"/>
              <a:gd name="T17" fmla="*/ 444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7" h="444">
                <a:moveTo>
                  <a:pt x="404" y="444"/>
                </a:moveTo>
                <a:cubicBezTo>
                  <a:pt x="181" y="444"/>
                  <a:pt x="0" y="263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62" y="0"/>
                  <a:pt x="80" y="18"/>
                  <a:pt x="80" y="40"/>
                </a:cubicBezTo>
                <a:cubicBezTo>
                  <a:pt x="80" y="219"/>
                  <a:pt x="225" y="364"/>
                  <a:pt x="404" y="364"/>
                </a:cubicBezTo>
                <a:cubicBezTo>
                  <a:pt x="582" y="364"/>
                  <a:pt x="727" y="219"/>
                  <a:pt x="727" y="40"/>
                </a:cubicBezTo>
                <a:cubicBezTo>
                  <a:pt x="727" y="18"/>
                  <a:pt x="745" y="0"/>
                  <a:pt x="767" y="0"/>
                </a:cubicBezTo>
                <a:cubicBezTo>
                  <a:pt x="789" y="0"/>
                  <a:pt x="807" y="18"/>
                  <a:pt x="807" y="40"/>
                </a:cubicBezTo>
                <a:cubicBezTo>
                  <a:pt x="807" y="263"/>
                  <a:pt x="626" y="444"/>
                  <a:pt x="404" y="444"/>
                </a:cubicBezTo>
                <a:close/>
              </a:path>
            </a:pathLst>
          </a:custGeom>
          <a:solidFill>
            <a:schemeClr val="accent2">
              <a:alpha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Freeform 19">
            <a:extLst>
              <a:ext uri="{FF2B5EF4-FFF2-40B4-BE49-F238E27FC236}">
                <a16:creationId xmlns:a16="http://schemas.microsoft.com/office/drawing/2014/main" id="{AB44F188-F5A0-4730-B94B-6BE5BBD7EC63}"/>
              </a:ext>
            </a:extLst>
          </p:cNvPr>
          <p:cNvSpPr>
            <a:spLocks/>
          </p:cNvSpPr>
          <p:nvPr/>
        </p:nvSpPr>
        <p:spPr bwMode="auto">
          <a:xfrm>
            <a:off x="8412745" y="2661283"/>
            <a:ext cx="2720678" cy="1500657"/>
          </a:xfrm>
          <a:custGeom>
            <a:avLst/>
            <a:gdLst>
              <a:gd name="T0" fmla="*/ 404 w 807"/>
              <a:gd name="T1" fmla="*/ 444 h 444"/>
              <a:gd name="T2" fmla="*/ 0 w 807"/>
              <a:gd name="T3" fmla="*/ 40 h 444"/>
              <a:gd name="T4" fmla="*/ 40 w 807"/>
              <a:gd name="T5" fmla="*/ 0 h 444"/>
              <a:gd name="T6" fmla="*/ 80 w 807"/>
              <a:gd name="T7" fmla="*/ 40 h 444"/>
              <a:gd name="T8" fmla="*/ 404 w 807"/>
              <a:gd name="T9" fmla="*/ 364 h 444"/>
              <a:gd name="T10" fmla="*/ 727 w 807"/>
              <a:gd name="T11" fmla="*/ 40 h 444"/>
              <a:gd name="T12" fmla="*/ 767 w 807"/>
              <a:gd name="T13" fmla="*/ 0 h 444"/>
              <a:gd name="T14" fmla="*/ 807 w 807"/>
              <a:gd name="T15" fmla="*/ 40 h 444"/>
              <a:gd name="T16" fmla="*/ 404 w 807"/>
              <a:gd name="T17" fmla="*/ 444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7" h="444">
                <a:moveTo>
                  <a:pt x="404" y="444"/>
                </a:moveTo>
                <a:cubicBezTo>
                  <a:pt x="181" y="444"/>
                  <a:pt x="0" y="263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62" y="0"/>
                  <a:pt x="80" y="18"/>
                  <a:pt x="80" y="40"/>
                </a:cubicBezTo>
                <a:cubicBezTo>
                  <a:pt x="80" y="219"/>
                  <a:pt x="225" y="364"/>
                  <a:pt x="404" y="364"/>
                </a:cubicBezTo>
                <a:cubicBezTo>
                  <a:pt x="582" y="364"/>
                  <a:pt x="727" y="219"/>
                  <a:pt x="727" y="40"/>
                </a:cubicBezTo>
                <a:cubicBezTo>
                  <a:pt x="727" y="18"/>
                  <a:pt x="745" y="0"/>
                  <a:pt x="767" y="0"/>
                </a:cubicBezTo>
                <a:cubicBezTo>
                  <a:pt x="789" y="0"/>
                  <a:pt x="807" y="18"/>
                  <a:pt x="807" y="40"/>
                </a:cubicBezTo>
                <a:cubicBezTo>
                  <a:pt x="807" y="263"/>
                  <a:pt x="626" y="444"/>
                  <a:pt x="404" y="444"/>
                </a:cubicBezTo>
                <a:close/>
              </a:path>
            </a:pathLst>
          </a:custGeom>
          <a:solidFill>
            <a:schemeClr val="accent4">
              <a:alpha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8056BC-FF47-4977-A934-D7FB6F994571}"/>
              </a:ext>
            </a:extLst>
          </p:cNvPr>
          <p:cNvSpPr/>
          <p:nvPr/>
        </p:nvSpPr>
        <p:spPr>
          <a:xfrm>
            <a:off x="1261906" y="4393361"/>
            <a:ext cx="2335686" cy="1531554"/>
          </a:xfrm>
          <a:prstGeom prst="roundRect">
            <a:avLst>
              <a:gd name="adj" fmla="val 47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E0C09B-3137-493A-B50D-E6D5DBF2D849}"/>
              </a:ext>
            </a:extLst>
          </p:cNvPr>
          <p:cNvCxnSpPr>
            <a:cxnSpLocks/>
          </p:cNvCxnSpPr>
          <p:nvPr/>
        </p:nvCxnSpPr>
        <p:spPr>
          <a:xfrm>
            <a:off x="2216763" y="4393361"/>
            <a:ext cx="425973" cy="0"/>
          </a:xfrm>
          <a:prstGeom prst="line">
            <a:avLst/>
          </a:prstGeom>
          <a:ln w="952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519A9E-2B04-4033-B8F8-DBDF9F44B911}"/>
              </a:ext>
            </a:extLst>
          </p:cNvPr>
          <p:cNvGrpSpPr/>
          <p:nvPr/>
        </p:nvGrpSpPr>
        <p:grpSpPr>
          <a:xfrm>
            <a:off x="1482150" y="1815841"/>
            <a:ext cx="1895198" cy="1899894"/>
            <a:chOff x="1473078" y="1825366"/>
            <a:chExt cx="1895198" cy="1899894"/>
          </a:xfrm>
        </p:grpSpPr>
        <p:sp>
          <p:nvSpPr>
            <p:cNvPr id="28" name="Oval 14">
              <a:extLst>
                <a:ext uri="{FF2B5EF4-FFF2-40B4-BE49-F238E27FC236}">
                  <a16:creationId xmlns:a16="http://schemas.microsoft.com/office/drawing/2014/main" id="{73776307-0F06-4AB5-8A6E-AEC0A43EA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173" y="2021461"/>
              <a:ext cx="1504181" cy="15077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01C4E924-857E-4023-BC31-3F485C42D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3078" y="1825366"/>
              <a:ext cx="1895198" cy="1899894"/>
            </a:xfrm>
            <a:custGeom>
              <a:avLst/>
              <a:gdLst>
                <a:gd name="T0" fmla="*/ 281 w 562"/>
                <a:gd name="T1" fmla="*/ 562 h 562"/>
                <a:gd name="T2" fmla="*/ 0 w 562"/>
                <a:gd name="T3" fmla="*/ 281 h 562"/>
                <a:gd name="T4" fmla="*/ 281 w 562"/>
                <a:gd name="T5" fmla="*/ 0 h 562"/>
                <a:gd name="T6" fmla="*/ 562 w 562"/>
                <a:gd name="T7" fmla="*/ 281 h 562"/>
                <a:gd name="T8" fmla="*/ 281 w 562"/>
                <a:gd name="T9" fmla="*/ 562 h 562"/>
                <a:gd name="T10" fmla="*/ 281 w 562"/>
                <a:gd name="T11" fmla="*/ 8 h 562"/>
                <a:gd name="T12" fmla="*/ 8 w 562"/>
                <a:gd name="T13" fmla="*/ 281 h 562"/>
                <a:gd name="T14" fmla="*/ 281 w 562"/>
                <a:gd name="T15" fmla="*/ 554 h 562"/>
                <a:gd name="T16" fmla="*/ 554 w 562"/>
                <a:gd name="T17" fmla="*/ 281 h 562"/>
                <a:gd name="T18" fmla="*/ 281 w 562"/>
                <a:gd name="T19" fmla="*/ 8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2" h="562">
                  <a:moveTo>
                    <a:pt x="281" y="562"/>
                  </a:moveTo>
                  <a:cubicBezTo>
                    <a:pt x="126" y="562"/>
                    <a:pt x="0" y="436"/>
                    <a:pt x="0" y="281"/>
                  </a:cubicBezTo>
                  <a:cubicBezTo>
                    <a:pt x="0" y="126"/>
                    <a:pt x="126" y="0"/>
                    <a:pt x="281" y="0"/>
                  </a:cubicBezTo>
                  <a:cubicBezTo>
                    <a:pt x="436" y="0"/>
                    <a:pt x="562" y="126"/>
                    <a:pt x="562" y="281"/>
                  </a:cubicBezTo>
                  <a:cubicBezTo>
                    <a:pt x="562" y="436"/>
                    <a:pt x="436" y="562"/>
                    <a:pt x="281" y="562"/>
                  </a:cubicBezTo>
                  <a:close/>
                  <a:moveTo>
                    <a:pt x="281" y="8"/>
                  </a:moveTo>
                  <a:cubicBezTo>
                    <a:pt x="130" y="8"/>
                    <a:pt x="8" y="130"/>
                    <a:pt x="8" y="281"/>
                  </a:cubicBezTo>
                  <a:cubicBezTo>
                    <a:pt x="8" y="431"/>
                    <a:pt x="130" y="554"/>
                    <a:pt x="281" y="554"/>
                  </a:cubicBezTo>
                  <a:cubicBezTo>
                    <a:pt x="431" y="554"/>
                    <a:pt x="554" y="431"/>
                    <a:pt x="554" y="281"/>
                  </a:cubicBezTo>
                  <a:cubicBezTo>
                    <a:pt x="554" y="130"/>
                    <a:pt x="431" y="8"/>
                    <a:pt x="281" y="8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F5735654-30CA-4649-8A49-338E3DA5B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6599" y="2302634"/>
              <a:ext cx="917881" cy="923012"/>
            </a:xfrm>
            <a:custGeom>
              <a:avLst/>
              <a:gdLst>
                <a:gd name="T0" fmla="*/ 531 w 603"/>
                <a:gd name="T1" fmla="*/ 201 h 604"/>
                <a:gd name="T2" fmla="*/ 536 w 603"/>
                <a:gd name="T3" fmla="*/ 112 h 604"/>
                <a:gd name="T4" fmla="*/ 410 w 603"/>
                <a:gd name="T5" fmla="*/ 76 h 604"/>
                <a:gd name="T6" fmla="*/ 353 w 603"/>
                <a:gd name="T7" fmla="*/ 19 h 604"/>
                <a:gd name="T8" fmla="*/ 251 w 603"/>
                <a:gd name="T9" fmla="*/ 15 h 604"/>
                <a:gd name="T10" fmla="*/ 172 w 603"/>
                <a:gd name="T11" fmla="*/ 83 h 604"/>
                <a:gd name="T12" fmla="*/ 76 w 603"/>
                <a:gd name="T13" fmla="*/ 102 h 604"/>
                <a:gd name="T14" fmla="*/ 64 w 603"/>
                <a:gd name="T15" fmla="*/ 225 h 604"/>
                <a:gd name="T16" fmla="*/ 1 w 603"/>
                <a:gd name="T17" fmla="*/ 270 h 604"/>
                <a:gd name="T18" fmla="*/ 63 w 603"/>
                <a:gd name="T19" fmla="*/ 372 h 604"/>
                <a:gd name="T20" fmla="*/ 65 w 603"/>
                <a:gd name="T21" fmla="*/ 465 h 604"/>
                <a:gd name="T22" fmla="*/ 132 w 603"/>
                <a:gd name="T23" fmla="*/ 540 h 604"/>
                <a:gd name="T24" fmla="*/ 236 w 603"/>
                <a:gd name="T25" fmla="*/ 542 h 604"/>
                <a:gd name="T26" fmla="*/ 306 w 603"/>
                <a:gd name="T27" fmla="*/ 601 h 604"/>
                <a:gd name="T28" fmla="*/ 384 w 603"/>
                <a:gd name="T29" fmla="*/ 537 h 604"/>
                <a:gd name="T30" fmla="*/ 471 w 603"/>
                <a:gd name="T31" fmla="*/ 562 h 604"/>
                <a:gd name="T32" fmla="*/ 522 w 603"/>
                <a:gd name="T33" fmla="*/ 446 h 604"/>
                <a:gd name="T34" fmla="*/ 582 w 603"/>
                <a:gd name="T35" fmla="*/ 352 h 604"/>
                <a:gd name="T36" fmla="*/ 579 w 603"/>
                <a:gd name="T37" fmla="*/ 249 h 604"/>
                <a:gd name="T38" fmla="*/ 370 w 603"/>
                <a:gd name="T39" fmla="*/ 520 h 604"/>
                <a:gd name="T40" fmla="*/ 266 w 603"/>
                <a:gd name="T41" fmla="*/ 550 h 604"/>
                <a:gd name="T42" fmla="*/ 150 w 603"/>
                <a:gd name="T43" fmla="*/ 501 h 604"/>
                <a:gd name="T44" fmla="*/ 103 w 603"/>
                <a:gd name="T45" fmla="*/ 416 h 604"/>
                <a:gd name="T46" fmla="*/ 21 w 603"/>
                <a:gd name="T47" fmla="*/ 300 h 604"/>
                <a:gd name="T48" fmla="*/ 103 w 603"/>
                <a:gd name="T49" fmla="*/ 185 h 604"/>
                <a:gd name="T50" fmla="*/ 89 w 603"/>
                <a:gd name="T51" fmla="*/ 116 h 604"/>
                <a:gd name="T52" fmla="*/ 181 w 603"/>
                <a:gd name="T53" fmla="*/ 105 h 604"/>
                <a:gd name="T54" fmla="*/ 301 w 603"/>
                <a:gd name="T55" fmla="*/ 21 h 604"/>
                <a:gd name="T56" fmla="*/ 360 w 603"/>
                <a:gd name="T57" fmla="*/ 79 h 604"/>
                <a:gd name="T58" fmla="*/ 464 w 603"/>
                <a:gd name="T59" fmla="*/ 91 h 604"/>
                <a:gd name="T60" fmla="*/ 517 w 603"/>
                <a:gd name="T61" fmla="*/ 124 h 604"/>
                <a:gd name="T62" fmla="*/ 422 w 603"/>
                <a:gd name="T63" fmla="*/ 162 h 604"/>
                <a:gd name="T64" fmla="*/ 155 w 603"/>
                <a:gd name="T65" fmla="*/ 365 h 604"/>
                <a:gd name="T66" fmla="*/ 398 w 603"/>
                <a:gd name="T67" fmla="*/ 438 h 604"/>
                <a:gd name="T68" fmla="*/ 201 w 603"/>
                <a:gd name="T69" fmla="*/ 300 h 604"/>
                <a:gd name="T70" fmla="*/ 191 w 603"/>
                <a:gd name="T71" fmla="*/ 387 h 604"/>
                <a:gd name="T72" fmla="*/ 302 w 603"/>
                <a:gd name="T73" fmla="*/ 202 h 604"/>
                <a:gd name="T74" fmla="*/ 236 w 603"/>
                <a:gd name="T75" fmla="*/ 345 h 604"/>
                <a:gd name="T76" fmla="*/ 452 w 603"/>
                <a:gd name="T77" fmla="*/ 519 h 604"/>
                <a:gd name="T78" fmla="*/ 432 w 603"/>
                <a:gd name="T79" fmla="*/ 580 h 604"/>
                <a:gd name="T80" fmla="*/ 436 w 603"/>
                <a:gd name="T81" fmla="*/ 470 h 604"/>
                <a:gd name="T82" fmla="*/ 421 w 603"/>
                <a:gd name="T83" fmla="*/ 445 h 604"/>
                <a:gd name="T84" fmla="*/ 431 w 603"/>
                <a:gd name="T85" fmla="*/ 451 h 604"/>
                <a:gd name="T86" fmla="*/ 515 w 603"/>
                <a:gd name="T87" fmla="*/ 483 h 604"/>
                <a:gd name="T88" fmla="*/ 470 w 603"/>
                <a:gd name="T89" fmla="*/ 509 h 604"/>
                <a:gd name="T90" fmla="*/ 463 w 603"/>
                <a:gd name="T91" fmla="*/ 439 h 604"/>
                <a:gd name="T92" fmla="*/ 517 w 603"/>
                <a:gd name="T93" fmla="*/ 470 h 604"/>
                <a:gd name="T94" fmla="*/ 430 w 603"/>
                <a:gd name="T95" fmla="*/ 181 h 604"/>
                <a:gd name="T96" fmla="*/ 581 w 603"/>
                <a:gd name="T97" fmla="*/ 327 h 604"/>
                <a:gd name="T98" fmla="*/ 570 w 603"/>
                <a:gd name="T99" fmla="*/ 302 h 604"/>
                <a:gd name="T100" fmla="*/ 581 w 603"/>
                <a:gd name="T101" fmla="*/ 276 h 604"/>
                <a:gd name="T102" fmla="*/ 398 w 603"/>
                <a:gd name="T103" fmla="*/ 208 h 604"/>
                <a:gd name="T104" fmla="*/ 360 w 603"/>
                <a:gd name="T105" fmla="*/ 368 h 604"/>
                <a:gd name="T106" fmla="*/ 398 w 603"/>
                <a:gd name="T107" fmla="*/ 372 h 604"/>
                <a:gd name="T108" fmla="*/ 417 w 603"/>
                <a:gd name="T109" fmla="*/ 22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3" h="604">
                  <a:moveTo>
                    <a:pt x="579" y="249"/>
                  </a:moveTo>
                  <a:cubicBezTo>
                    <a:pt x="571" y="248"/>
                    <a:pt x="562" y="250"/>
                    <a:pt x="558" y="241"/>
                  </a:cubicBezTo>
                  <a:cubicBezTo>
                    <a:pt x="550" y="226"/>
                    <a:pt x="539" y="215"/>
                    <a:pt x="531" y="201"/>
                  </a:cubicBezTo>
                  <a:cubicBezTo>
                    <a:pt x="511" y="170"/>
                    <a:pt x="512" y="170"/>
                    <a:pt x="534" y="140"/>
                  </a:cubicBezTo>
                  <a:cubicBezTo>
                    <a:pt x="536" y="139"/>
                    <a:pt x="537" y="137"/>
                    <a:pt x="538" y="136"/>
                  </a:cubicBezTo>
                  <a:cubicBezTo>
                    <a:pt x="547" y="127"/>
                    <a:pt x="544" y="120"/>
                    <a:pt x="536" y="112"/>
                  </a:cubicBezTo>
                  <a:cubicBezTo>
                    <a:pt x="523" y="99"/>
                    <a:pt x="509" y="86"/>
                    <a:pt x="497" y="72"/>
                  </a:cubicBezTo>
                  <a:cubicBezTo>
                    <a:pt x="484" y="56"/>
                    <a:pt x="472" y="56"/>
                    <a:pt x="458" y="70"/>
                  </a:cubicBezTo>
                  <a:cubicBezTo>
                    <a:pt x="444" y="86"/>
                    <a:pt x="429" y="90"/>
                    <a:pt x="410" y="76"/>
                  </a:cubicBezTo>
                  <a:cubicBezTo>
                    <a:pt x="401" y="70"/>
                    <a:pt x="389" y="65"/>
                    <a:pt x="377" y="63"/>
                  </a:cubicBezTo>
                  <a:cubicBezTo>
                    <a:pt x="358" y="60"/>
                    <a:pt x="355" y="48"/>
                    <a:pt x="354" y="33"/>
                  </a:cubicBezTo>
                  <a:cubicBezTo>
                    <a:pt x="353" y="28"/>
                    <a:pt x="353" y="23"/>
                    <a:pt x="353" y="19"/>
                  </a:cubicBezTo>
                  <a:cubicBezTo>
                    <a:pt x="352" y="6"/>
                    <a:pt x="345" y="0"/>
                    <a:pt x="332" y="0"/>
                  </a:cubicBezTo>
                  <a:cubicBezTo>
                    <a:pt x="311" y="1"/>
                    <a:pt x="291" y="1"/>
                    <a:pt x="270" y="0"/>
                  </a:cubicBezTo>
                  <a:cubicBezTo>
                    <a:pt x="259" y="0"/>
                    <a:pt x="250" y="4"/>
                    <a:pt x="251" y="15"/>
                  </a:cubicBezTo>
                  <a:cubicBezTo>
                    <a:pt x="252" y="34"/>
                    <a:pt x="247" y="52"/>
                    <a:pt x="231" y="62"/>
                  </a:cubicBezTo>
                  <a:cubicBezTo>
                    <a:pt x="222" y="67"/>
                    <a:pt x="212" y="68"/>
                    <a:pt x="204" y="72"/>
                  </a:cubicBezTo>
                  <a:cubicBezTo>
                    <a:pt x="193" y="76"/>
                    <a:pt x="184" y="83"/>
                    <a:pt x="172" y="83"/>
                  </a:cubicBezTo>
                  <a:cubicBezTo>
                    <a:pt x="158" y="84"/>
                    <a:pt x="147" y="75"/>
                    <a:pt x="138" y="65"/>
                  </a:cubicBezTo>
                  <a:cubicBezTo>
                    <a:pt x="129" y="56"/>
                    <a:pt x="120" y="57"/>
                    <a:pt x="111" y="67"/>
                  </a:cubicBezTo>
                  <a:cubicBezTo>
                    <a:pt x="100" y="79"/>
                    <a:pt x="87" y="91"/>
                    <a:pt x="76" y="102"/>
                  </a:cubicBezTo>
                  <a:cubicBezTo>
                    <a:pt x="54" y="124"/>
                    <a:pt x="54" y="124"/>
                    <a:pt x="74" y="147"/>
                  </a:cubicBezTo>
                  <a:cubicBezTo>
                    <a:pt x="86" y="160"/>
                    <a:pt x="90" y="172"/>
                    <a:pt x="78" y="188"/>
                  </a:cubicBezTo>
                  <a:cubicBezTo>
                    <a:pt x="71" y="198"/>
                    <a:pt x="66" y="212"/>
                    <a:pt x="64" y="225"/>
                  </a:cubicBezTo>
                  <a:cubicBezTo>
                    <a:pt x="60" y="243"/>
                    <a:pt x="49" y="248"/>
                    <a:pt x="33" y="248"/>
                  </a:cubicBezTo>
                  <a:cubicBezTo>
                    <a:pt x="29" y="248"/>
                    <a:pt x="24" y="249"/>
                    <a:pt x="19" y="249"/>
                  </a:cubicBezTo>
                  <a:cubicBezTo>
                    <a:pt x="7" y="250"/>
                    <a:pt x="0" y="256"/>
                    <a:pt x="1" y="270"/>
                  </a:cubicBezTo>
                  <a:cubicBezTo>
                    <a:pt x="2" y="290"/>
                    <a:pt x="1" y="311"/>
                    <a:pt x="1" y="332"/>
                  </a:cubicBezTo>
                  <a:cubicBezTo>
                    <a:pt x="0" y="344"/>
                    <a:pt x="5" y="353"/>
                    <a:pt x="17" y="352"/>
                  </a:cubicBezTo>
                  <a:cubicBezTo>
                    <a:pt x="36" y="350"/>
                    <a:pt x="54" y="355"/>
                    <a:pt x="63" y="372"/>
                  </a:cubicBezTo>
                  <a:cubicBezTo>
                    <a:pt x="67" y="381"/>
                    <a:pt x="68" y="391"/>
                    <a:pt x="72" y="400"/>
                  </a:cubicBezTo>
                  <a:cubicBezTo>
                    <a:pt x="77" y="409"/>
                    <a:pt x="83" y="417"/>
                    <a:pt x="84" y="427"/>
                  </a:cubicBezTo>
                  <a:cubicBezTo>
                    <a:pt x="85" y="443"/>
                    <a:pt x="76" y="456"/>
                    <a:pt x="65" y="465"/>
                  </a:cubicBezTo>
                  <a:cubicBezTo>
                    <a:pt x="58" y="471"/>
                    <a:pt x="56" y="480"/>
                    <a:pt x="64" y="488"/>
                  </a:cubicBezTo>
                  <a:cubicBezTo>
                    <a:pt x="81" y="505"/>
                    <a:pt x="98" y="522"/>
                    <a:pt x="115" y="539"/>
                  </a:cubicBezTo>
                  <a:cubicBezTo>
                    <a:pt x="120" y="544"/>
                    <a:pt x="128" y="546"/>
                    <a:pt x="132" y="540"/>
                  </a:cubicBezTo>
                  <a:cubicBezTo>
                    <a:pt x="142" y="528"/>
                    <a:pt x="155" y="519"/>
                    <a:pt x="170" y="519"/>
                  </a:cubicBezTo>
                  <a:cubicBezTo>
                    <a:pt x="188" y="519"/>
                    <a:pt x="202" y="530"/>
                    <a:pt x="218" y="536"/>
                  </a:cubicBezTo>
                  <a:cubicBezTo>
                    <a:pt x="224" y="538"/>
                    <a:pt x="231" y="538"/>
                    <a:pt x="236" y="542"/>
                  </a:cubicBezTo>
                  <a:cubicBezTo>
                    <a:pt x="248" y="549"/>
                    <a:pt x="250" y="564"/>
                    <a:pt x="249" y="576"/>
                  </a:cubicBezTo>
                  <a:cubicBezTo>
                    <a:pt x="249" y="594"/>
                    <a:pt x="256" y="604"/>
                    <a:pt x="276" y="601"/>
                  </a:cubicBezTo>
                  <a:cubicBezTo>
                    <a:pt x="285" y="600"/>
                    <a:pt x="296" y="601"/>
                    <a:pt x="306" y="601"/>
                  </a:cubicBezTo>
                  <a:cubicBezTo>
                    <a:pt x="348" y="601"/>
                    <a:pt x="348" y="601"/>
                    <a:pt x="355" y="559"/>
                  </a:cubicBezTo>
                  <a:cubicBezTo>
                    <a:pt x="355" y="558"/>
                    <a:pt x="356" y="557"/>
                    <a:pt x="356" y="555"/>
                  </a:cubicBezTo>
                  <a:cubicBezTo>
                    <a:pt x="358" y="537"/>
                    <a:pt x="374" y="538"/>
                    <a:pt x="384" y="537"/>
                  </a:cubicBezTo>
                  <a:cubicBezTo>
                    <a:pt x="397" y="537"/>
                    <a:pt x="390" y="550"/>
                    <a:pt x="391" y="556"/>
                  </a:cubicBezTo>
                  <a:cubicBezTo>
                    <a:pt x="393" y="582"/>
                    <a:pt x="408" y="600"/>
                    <a:pt x="430" y="601"/>
                  </a:cubicBezTo>
                  <a:cubicBezTo>
                    <a:pt x="451" y="601"/>
                    <a:pt x="469" y="584"/>
                    <a:pt x="471" y="562"/>
                  </a:cubicBezTo>
                  <a:cubicBezTo>
                    <a:pt x="471" y="556"/>
                    <a:pt x="467" y="547"/>
                    <a:pt x="476" y="544"/>
                  </a:cubicBezTo>
                  <a:cubicBezTo>
                    <a:pt x="494" y="537"/>
                    <a:pt x="504" y="521"/>
                    <a:pt x="517" y="508"/>
                  </a:cubicBezTo>
                  <a:cubicBezTo>
                    <a:pt x="548" y="479"/>
                    <a:pt x="548" y="478"/>
                    <a:pt x="522" y="446"/>
                  </a:cubicBezTo>
                  <a:cubicBezTo>
                    <a:pt x="515" y="437"/>
                    <a:pt x="515" y="430"/>
                    <a:pt x="520" y="420"/>
                  </a:cubicBezTo>
                  <a:cubicBezTo>
                    <a:pt x="529" y="403"/>
                    <a:pt x="541" y="389"/>
                    <a:pt x="550" y="373"/>
                  </a:cubicBezTo>
                  <a:cubicBezTo>
                    <a:pt x="557" y="359"/>
                    <a:pt x="565" y="351"/>
                    <a:pt x="582" y="352"/>
                  </a:cubicBezTo>
                  <a:cubicBezTo>
                    <a:pt x="595" y="353"/>
                    <a:pt x="602" y="346"/>
                    <a:pt x="601" y="331"/>
                  </a:cubicBezTo>
                  <a:cubicBezTo>
                    <a:pt x="600" y="312"/>
                    <a:pt x="600" y="292"/>
                    <a:pt x="602" y="273"/>
                  </a:cubicBezTo>
                  <a:cubicBezTo>
                    <a:pt x="603" y="255"/>
                    <a:pt x="595" y="249"/>
                    <a:pt x="579" y="249"/>
                  </a:cubicBezTo>
                  <a:close/>
                  <a:moveTo>
                    <a:pt x="394" y="456"/>
                  </a:moveTo>
                  <a:cubicBezTo>
                    <a:pt x="388" y="467"/>
                    <a:pt x="390" y="481"/>
                    <a:pt x="392" y="493"/>
                  </a:cubicBezTo>
                  <a:cubicBezTo>
                    <a:pt x="394" y="511"/>
                    <a:pt x="385" y="518"/>
                    <a:pt x="370" y="520"/>
                  </a:cubicBezTo>
                  <a:cubicBezTo>
                    <a:pt x="347" y="523"/>
                    <a:pt x="335" y="533"/>
                    <a:pt x="335" y="558"/>
                  </a:cubicBezTo>
                  <a:cubicBezTo>
                    <a:pt x="334" y="581"/>
                    <a:pt x="332" y="580"/>
                    <a:pt x="301" y="580"/>
                  </a:cubicBezTo>
                  <a:cubicBezTo>
                    <a:pt x="270" y="580"/>
                    <a:pt x="269" y="580"/>
                    <a:pt x="266" y="550"/>
                  </a:cubicBezTo>
                  <a:cubicBezTo>
                    <a:pt x="265" y="533"/>
                    <a:pt x="258" y="526"/>
                    <a:pt x="242" y="522"/>
                  </a:cubicBezTo>
                  <a:cubicBezTo>
                    <a:pt x="221" y="519"/>
                    <a:pt x="202" y="510"/>
                    <a:pt x="185" y="499"/>
                  </a:cubicBezTo>
                  <a:cubicBezTo>
                    <a:pt x="171" y="489"/>
                    <a:pt x="162" y="491"/>
                    <a:pt x="150" y="501"/>
                  </a:cubicBezTo>
                  <a:cubicBezTo>
                    <a:pt x="125" y="522"/>
                    <a:pt x="125" y="522"/>
                    <a:pt x="102" y="498"/>
                  </a:cubicBezTo>
                  <a:cubicBezTo>
                    <a:pt x="81" y="476"/>
                    <a:pt x="81" y="476"/>
                    <a:pt x="101" y="452"/>
                  </a:cubicBezTo>
                  <a:cubicBezTo>
                    <a:pt x="111" y="439"/>
                    <a:pt x="112" y="430"/>
                    <a:pt x="103" y="416"/>
                  </a:cubicBezTo>
                  <a:cubicBezTo>
                    <a:pt x="91" y="399"/>
                    <a:pt x="83" y="379"/>
                    <a:pt x="79" y="358"/>
                  </a:cubicBezTo>
                  <a:cubicBezTo>
                    <a:pt x="76" y="343"/>
                    <a:pt x="69" y="337"/>
                    <a:pt x="53" y="336"/>
                  </a:cubicBezTo>
                  <a:cubicBezTo>
                    <a:pt x="21" y="334"/>
                    <a:pt x="21" y="333"/>
                    <a:pt x="21" y="300"/>
                  </a:cubicBezTo>
                  <a:cubicBezTo>
                    <a:pt x="21" y="269"/>
                    <a:pt x="21" y="268"/>
                    <a:pt x="52" y="266"/>
                  </a:cubicBezTo>
                  <a:cubicBezTo>
                    <a:pt x="69" y="265"/>
                    <a:pt x="76" y="257"/>
                    <a:pt x="79" y="241"/>
                  </a:cubicBezTo>
                  <a:cubicBezTo>
                    <a:pt x="84" y="221"/>
                    <a:pt x="91" y="202"/>
                    <a:pt x="103" y="185"/>
                  </a:cubicBezTo>
                  <a:cubicBezTo>
                    <a:pt x="112" y="171"/>
                    <a:pt x="112" y="161"/>
                    <a:pt x="101" y="150"/>
                  </a:cubicBezTo>
                  <a:cubicBezTo>
                    <a:pt x="96" y="145"/>
                    <a:pt x="93" y="139"/>
                    <a:pt x="88" y="134"/>
                  </a:cubicBezTo>
                  <a:cubicBezTo>
                    <a:pt x="81" y="127"/>
                    <a:pt x="83" y="122"/>
                    <a:pt x="89" y="116"/>
                  </a:cubicBezTo>
                  <a:cubicBezTo>
                    <a:pt x="92" y="114"/>
                    <a:pt x="95" y="111"/>
                    <a:pt x="98" y="108"/>
                  </a:cubicBezTo>
                  <a:cubicBezTo>
                    <a:pt x="124" y="82"/>
                    <a:pt x="124" y="82"/>
                    <a:pt x="154" y="104"/>
                  </a:cubicBezTo>
                  <a:cubicBezTo>
                    <a:pt x="164" y="111"/>
                    <a:pt x="172" y="111"/>
                    <a:pt x="181" y="105"/>
                  </a:cubicBezTo>
                  <a:cubicBezTo>
                    <a:pt x="200" y="92"/>
                    <a:pt x="221" y="83"/>
                    <a:pt x="244" y="78"/>
                  </a:cubicBezTo>
                  <a:cubicBezTo>
                    <a:pt x="259" y="75"/>
                    <a:pt x="265" y="68"/>
                    <a:pt x="266" y="52"/>
                  </a:cubicBezTo>
                  <a:cubicBezTo>
                    <a:pt x="269" y="21"/>
                    <a:pt x="270" y="21"/>
                    <a:pt x="301" y="21"/>
                  </a:cubicBezTo>
                  <a:cubicBezTo>
                    <a:pt x="301" y="21"/>
                    <a:pt x="302" y="21"/>
                    <a:pt x="303" y="21"/>
                  </a:cubicBezTo>
                  <a:cubicBezTo>
                    <a:pt x="333" y="21"/>
                    <a:pt x="334" y="21"/>
                    <a:pt x="336" y="50"/>
                  </a:cubicBezTo>
                  <a:cubicBezTo>
                    <a:pt x="337" y="67"/>
                    <a:pt x="343" y="75"/>
                    <a:pt x="360" y="79"/>
                  </a:cubicBezTo>
                  <a:cubicBezTo>
                    <a:pt x="381" y="83"/>
                    <a:pt x="401" y="91"/>
                    <a:pt x="418" y="103"/>
                  </a:cubicBezTo>
                  <a:cubicBezTo>
                    <a:pt x="431" y="112"/>
                    <a:pt x="441" y="111"/>
                    <a:pt x="452" y="101"/>
                  </a:cubicBezTo>
                  <a:cubicBezTo>
                    <a:pt x="455" y="97"/>
                    <a:pt x="461" y="95"/>
                    <a:pt x="464" y="91"/>
                  </a:cubicBezTo>
                  <a:cubicBezTo>
                    <a:pt x="473" y="81"/>
                    <a:pt x="481" y="81"/>
                    <a:pt x="488" y="92"/>
                  </a:cubicBezTo>
                  <a:cubicBezTo>
                    <a:pt x="489" y="93"/>
                    <a:pt x="490" y="94"/>
                    <a:pt x="491" y="95"/>
                  </a:cubicBezTo>
                  <a:cubicBezTo>
                    <a:pt x="500" y="104"/>
                    <a:pt x="514" y="112"/>
                    <a:pt x="517" y="124"/>
                  </a:cubicBezTo>
                  <a:cubicBezTo>
                    <a:pt x="521" y="136"/>
                    <a:pt x="501" y="143"/>
                    <a:pt x="498" y="155"/>
                  </a:cubicBezTo>
                  <a:cubicBezTo>
                    <a:pt x="492" y="175"/>
                    <a:pt x="482" y="172"/>
                    <a:pt x="467" y="166"/>
                  </a:cubicBezTo>
                  <a:cubicBezTo>
                    <a:pt x="453" y="161"/>
                    <a:pt x="436" y="157"/>
                    <a:pt x="422" y="162"/>
                  </a:cubicBezTo>
                  <a:cubicBezTo>
                    <a:pt x="398" y="169"/>
                    <a:pt x="379" y="161"/>
                    <a:pt x="357" y="152"/>
                  </a:cubicBezTo>
                  <a:cubicBezTo>
                    <a:pt x="297" y="128"/>
                    <a:pt x="228" y="144"/>
                    <a:pt x="187" y="189"/>
                  </a:cubicBezTo>
                  <a:cubicBezTo>
                    <a:pt x="141" y="239"/>
                    <a:pt x="128" y="309"/>
                    <a:pt x="155" y="365"/>
                  </a:cubicBezTo>
                  <a:cubicBezTo>
                    <a:pt x="185" y="428"/>
                    <a:pt x="244" y="464"/>
                    <a:pt x="310" y="460"/>
                  </a:cubicBezTo>
                  <a:cubicBezTo>
                    <a:pt x="334" y="459"/>
                    <a:pt x="356" y="453"/>
                    <a:pt x="376" y="441"/>
                  </a:cubicBezTo>
                  <a:cubicBezTo>
                    <a:pt x="383" y="437"/>
                    <a:pt x="391" y="431"/>
                    <a:pt x="398" y="438"/>
                  </a:cubicBezTo>
                  <a:cubicBezTo>
                    <a:pt x="405" y="445"/>
                    <a:pt x="397" y="450"/>
                    <a:pt x="394" y="456"/>
                  </a:cubicBezTo>
                  <a:close/>
                  <a:moveTo>
                    <a:pt x="302" y="202"/>
                  </a:moveTo>
                  <a:cubicBezTo>
                    <a:pt x="248" y="196"/>
                    <a:pt x="202" y="245"/>
                    <a:pt x="201" y="300"/>
                  </a:cubicBezTo>
                  <a:cubicBezTo>
                    <a:pt x="200" y="354"/>
                    <a:pt x="246" y="404"/>
                    <a:pt x="299" y="399"/>
                  </a:cubicBezTo>
                  <a:cubicBezTo>
                    <a:pt x="327" y="397"/>
                    <a:pt x="344" y="407"/>
                    <a:pt x="363" y="424"/>
                  </a:cubicBezTo>
                  <a:cubicBezTo>
                    <a:pt x="304" y="455"/>
                    <a:pt x="231" y="439"/>
                    <a:pt x="191" y="387"/>
                  </a:cubicBezTo>
                  <a:cubicBezTo>
                    <a:pt x="148" y="331"/>
                    <a:pt x="152" y="256"/>
                    <a:pt x="200" y="204"/>
                  </a:cubicBezTo>
                  <a:cubicBezTo>
                    <a:pt x="242" y="159"/>
                    <a:pt x="315" y="147"/>
                    <a:pt x="363" y="178"/>
                  </a:cubicBezTo>
                  <a:cubicBezTo>
                    <a:pt x="344" y="191"/>
                    <a:pt x="330" y="205"/>
                    <a:pt x="302" y="202"/>
                  </a:cubicBezTo>
                  <a:close/>
                  <a:moveTo>
                    <a:pt x="315" y="222"/>
                  </a:moveTo>
                  <a:cubicBezTo>
                    <a:pt x="284" y="275"/>
                    <a:pt x="284" y="326"/>
                    <a:pt x="314" y="379"/>
                  </a:cubicBezTo>
                  <a:cubicBezTo>
                    <a:pt x="279" y="384"/>
                    <a:pt x="254" y="371"/>
                    <a:pt x="236" y="345"/>
                  </a:cubicBezTo>
                  <a:cubicBezTo>
                    <a:pt x="217" y="319"/>
                    <a:pt x="215" y="290"/>
                    <a:pt x="231" y="263"/>
                  </a:cubicBezTo>
                  <a:cubicBezTo>
                    <a:pt x="249" y="232"/>
                    <a:pt x="276" y="218"/>
                    <a:pt x="315" y="222"/>
                  </a:cubicBezTo>
                  <a:close/>
                  <a:moveTo>
                    <a:pt x="452" y="519"/>
                  </a:moveTo>
                  <a:cubicBezTo>
                    <a:pt x="452" y="519"/>
                    <a:pt x="451" y="519"/>
                    <a:pt x="451" y="519"/>
                  </a:cubicBezTo>
                  <a:cubicBezTo>
                    <a:pt x="451" y="532"/>
                    <a:pt x="452" y="545"/>
                    <a:pt x="451" y="559"/>
                  </a:cubicBezTo>
                  <a:cubicBezTo>
                    <a:pt x="451" y="571"/>
                    <a:pt x="445" y="579"/>
                    <a:pt x="432" y="580"/>
                  </a:cubicBezTo>
                  <a:cubicBezTo>
                    <a:pt x="419" y="581"/>
                    <a:pt x="411" y="572"/>
                    <a:pt x="411" y="559"/>
                  </a:cubicBezTo>
                  <a:cubicBezTo>
                    <a:pt x="410" y="533"/>
                    <a:pt x="410" y="506"/>
                    <a:pt x="411" y="480"/>
                  </a:cubicBezTo>
                  <a:cubicBezTo>
                    <a:pt x="412" y="462"/>
                    <a:pt x="427" y="472"/>
                    <a:pt x="436" y="470"/>
                  </a:cubicBezTo>
                  <a:cubicBezTo>
                    <a:pt x="443" y="469"/>
                    <a:pt x="452" y="469"/>
                    <a:pt x="452" y="481"/>
                  </a:cubicBezTo>
                  <a:cubicBezTo>
                    <a:pt x="451" y="494"/>
                    <a:pt x="452" y="506"/>
                    <a:pt x="452" y="519"/>
                  </a:cubicBezTo>
                  <a:close/>
                  <a:moveTo>
                    <a:pt x="421" y="445"/>
                  </a:moveTo>
                  <a:cubicBezTo>
                    <a:pt x="421" y="439"/>
                    <a:pt x="426" y="441"/>
                    <a:pt x="430" y="440"/>
                  </a:cubicBezTo>
                  <a:cubicBezTo>
                    <a:pt x="434" y="441"/>
                    <a:pt x="440" y="438"/>
                    <a:pt x="441" y="445"/>
                  </a:cubicBezTo>
                  <a:cubicBezTo>
                    <a:pt x="441" y="452"/>
                    <a:pt x="435" y="451"/>
                    <a:pt x="431" y="451"/>
                  </a:cubicBezTo>
                  <a:cubicBezTo>
                    <a:pt x="426" y="451"/>
                    <a:pt x="421" y="452"/>
                    <a:pt x="421" y="445"/>
                  </a:cubicBezTo>
                  <a:close/>
                  <a:moveTo>
                    <a:pt x="517" y="470"/>
                  </a:moveTo>
                  <a:cubicBezTo>
                    <a:pt x="521" y="476"/>
                    <a:pt x="519" y="479"/>
                    <a:pt x="515" y="483"/>
                  </a:cubicBezTo>
                  <a:cubicBezTo>
                    <a:pt x="504" y="494"/>
                    <a:pt x="494" y="504"/>
                    <a:pt x="484" y="514"/>
                  </a:cubicBezTo>
                  <a:cubicBezTo>
                    <a:pt x="482" y="517"/>
                    <a:pt x="479" y="520"/>
                    <a:pt x="476" y="519"/>
                  </a:cubicBezTo>
                  <a:cubicBezTo>
                    <a:pt x="471" y="517"/>
                    <a:pt x="471" y="513"/>
                    <a:pt x="470" y="509"/>
                  </a:cubicBezTo>
                  <a:cubicBezTo>
                    <a:pt x="470" y="496"/>
                    <a:pt x="471" y="484"/>
                    <a:pt x="470" y="471"/>
                  </a:cubicBezTo>
                  <a:cubicBezTo>
                    <a:pt x="470" y="466"/>
                    <a:pt x="471" y="459"/>
                    <a:pt x="468" y="456"/>
                  </a:cubicBezTo>
                  <a:cubicBezTo>
                    <a:pt x="464" y="450"/>
                    <a:pt x="457" y="444"/>
                    <a:pt x="463" y="439"/>
                  </a:cubicBezTo>
                  <a:cubicBezTo>
                    <a:pt x="469" y="433"/>
                    <a:pt x="479" y="432"/>
                    <a:pt x="488" y="428"/>
                  </a:cubicBezTo>
                  <a:cubicBezTo>
                    <a:pt x="489" y="429"/>
                    <a:pt x="492" y="430"/>
                    <a:pt x="492" y="431"/>
                  </a:cubicBezTo>
                  <a:cubicBezTo>
                    <a:pt x="493" y="448"/>
                    <a:pt x="508" y="457"/>
                    <a:pt x="517" y="470"/>
                  </a:cubicBezTo>
                  <a:close/>
                  <a:moveTo>
                    <a:pt x="431" y="420"/>
                  </a:moveTo>
                  <a:cubicBezTo>
                    <a:pt x="365" y="420"/>
                    <a:pt x="312" y="367"/>
                    <a:pt x="312" y="301"/>
                  </a:cubicBezTo>
                  <a:cubicBezTo>
                    <a:pt x="312" y="235"/>
                    <a:pt x="365" y="181"/>
                    <a:pt x="430" y="181"/>
                  </a:cubicBezTo>
                  <a:cubicBezTo>
                    <a:pt x="496" y="181"/>
                    <a:pt x="551" y="235"/>
                    <a:pt x="551" y="301"/>
                  </a:cubicBezTo>
                  <a:cubicBezTo>
                    <a:pt x="551" y="367"/>
                    <a:pt x="497" y="420"/>
                    <a:pt x="431" y="420"/>
                  </a:cubicBezTo>
                  <a:close/>
                  <a:moveTo>
                    <a:pt x="581" y="327"/>
                  </a:moveTo>
                  <a:cubicBezTo>
                    <a:pt x="581" y="332"/>
                    <a:pt x="578" y="332"/>
                    <a:pt x="574" y="333"/>
                  </a:cubicBezTo>
                  <a:cubicBezTo>
                    <a:pt x="569" y="333"/>
                    <a:pt x="568" y="330"/>
                    <a:pt x="569" y="325"/>
                  </a:cubicBezTo>
                  <a:cubicBezTo>
                    <a:pt x="569" y="317"/>
                    <a:pt x="570" y="309"/>
                    <a:pt x="570" y="302"/>
                  </a:cubicBezTo>
                  <a:cubicBezTo>
                    <a:pt x="570" y="293"/>
                    <a:pt x="569" y="286"/>
                    <a:pt x="569" y="278"/>
                  </a:cubicBezTo>
                  <a:cubicBezTo>
                    <a:pt x="569" y="274"/>
                    <a:pt x="567" y="269"/>
                    <a:pt x="573" y="269"/>
                  </a:cubicBezTo>
                  <a:cubicBezTo>
                    <a:pt x="578" y="268"/>
                    <a:pt x="581" y="271"/>
                    <a:pt x="581" y="276"/>
                  </a:cubicBezTo>
                  <a:cubicBezTo>
                    <a:pt x="581" y="293"/>
                    <a:pt x="581" y="310"/>
                    <a:pt x="581" y="327"/>
                  </a:cubicBezTo>
                  <a:close/>
                  <a:moveTo>
                    <a:pt x="427" y="201"/>
                  </a:moveTo>
                  <a:cubicBezTo>
                    <a:pt x="418" y="200"/>
                    <a:pt x="406" y="204"/>
                    <a:pt x="398" y="208"/>
                  </a:cubicBezTo>
                  <a:cubicBezTo>
                    <a:pt x="387" y="213"/>
                    <a:pt x="375" y="220"/>
                    <a:pt x="366" y="228"/>
                  </a:cubicBezTo>
                  <a:cubicBezTo>
                    <a:pt x="346" y="246"/>
                    <a:pt x="334" y="272"/>
                    <a:pt x="333" y="299"/>
                  </a:cubicBezTo>
                  <a:cubicBezTo>
                    <a:pt x="333" y="324"/>
                    <a:pt x="343" y="349"/>
                    <a:pt x="360" y="368"/>
                  </a:cubicBezTo>
                  <a:cubicBezTo>
                    <a:pt x="368" y="378"/>
                    <a:pt x="378" y="385"/>
                    <a:pt x="390" y="391"/>
                  </a:cubicBezTo>
                  <a:cubicBezTo>
                    <a:pt x="397" y="394"/>
                    <a:pt x="432" y="411"/>
                    <a:pt x="433" y="393"/>
                  </a:cubicBezTo>
                  <a:cubicBezTo>
                    <a:pt x="435" y="375"/>
                    <a:pt x="410" y="378"/>
                    <a:pt x="398" y="372"/>
                  </a:cubicBezTo>
                  <a:cubicBezTo>
                    <a:pt x="367" y="357"/>
                    <a:pt x="350" y="325"/>
                    <a:pt x="354" y="291"/>
                  </a:cubicBezTo>
                  <a:cubicBezTo>
                    <a:pt x="356" y="268"/>
                    <a:pt x="369" y="248"/>
                    <a:pt x="389" y="236"/>
                  </a:cubicBezTo>
                  <a:cubicBezTo>
                    <a:pt x="398" y="230"/>
                    <a:pt x="406" y="227"/>
                    <a:pt x="417" y="224"/>
                  </a:cubicBezTo>
                  <a:cubicBezTo>
                    <a:pt x="424" y="222"/>
                    <a:pt x="433" y="218"/>
                    <a:pt x="434" y="209"/>
                  </a:cubicBezTo>
                  <a:cubicBezTo>
                    <a:pt x="434" y="203"/>
                    <a:pt x="432" y="202"/>
                    <a:pt x="427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Subtitle 6">
            <a:extLst>
              <a:ext uri="{FF2B5EF4-FFF2-40B4-BE49-F238E27FC236}">
                <a16:creationId xmlns:a16="http://schemas.microsoft.com/office/drawing/2014/main" id="{82D3A115-1489-4F9C-81D9-2F5202B0ED78}"/>
              </a:ext>
            </a:extLst>
          </p:cNvPr>
          <p:cNvSpPr txBox="1">
            <a:spLocks/>
          </p:cNvSpPr>
          <p:nvPr/>
        </p:nvSpPr>
        <p:spPr>
          <a:xfrm>
            <a:off x="1429307" y="4471981"/>
            <a:ext cx="2000884" cy="834194"/>
          </a:xfrm>
          <a:prstGeom prst="rect">
            <a:avLst/>
          </a:prstGeom>
        </p:spPr>
        <p:txBody>
          <a:bodyPr vert="horz" lIns="91440" tIns="45720" rIns="91440" bIns="45720" numCol="1" spcCol="36576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Hyperledger Indy Permissioned blockchain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B572BC5-3AC2-4D6D-93C6-D1C758E47111}"/>
              </a:ext>
            </a:extLst>
          </p:cNvPr>
          <p:cNvSpPr/>
          <p:nvPr/>
        </p:nvSpPr>
        <p:spPr>
          <a:xfrm>
            <a:off x="3711381" y="4393361"/>
            <a:ext cx="2335686" cy="1531554"/>
          </a:xfrm>
          <a:prstGeom prst="roundRect">
            <a:avLst>
              <a:gd name="adj" fmla="val 475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5A7CB5B-D0E6-4FB7-9789-2423631E3EA1}"/>
              </a:ext>
            </a:extLst>
          </p:cNvPr>
          <p:cNvCxnSpPr>
            <a:cxnSpLocks/>
          </p:cNvCxnSpPr>
          <p:nvPr/>
        </p:nvCxnSpPr>
        <p:spPr>
          <a:xfrm>
            <a:off x="4666238" y="4393361"/>
            <a:ext cx="425973" cy="0"/>
          </a:xfrm>
          <a:prstGeom prst="line">
            <a:avLst/>
          </a:prstGeom>
          <a:ln w="952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DB21D0-0B06-4A33-8A5A-9BBB0A1D6481}"/>
              </a:ext>
            </a:extLst>
          </p:cNvPr>
          <p:cNvGrpSpPr/>
          <p:nvPr/>
        </p:nvGrpSpPr>
        <p:grpSpPr>
          <a:xfrm>
            <a:off x="3931625" y="1880423"/>
            <a:ext cx="1895198" cy="1896371"/>
            <a:chOff x="3924859" y="1889948"/>
            <a:chExt cx="1895198" cy="1896371"/>
          </a:xfrm>
        </p:grpSpPr>
        <p:sp>
          <p:nvSpPr>
            <p:cNvPr id="35" name="Oval 20">
              <a:extLst>
                <a:ext uri="{FF2B5EF4-FFF2-40B4-BE49-F238E27FC236}">
                  <a16:creationId xmlns:a16="http://schemas.microsoft.com/office/drawing/2014/main" id="{B9A4FB51-1519-4D82-AD14-7A90BB518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954" y="2086044"/>
              <a:ext cx="1504181" cy="15041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5CA3C45B-FD28-46DC-BCCB-D5AD5133F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4859" y="1889948"/>
              <a:ext cx="1895198" cy="1896371"/>
            </a:xfrm>
            <a:custGeom>
              <a:avLst/>
              <a:gdLst>
                <a:gd name="T0" fmla="*/ 281 w 562"/>
                <a:gd name="T1" fmla="*/ 561 h 561"/>
                <a:gd name="T2" fmla="*/ 0 w 562"/>
                <a:gd name="T3" fmla="*/ 280 h 561"/>
                <a:gd name="T4" fmla="*/ 281 w 562"/>
                <a:gd name="T5" fmla="*/ 0 h 561"/>
                <a:gd name="T6" fmla="*/ 562 w 562"/>
                <a:gd name="T7" fmla="*/ 280 h 561"/>
                <a:gd name="T8" fmla="*/ 281 w 562"/>
                <a:gd name="T9" fmla="*/ 561 h 561"/>
                <a:gd name="T10" fmla="*/ 281 w 562"/>
                <a:gd name="T11" fmla="*/ 8 h 561"/>
                <a:gd name="T12" fmla="*/ 8 w 562"/>
                <a:gd name="T13" fmla="*/ 280 h 561"/>
                <a:gd name="T14" fmla="*/ 281 w 562"/>
                <a:gd name="T15" fmla="*/ 553 h 561"/>
                <a:gd name="T16" fmla="*/ 554 w 562"/>
                <a:gd name="T17" fmla="*/ 280 h 561"/>
                <a:gd name="T18" fmla="*/ 281 w 562"/>
                <a:gd name="T19" fmla="*/ 8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2" h="561">
                  <a:moveTo>
                    <a:pt x="281" y="561"/>
                  </a:moveTo>
                  <a:cubicBezTo>
                    <a:pt x="126" y="561"/>
                    <a:pt x="0" y="435"/>
                    <a:pt x="0" y="280"/>
                  </a:cubicBezTo>
                  <a:cubicBezTo>
                    <a:pt x="0" y="126"/>
                    <a:pt x="126" y="0"/>
                    <a:pt x="281" y="0"/>
                  </a:cubicBezTo>
                  <a:cubicBezTo>
                    <a:pt x="436" y="0"/>
                    <a:pt x="562" y="126"/>
                    <a:pt x="562" y="280"/>
                  </a:cubicBezTo>
                  <a:cubicBezTo>
                    <a:pt x="562" y="435"/>
                    <a:pt x="436" y="561"/>
                    <a:pt x="281" y="561"/>
                  </a:cubicBezTo>
                  <a:close/>
                  <a:moveTo>
                    <a:pt x="281" y="8"/>
                  </a:moveTo>
                  <a:cubicBezTo>
                    <a:pt x="130" y="8"/>
                    <a:pt x="8" y="130"/>
                    <a:pt x="8" y="280"/>
                  </a:cubicBezTo>
                  <a:cubicBezTo>
                    <a:pt x="8" y="431"/>
                    <a:pt x="130" y="553"/>
                    <a:pt x="281" y="553"/>
                  </a:cubicBezTo>
                  <a:cubicBezTo>
                    <a:pt x="431" y="553"/>
                    <a:pt x="554" y="431"/>
                    <a:pt x="554" y="280"/>
                  </a:cubicBezTo>
                  <a:cubicBezTo>
                    <a:pt x="554" y="130"/>
                    <a:pt x="431" y="8"/>
                    <a:pt x="281" y="8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1B4051DF-E398-4106-A51C-7C558FB102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390" y="2311646"/>
              <a:ext cx="919060" cy="904989"/>
            </a:xfrm>
            <a:custGeom>
              <a:avLst/>
              <a:gdLst>
                <a:gd name="T0" fmla="*/ 351 w 523"/>
                <a:gd name="T1" fmla="*/ 294 h 513"/>
                <a:gd name="T2" fmla="*/ 70 w 523"/>
                <a:gd name="T3" fmla="*/ 308 h 513"/>
                <a:gd name="T4" fmla="*/ 65 w 523"/>
                <a:gd name="T5" fmla="*/ 82 h 513"/>
                <a:gd name="T6" fmla="*/ 176 w 523"/>
                <a:gd name="T7" fmla="*/ 349 h 513"/>
                <a:gd name="T8" fmla="*/ 378 w 523"/>
                <a:gd name="T9" fmla="*/ 350 h 513"/>
                <a:gd name="T10" fmla="*/ 444 w 523"/>
                <a:gd name="T11" fmla="*/ 484 h 513"/>
                <a:gd name="T12" fmla="*/ 440 w 523"/>
                <a:gd name="T13" fmla="*/ 502 h 513"/>
                <a:gd name="T14" fmla="*/ 348 w 523"/>
                <a:gd name="T15" fmla="*/ 355 h 513"/>
                <a:gd name="T16" fmla="*/ 331 w 523"/>
                <a:gd name="T17" fmla="*/ 297 h 513"/>
                <a:gd name="T18" fmla="*/ 264 w 523"/>
                <a:gd name="T19" fmla="*/ 424 h 513"/>
                <a:gd name="T20" fmla="*/ 155 w 523"/>
                <a:gd name="T21" fmla="*/ 356 h 513"/>
                <a:gd name="T22" fmla="*/ 83 w 523"/>
                <a:gd name="T23" fmla="*/ 360 h 513"/>
                <a:gd name="T24" fmla="*/ 68 w 523"/>
                <a:gd name="T25" fmla="*/ 508 h 513"/>
                <a:gd name="T26" fmla="*/ 257 w 523"/>
                <a:gd name="T27" fmla="*/ 473 h 513"/>
                <a:gd name="T28" fmla="*/ 54 w 523"/>
                <a:gd name="T29" fmla="*/ 407 h 513"/>
                <a:gd name="T30" fmla="*/ 138 w 523"/>
                <a:gd name="T31" fmla="*/ 307 h 513"/>
                <a:gd name="T32" fmla="*/ 257 w 523"/>
                <a:gd name="T33" fmla="*/ 414 h 513"/>
                <a:gd name="T34" fmla="*/ 213 w 523"/>
                <a:gd name="T35" fmla="*/ 273 h 513"/>
                <a:gd name="T36" fmla="*/ 234 w 523"/>
                <a:gd name="T37" fmla="*/ 145 h 513"/>
                <a:gd name="T38" fmla="*/ 144 w 523"/>
                <a:gd name="T39" fmla="*/ 162 h 513"/>
                <a:gd name="T40" fmla="*/ 138 w 523"/>
                <a:gd name="T41" fmla="*/ 207 h 513"/>
                <a:gd name="T42" fmla="*/ 241 w 523"/>
                <a:gd name="T43" fmla="*/ 244 h 513"/>
                <a:gd name="T44" fmla="*/ 188 w 523"/>
                <a:gd name="T45" fmla="*/ 156 h 513"/>
                <a:gd name="T46" fmla="*/ 188 w 523"/>
                <a:gd name="T47" fmla="*/ 156 h 513"/>
                <a:gd name="T48" fmla="*/ 107 w 523"/>
                <a:gd name="T49" fmla="*/ 285 h 513"/>
                <a:gd name="T50" fmla="*/ 242 w 523"/>
                <a:gd name="T51" fmla="*/ 66 h 513"/>
                <a:gd name="T52" fmla="*/ 190 w 523"/>
                <a:gd name="T53" fmla="*/ 308 h 513"/>
                <a:gd name="T54" fmla="*/ 334 w 523"/>
                <a:gd name="T55" fmla="*/ 181 h 513"/>
                <a:gd name="T56" fmla="*/ 227 w 523"/>
                <a:gd name="T57" fmla="*/ 301 h 513"/>
                <a:gd name="T58" fmla="*/ 405 w 523"/>
                <a:gd name="T59" fmla="*/ 217 h 513"/>
                <a:gd name="T60" fmla="*/ 452 w 523"/>
                <a:gd name="T61" fmla="*/ 240 h 513"/>
                <a:gd name="T62" fmla="*/ 404 w 523"/>
                <a:gd name="T63" fmla="*/ 264 h 513"/>
                <a:gd name="T64" fmla="*/ 459 w 523"/>
                <a:gd name="T65" fmla="*/ 97 h 513"/>
                <a:gd name="T66" fmla="*/ 422 w 523"/>
                <a:gd name="T67" fmla="*/ 113 h 513"/>
                <a:gd name="T68" fmla="*/ 430 w 523"/>
                <a:gd name="T69" fmla="*/ 156 h 513"/>
                <a:gd name="T70" fmla="*/ 459 w 523"/>
                <a:gd name="T71" fmla="*/ 140 h 513"/>
                <a:gd name="T72" fmla="*/ 430 w 523"/>
                <a:gd name="T73" fmla="*/ 156 h 513"/>
                <a:gd name="T74" fmla="*/ 422 w 523"/>
                <a:gd name="T75" fmla="*/ 197 h 513"/>
                <a:gd name="T76" fmla="*/ 458 w 523"/>
                <a:gd name="T77" fmla="*/ 197 h 513"/>
                <a:gd name="T78" fmla="*/ 418 w 523"/>
                <a:gd name="T79" fmla="*/ 190 h 513"/>
                <a:gd name="T80" fmla="*/ 458 w 523"/>
                <a:gd name="T81" fmla="*/ 72 h 513"/>
                <a:gd name="T82" fmla="*/ 378 w 523"/>
                <a:gd name="T83" fmla="*/ 65 h 513"/>
                <a:gd name="T84" fmla="*/ 96 w 523"/>
                <a:gd name="T85" fmla="*/ 469 h 513"/>
                <a:gd name="T86" fmla="*/ 137 w 523"/>
                <a:gd name="T87" fmla="*/ 448 h 513"/>
                <a:gd name="T88" fmla="*/ 163 w 523"/>
                <a:gd name="T89" fmla="*/ 417 h 513"/>
                <a:gd name="T90" fmla="*/ 136 w 523"/>
                <a:gd name="T91" fmla="*/ 433 h 513"/>
                <a:gd name="T92" fmla="*/ 233 w 523"/>
                <a:gd name="T93" fmla="*/ 417 h 513"/>
                <a:gd name="T94" fmla="*/ 206 w 523"/>
                <a:gd name="T95" fmla="*/ 433 h 513"/>
                <a:gd name="T96" fmla="*/ 207 w 523"/>
                <a:gd name="T97" fmla="*/ 433 h 513"/>
                <a:gd name="T98" fmla="*/ 206 w 523"/>
                <a:gd name="T99" fmla="*/ 448 h 513"/>
                <a:gd name="T100" fmla="*/ 181 w 523"/>
                <a:gd name="T101" fmla="*/ 469 h 513"/>
                <a:gd name="T102" fmla="*/ 199 w 523"/>
                <a:gd name="T103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3" h="513">
                  <a:moveTo>
                    <a:pt x="505" y="425"/>
                  </a:moveTo>
                  <a:cubicBezTo>
                    <a:pt x="476" y="395"/>
                    <a:pt x="446" y="366"/>
                    <a:pt x="417" y="336"/>
                  </a:cubicBezTo>
                  <a:cubicBezTo>
                    <a:pt x="412" y="332"/>
                    <a:pt x="407" y="325"/>
                    <a:pt x="403" y="325"/>
                  </a:cubicBezTo>
                  <a:cubicBezTo>
                    <a:pt x="377" y="327"/>
                    <a:pt x="367" y="307"/>
                    <a:pt x="351" y="294"/>
                  </a:cubicBezTo>
                  <a:cubicBezTo>
                    <a:pt x="340" y="285"/>
                    <a:pt x="339" y="278"/>
                    <a:pt x="346" y="264"/>
                  </a:cubicBezTo>
                  <a:cubicBezTo>
                    <a:pt x="409" y="147"/>
                    <a:pt x="322" y="1"/>
                    <a:pt x="191" y="3"/>
                  </a:cubicBezTo>
                  <a:cubicBezTo>
                    <a:pt x="117" y="5"/>
                    <a:pt x="53" y="48"/>
                    <a:pt x="27" y="116"/>
                  </a:cubicBezTo>
                  <a:cubicBezTo>
                    <a:pt x="0" y="182"/>
                    <a:pt x="17" y="257"/>
                    <a:pt x="70" y="308"/>
                  </a:cubicBezTo>
                  <a:cubicBezTo>
                    <a:pt x="76" y="313"/>
                    <a:pt x="81" y="324"/>
                    <a:pt x="89" y="316"/>
                  </a:cubicBezTo>
                  <a:cubicBezTo>
                    <a:pt x="98" y="307"/>
                    <a:pt x="86" y="302"/>
                    <a:pt x="82" y="297"/>
                  </a:cubicBezTo>
                  <a:cubicBezTo>
                    <a:pt x="81" y="295"/>
                    <a:pt x="79" y="294"/>
                    <a:pt x="77" y="292"/>
                  </a:cubicBezTo>
                  <a:cubicBezTo>
                    <a:pt x="22" y="237"/>
                    <a:pt x="16" y="143"/>
                    <a:pt x="65" y="82"/>
                  </a:cubicBezTo>
                  <a:cubicBezTo>
                    <a:pt x="117" y="17"/>
                    <a:pt x="207" y="0"/>
                    <a:pt x="276" y="44"/>
                  </a:cubicBezTo>
                  <a:cubicBezTo>
                    <a:pt x="344" y="87"/>
                    <a:pt x="371" y="179"/>
                    <a:pt x="335" y="250"/>
                  </a:cubicBezTo>
                  <a:cubicBezTo>
                    <a:pt x="306" y="307"/>
                    <a:pt x="258" y="338"/>
                    <a:pt x="193" y="340"/>
                  </a:cubicBezTo>
                  <a:cubicBezTo>
                    <a:pt x="186" y="341"/>
                    <a:pt x="176" y="339"/>
                    <a:pt x="176" y="349"/>
                  </a:cubicBezTo>
                  <a:cubicBezTo>
                    <a:pt x="176" y="360"/>
                    <a:pt x="187" y="357"/>
                    <a:pt x="193" y="357"/>
                  </a:cubicBezTo>
                  <a:cubicBezTo>
                    <a:pt x="219" y="358"/>
                    <a:pt x="245" y="354"/>
                    <a:pt x="266" y="340"/>
                  </a:cubicBezTo>
                  <a:cubicBezTo>
                    <a:pt x="287" y="326"/>
                    <a:pt x="298" y="334"/>
                    <a:pt x="312" y="349"/>
                  </a:cubicBezTo>
                  <a:cubicBezTo>
                    <a:pt x="344" y="383"/>
                    <a:pt x="345" y="383"/>
                    <a:pt x="378" y="350"/>
                  </a:cubicBezTo>
                  <a:cubicBezTo>
                    <a:pt x="389" y="338"/>
                    <a:pt x="397" y="339"/>
                    <a:pt x="407" y="350"/>
                  </a:cubicBezTo>
                  <a:cubicBezTo>
                    <a:pt x="429" y="373"/>
                    <a:pt x="452" y="395"/>
                    <a:pt x="473" y="417"/>
                  </a:cubicBezTo>
                  <a:cubicBezTo>
                    <a:pt x="509" y="454"/>
                    <a:pt x="513" y="441"/>
                    <a:pt x="471" y="484"/>
                  </a:cubicBezTo>
                  <a:cubicBezTo>
                    <a:pt x="461" y="495"/>
                    <a:pt x="454" y="494"/>
                    <a:pt x="444" y="484"/>
                  </a:cubicBezTo>
                  <a:cubicBezTo>
                    <a:pt x="427" y="465"/>
                    <a:pt x="409" y="447"/>
                    <a:pt x="391" y="430"/>
                  </a:cubicBezTo>
                  <a:cubicBezTo>
                    <a:pt x="386" y="425"/>
                    <a:pt x="381" y="419"/>
                    <a:pt x="374" y="426"/>
                  </a:cubicBezTo>
                  <a:cubicBezTo>
                    <a:pt x="369" y="432"/>
                    <a:pt x="375" y="437"/>
                    <a:pt x="379" y="441"/>
                  </a:cubicBezTo>
                  <a:cubicBezTo>
                    <a:pt x="399" y="461"/>
                    <a:pt x="419" y="482"/>
                    <a:pt x="440" y="502"/>
                  </a:cubicBezTo>
                  <a:cubicBezTo>
                    <a:pt x="452" y="513"/>
                    <a:pt x="465" y="512"/>
                    <a:pt x="477" y="501"/>
                  </a:cubicBezTo>
                  <a:cubicBezTo>
                    <a:pt x="487" y="492"/>
                    <a:pt x="496" y="482"/>
                    <a:pt x="506" y="473"/>
                  </a:cubicBezTo>
                  <a:cubicBezTo>
                    <a:pt x="523" y="455"/>
                    <a:pt x="523" y="443"/>
                    <a:pt x="505" y="425"/>
                  </a:cubicBezTo>
                  <a:close/>
                  <a:moveTo>
                    <a:pt x="348" y="355"/>
                  </a:moveTo>
                  <a:cubicBezTo>
                    <a:pt x="341" y="360"/>
                    <a:pt x="338" y="352"/>
                    <a:pt x="334" y="348"/>
                  </a:cubicBezTo>
                  <a:cubicBezTo>
                    <a:pt x="328" y="343"/>
                    <a:pt x="323" y="337"/>
                    <a:pt x="317" y="331"/>
                  </a:cubicBezTo>
                  <a:cubicBezTo>
                    <a:pt x="304" y="317"/>
                    <a:pt x="305" y="309"/>
                    <a:pt x="322" y="298"/>
                  </a:cubicBezTo>
                  <a:cubicBezTo>
                    <a:pt x="325" y="297"/>
                    <a:pt x="328" y="294"/>
                    <a:pt x="331" y="297"/>
                  </a:cubicBezTo>
                  <a:cubicBezTo>
                    <a:pt x="343" y="309"/>
                    <a:pt x="354" y="321"/>
                    <a:pt x="366" y="332"/>
                  </a:cubicBezTo>
                  <a:cubicBezTo>
                    <a:pt x="367" y="333"/>
                    <a:pt x="367" y="335"/>
                    <a:pt x="368" y="338"/>
                  </a:cubicBezTo>
                  <a:cubicBezTo>
                    <a:pt x="362" y="343"/>
                    <a:pt x="356" y="350"/>
                    <a:pt x="348" y="355"/>
                  </a:cubicBezTo>
                  <a:close/>
                  <a:moveTo>
                    <a:pt x="264" y="424"/>
                  </a:moveTo>
                  <a:cubicBezTo>
                    <a:pt x="271" y="424"/>
                    <a:pt x="272" y="420"/>
                    <a:pt x="273" y="414"/>
                  </a:cubicBezTo>
                  <a:cubicBezTo>
                    <a:pt x="277" y="389"/>
                    <a:pt x="267" y="375"/>
                    <a:pt x="241" y="374"/>
                  </a:cubicBezTo>
                  <a:cubicBezTo>
                    <a:pt x="219" y="374"/>
                    <a:pt x="196" y="374"/>
                    <a:pt x="173" y="375"/>
                  </a:cubicBezTo>
                  <a:cubicBezTo>
                    <a:pt x="159" y="375"/>
                    <a:pt x="155" y="370"/>
                    <a:pt x="155" y="356"/>
                  </a:cubicBezTo>
                  <a:cubicBezTo>
                    <a:pt x="156" y="330"/>
                    <a:pt x="156" y="303"/>
                    <a:pt x="155" y="276"/>
                  </a:cubicBezTo>
                  <a:cubicBezTo>
                    <a:pt x="155" y="270"/>
                    <a:pt x="157" y="262"/>
                    <a:pt x="149" y="259"/>
                  </a:cubicBezTo>
                  <a:cubicBezTo>
                    <a:pt x="140" y="257"/>
                    <a:pt x="138" y="265"/>
                    <a:pt x="135" y="270"/>
                  </a:cubicBezTo>
                  <a:cubicBezTo>
                    <a:pt x="117" y="300"/>
                    <a:pt x="100" y="330"/>
                    <a:pt x="83" y="360"/>
                  </a:cubicBezTo>
                  <a:cubicBezTo>
                    <a:pt x="78" y="368"/>
                    <a:pt x="74" y="375"/>
                    <a:pt x="64" y="375"/>
                  </a:cubicBezTo>
                  <a:cubicBezTo>
                    <a:pt x="45" y="376"/>
                    <a:pt x="37" y="388"/>
                    <a:pt x="37" y="406"/>
                  </a:cubicBezTo>
                  <a:cubicBezTo>
                    <a:pt x="37" y="430"/>
                    <a:pt x="37" y="454"/>
                    <a:pt x="37" y="478"/>
                  </a:cubicBezTo>
                  <a:cubicBezTo>
                    <a:pt x="37" y="499"/>
                    <a:pt x="47" y="508"/>
                    <a:pt x="68" y="508"/>
                  </a:cubicBezTo>
                  <a:cubicBezTo>
                    <a:pt x="126" y="509"/>
                    <a:pt x="183" y="509"/>
                    <a:pt x="241" y="509"/>
                  </a:cubicBezTo>
                  <a:cubicBezTo>
                    <a:pt x="265" y="508"/>
                    <a:pt x="275" y="497"/>
                    <a:pt x="273" y="473"/>
                  </a:cubicBezTo>
                  <a:cubicBezTo>
                    <a:pt x="273" y="467"/>
                    <a:pt x="273" y="460"/>
                    <a:pt x="265" y="460"/>
                  </a:cubicBezTo>
                  <a:cubicBezTo>
                    <a:pt x="257" y="460"/>
                    <a:pt x="256" y="467"/>
                    <a:pt x="257" y="473"/>
                  </a:cubicBezTo>
                  <a:cubicBezTo>
                    <a:pt x="257" y="485"/>
                    <a:pt x="254" y="492"/>
                    <a:pt x="240" y="492"/>
                  </a:cubicBezTo>
                  <a:cubicBezTo>
                    <a:pt x="183" y="492"/>
                    <a:pt x="127" y="492"/>
                    <a:pt x="70" y="492"/>
                  </a:cubicBezTo>
                  <a:cubicBezTo>
                    <a:pt x="58" y="492"/>
                    <a:pt x="53" y="487"/>
                    <a:pt x="54" y="475"/>
                  </a:cubicBezTo>
                  <a:cubicBezTo>
                    <a:pt x="54" y="453"/>
                    <a:pt x="54" y="430"/>
                    <a:pt x="54" y="407"/>
                  </a:cubicBezTo>
                  <a:cubicBezTo>
                    <a:pt x="54" y="396"/>
                    <a:pt x="58" y="391"/>
                    <a:pt x="69" y="392"/>
                  </a:cubicBezTo>
                  <a:cubicBezTo>
                    <a:pt x="81" y="393"/>
                    <a:pt x="87" y="387"/>
                    <a:pt x="93" y="378"/>
                  </a:cubicBezTo>
                  <a:cubicBezTo>
                    <a:pt x="106" y="353"/>
                    <a:pt x="120" y="330"/>
                    <a:pt x="134" y="306"/>
                  </a:cubicBezTo>
                  <a:cubicBezTo>
                    <a:pt x="135" y="306"/>
                    <a:pt x="137" y="307"/>
                    <a:pt x="138" y="307"/>
                  </a:cubicBezTo>
                  <a:cubicBezTo>
                    <a:pt x="138" y="329"/>
                    <a:pt x="138" y="350"/>
                    <a:pt x="138" y="372"/>
                  </a:cubicBezTo>
                  <a:cubicBezTo>
                    <a:pt x="137" y="387"/>
                    <a:pt x="143" y="392"/>
                    <a:pt x="158" y="392"/>
                  </a:cubicBezTo>
                  <a:cubicBezTo>
                    <a:pt x="182" y="391"/>
                    <a:pt x="206" y="392"/>
                    <a:pt x="230" y="392"/>
                  </a:cubicBezTo>
                  <a:cubicBezTo>
                    <a:pt x="246" y="391"/>
                    <a:pt x="260" y="391"/>
                    <a:pt x="257" y="414"/>
                  </a:cubicBezTo>
                  <a:cubicBezTo>
                    <a:pt x="256" y="419"/>
                    <a:pt x="258" y="424"/>
                    <a:pt x="264" y="424"/>
                  </a:cubicBezTo>
                  <a:close/>
                  <a:moveTo>
                    <a:pt x="174" y="264"/>
                  </a:moveTo>
                  <a:cubicBezTo>
                    <a:pt x="174" y="270"/>
                    <a:pt x="178" y="272"/>
                    <a:pt x="183" y="272"/>
                  </a:cubicBezTo>
                  <a:cubicBezTo>
                    <a:pt x="193" y="273"/>
                    <a:pt x="203" y="273"/>
                    <a:pt x="213" y="273"/>
                  </a:cubicBezTo>
                  <a:cubicBezTo>
                    <a:pt x="264" y="272"/>
                    <a:pt x="257" y="280"/>
                    <a:pt x="257" y="228"/>
                  </a:cubicBezTo>
                  <a:cubicBezTo>
                    <a:pt x="257" y="219"/>
                    <a:pt x="257" y="209"/>
                    <a:pt x="257" y="200"/>
                  </a:cubicBezTo>
                  <a:cubicBezTo>
                    <a:pt x="257" y="185"/>
                    <a:pt x="252" y="172"/>
                    <a:pt x="239" y="165"/>
                  </a:cubicBezTo>
                  <a:cubicBezTo>
                    <a:pt x="227" y="159"/>
                    <a:pt x="230" y="154"/>
                    <a:pt x="234" y="145"/>
                  </a:cubicBezTo>
                  <a:cubicBezTo>
                    <a:pt x="245" y="124"/>
                    <a:pt x="241" y="101"/>
                    <a:pt x="223" y="86"/>
                  </a:cubicBezTo>
                  <a:cubicBezTo>
                    <a:pt x="204" y="70"/>
                    <a:pt x="178" y="69"/>
                    <a:pt x="159" y="84"/>
                  </a:cubicBezTo>
                  <a:cubicBezTo>
                    <a:pt x="139" y="99"/>
                    <a:pt x="134" y="122"/>
                    <a:pt x="144" y="146"/>
                  </a:cubicBezTo>
                  <a:cubicBezTo>
                    <a:pt x="147" y="151"/>
                    <a:pt x="155" y="156"/>
                    <a:pt x="144" y="162"/>
                  </a:cubicBezTo>
                  <a:cubicBezTo>
                    <a:pt x="120" y="175"/>
                    <a:pt x="120" y="198"/>
                    <a:pt x="121" y="221"/>
                  </a:cubicBezTo>
                  <a:cubicBezTo>
                    <a:pt x="121" y="228"/>
                    <a:pt x="123" y="234"/>
                    <a:pt x="131" y="233"/>
                  </a:cubicBezTo>
                  <a:cubicBezTo>
                    <a:pt x="138" y="232"/>
                    <a:pt x="138" y="226"/>
                    <a:pt x="138" y="221"/>
                  </a:cubicBezTo>
                  <a:cubicBezTo>
                    <a:pt x="138" y="216"/>
                    <a:pt x="138" y="211"/>
                    <a:pt x="138" y="207"/>
                  </a:cubicBezTo>
                  <a:cubicBezTo>
                    <a:pt x="139" y="182"/>
                    <a:pt x="147" y="173"/>
                    <a:pt x="172" y="173"/>
                  </a:cubicBezTo>
                  <a:cubicBezTo>
                    <a:pt x="185" y="173"/>
                    <a:pt x="199" y="173"/>
                    <a:pt x="212" y="173"/>
                  </a:cubicBezTo>
                  <a:cubicBezTo>
                    <a:pt x="229" y="174"/>
                    <a:pt x="239" y="183"/>
                    <a:pt x="240" y="200"/>
                  </a:cubicBezTo>
                  <a:cubicBezTo>
                    <a:pt x="241" y="215"/>
                    <a:pt x="240" y="229"/>
                    <a:pt x="241" y="244"/>
                  </a:cubicBezTo>
                  <a:cubicBezTo>
                    <a:pt x="241" y="254"/>
                    <a:pt x="236" y="257"/>
                    <a:pt x="227" y="256"/>
                  </a:cubicBezTo>
                  <a:cubicBezTo>
                    <a:pt x="213" y="256"/>
                    <a:pt x="198" y="256"/>
                    <a:pt x="184" y="256"/>
                  </a:cubicBezTo>
                  <a:cubicBezTo>
                    <a:pt x="179" y="257"/>
                    <a:pt x="174" y="258"/>
                    <a:pt x="174" y="264"/>
                  </a:cubicBezTo>
                  <a:close/>
                  <a:moveTo>
                    <a:pt x="188" y="156"/>
                  </a:moveTo>
                  <a:cubicBezTo>
                    <a:pt x="170" y="155"/>
                    <a:pt x="156" y="140"/>
                    <a:pt x="157" y="122"/>
                  </a:cubicBezTo>
                  <a:cubicBezTo>
                    <a:pt x="157" y="104"/>
                    <a:pt x="172" y="90"/>
                    <a:pt x="191" y="91"/>
                  </a:cubicBezTo>
                  <a:cubicBezTo>
                    <a:pt x="210" y="92"/>
                    <a:pt x="223" y="106"/>
                    <a:pt x="222" y="125"/>
                  </a:cubicBezTo>
                  <a:cubicBezTo>
                    <a:pt x="222" y="143"/>
                    <a:pt x="206" y="157"/>
                    <a:pt x="188" y="156"/>
                  </a:cubicBezTo>
                  <a:close/>
                  <a:moveTo>
                    <a:pt x="249" y="51"/>
                  </a:moveTo>
                  <a:cubicBezTo>
                    <a:pt x="157" y="8"/>
                    <a:pt x="48" y="78"/>
                    <a:pt x="49" y="192"/>
                  </a:cubicBezTo>
                  <a:cubicBezTo>
                    <a:pt x="50" y="220"/>
                    <a:pt x="64" y="254"/>
                    <a:pt x="93" y="282"/>
                  </a:cubicBezTo>
                  <a:cubicBezTo>
                    <a:pt x="97" y="286"/>
                    <a:pt x="101" y="290"/>
                    <a:pt x="107" y="285"/>
                  </a:cubicBezTo>
                  <a:cubicBezTo>
                    <a:pt x="112" y="280"/>
                    <a:pt x="109" y="275"/>
                    <a:pt x="105" y="271"/>
                  </a:cubicBezTo>
                  <a:cubicBezTo>
                    <a:pt x="102" y="268"/>
                    <a:pt x="99" y="264"/>
                    <a:pt x="96" y="261"/>
                  </a:cubicBezTo>
                  <a:cubicBezTo>
                    <a:pt x="77" y="238"/>
                    <a:pt x="66" y="212"/>
                    <a:pt x="66" y="182"/>
                  </a:cubicBezTo>
                  <a:cubicBezTo>
                    <a:pt x="65" y="90"/>
                    <a:pt x="154" y="32"/>
                    <a:pt x="242" y="66"/>
                  </a:cubicBezTo>
                  <a:cubicBezTo>
                    <a:pt x="249" y="69"/>
                    <a:pt x="258" y="76"/>
                    <a:pt x="262" y="65"/>
                  </a:cubicBezTo>
                  <a:cubicBezTo>
                    <a:pt x="266" y="56"/>
                    <a:pt x="255" y="54"/>
                    <a:pt x="249" y="51"/>
                  </a:cubicBezTo>
                  <a:close/>
                  <a:moveTo>
                    <a:pt x="227" y="301"/>
                  </a:moveTo>
                  <a:cubicBezTo>
                    <a:pt x="216" y="305"/>
                    <a:pt x="203" y="306"/>
                    <a:pt x="190" y="308"/>
                  </a:cubicBezTo>
                  <a:cubicBezTo>
                    <a:pt x="186" y="308"/>
                    <a:pt x="182" y="311"/>
                    <a:pt x="182" y="315"/>
                  </a:cubicBezTo>
                  <a:cubicBezTo>
                    <a:pt x="182" y="320"/>
                    <a:pt x="186" y="323"/>
                    <a:pt x="191" y="324"/>
                  </a:cubicBezTo>
                  <a:cubicBezTo>
                    <a:pt x="195" y="324"/>
                    <a:pt x="200" y="324"/>
                    <a:pt x="205" y="324"/>
                  </a:cubicBezTo>
                  <a:cubicBezTo>
                    <a:pt x="278" y="317"/>
                    <a:pt x="334" y="254"/>
                    <a:pt x="334" y="181"/>
                  </a:cubicBezTo>
                  <a:cubicBezTo>
                    <a:pt x="334" y="172"/>
                    <a:pt x="334" y="162"/>
                    <a:pt x="332" y="153"/>
                  </a:cubicBezTo>
                  <a:cubicBezTo>
                    <a:pt x="330" y="147"/>
                    <a:pt x="330" y="136"/>
                    <a:pt x="319" y="139"/>
                  </a:cubicBezTo>
                  <a:cubicBezTo>
                    <a:pt x="310" y="142"/>
                    <a:pt x="314" y="150"/>
                    <a:pt x="315" y="156"/>
                  </a:cubicBezTo>
                  <a:cubicBezTo>
                    <a:pt x="327" y="221"/>
                    <a:pt x="290" y="282"/>
                    <a:pt x="227" y="301"/>
                  </a:cubicBezTo>
                  <a:close/>
                  <a:moveTo>
                    <a:pt x="448" y="265"/>
                  </a:moveTo>
                  <a:cubicBezTo>
                    <a:pt x="463" y="265"/>
                    <a:pt x="469" y="257"/>
                    <a:pt x="470" y="242"/>
                  </a:cubicBezTo>
                  <a:cubicBezTo>
                    <a:pt x="470" y="227"/>
                    <a:pt x="466" y="217"/>
                    <a:pt x="449" y="216"/>
                  </a:cubicBezTo>
                  <a:cubicBezTo>
                    <a:pt x="435" y="216"/>
                    <a:pt x="420" y="216"/>
                    <a:pt x="405" y="217"/>
                  </a:cubicBezTo>
                  <a:cubicBezTo>
                    <a:pt x="400" y="217"/>
                    <a:pt x="394" y="219"/>
                    <a:pt x="395" y="226"/>
                  </a:cubicBezTo>
                  <a:cubicBezTo>
                    <a:pt x="395" y="231"/>
                    <a:pt x="400" y="233"/>
                    <a:pt x="405" y="233"/>
                  </a:cubicBezTo>
                  <a:cubicBezTo>
                    <a:pt x="417" y="233"/>
                    <a:pt x="429" y="232"/>
                    <a:pt x="441" y="233"/>
                  </a:cubicBezTo>
                  <a:cubicBezTo>
                    <a:pt x="447" y="233"/>
                    <a:pt x="452" y="232"/>
                    <a:pt x="452" y="240"/>
                  </a:cubicBezTo>
                  <a:cubicBezTo>
                    <a:pt x="453" y="248"/>
                    <a:pt x="447" y="248"/>
                    <a:pt x="442" y="248"/>
                  </a:cubicBezTo>
                  <a:cubicBezTo>
                    <a:pt x="429" y="248"/>
                    <a:pt x="417" y="248"/>
                    <a:pt x="404" y="249"/>
                  </a:cubicBezTo>
                  <a:cubicBezTo>
                    <a:pt x="399" y="249"/>
                    <a:pt x="394" y="251"/>
                    <a:pt x="394" y="257"/>
                  </a:cubicBezTo>
                  <a:cubicBezTo>
                    <a:pt x="395" y="262"/>
                    <a:pt x="399" y="264"/>
                    <a:pt x="404" y="264"/>
                  </a:cubicBezTo>
                  <a:cubicBezTo>
                    <a:pt x="412" y="265"/>
                    <a:pt x="420" y="264"/>
                    <a:pt x="428" y="264"/>
                  </a:cubicBezTo>
                  <a:cubicBezTo>
                    <a:pt x="428" y="265"/>
                    <a:pt x="428" y="265"/>
                    <a:pt x="428" y="265"/>
                  </a:cubicBezTo>
                  <a:cubicBezTo>
                    <a:pt x="435" y="265"/>
                    <a:pt x="442" y="265"/>
                    <a:pt x="448" y="265"/>
                  </a:cubicBezTo>
                  <a:close/>
                  <a:moveTo>
                    <a:pt x="459" y="97"/>
                  </a:moveTo>
                  <a:cubicBezTo>
                    <a:pt x="435" y="96"/>
                    <a:pt x="412" y="96"/>
                    <a:pt x="388" y="97"/>
                  </a:cubicBezTo>
                  <a:cubicBezTo>
                    <a:pt x="383" y="97"/>
                    <a:pt x="378" y="99"/>
                    <a:pt x="378" y="105"/>
                  </a:cubicBezTo>
                  <a:cubicBezTo>
                    <a:pt x="379" y="110"/>
                    <a:pt x="383" y="112"/>
                    <a:pt x="388" y="112"/>
                  </a:cubicBezTo>
                  <a:cubicBezTo>
                    <a:pt x="400" y="113"/>
                    <a:pt x="411" y="113"/>
                    <a:pt x="422" y="113"/>
                  </a:cubicBezTo>
                  <a:cubicBezTo>
                    <a:pt x="434" y="112"/>
                    <a:pt x="446" y="113"/>
                    <a:pt x="458" y="112"/>
                  </a:cubicBezTo>
                  <a:cubicBezTo>
                    <a:pt x="463" y="112"/>
                    <a:pt x="467" y="110"/>
                    <a:pt x="468" y="105"/>
                  </a:cubicBezTo>
                  <a:cubicBezTo>
                    <a:pt x="469" y="99"/>
                    <a:pt x="464" y="97"/>
                    <a:pt x="459" y="97"/>
                  </a:cubicBezTo>
                  <a:close/>
                  <a:moveTo>
                    <a:pt x="430" y="156"/>
                  </a:moveTo>
                  <a:cubicBezTo>
                    <a:pt x="427" y="156"/>
                    <a:pt x="425" y="156"/>
                    <a:pt x="422" y="156"/>
                  </a:cubicBezTo>
                  <a:cubicBezTo>
                    <a:pt x="411" y="156"/>
                    <a:pt x="437" y="156"/>
                    <a:pt x="430" y="156"/>
                  </a:cubicBezTo>
                  <a:close/>
                  <a:moveTo>
                    <a:pt x="468" y="149"/>
                  </a:moveTo>
                  <a:cubicBezTo>
                    <a:pt x="469" y="143"/>
                    <a:pt x="464" y="140"/>
                    <a:pt x="459" y="140"/>
                  </a:cubicBezTo>
                  <a:cubicBezTo>
                    <a:pt x="435" y="140"/>
                    <a:pt x="452" y="140"/>
                    <a:pt x="428" y="140"/>
                  </a:cubicBezTo>
                  <a:cubicBezTo>
                    <a:pt x="423" y="140"/>
                    <a:pt x="418" y="143"/>
                    <a:pt x="418" y="149"/>
                  </a:cubicBezTo>
                  <a:cubicBezTo>
                    <a:pt x="419" y="154"/>
                    <a:pt x="423" y="156"/>
                    <a:pt x="428" y="156"/>
                  </a:cubicBezTo>
                  <a:cubicBezTo>
                    <a:pt x="429" y="156"/>
                    <a:pt x="429" y="156"/>
                    <a:pt x="430" y="156"/>
                  </a:cubicBezTo>
                  <a:cubicBezTo>
                    <a:pt x="439" y="156"/>
                    <a:pt x="448" y="156"/>
                    <a:pt x="458" y="156"/>
                  </a:cubicBezTo>
                  <a:cubicBezTo>
                    <a:pt x="463" y="156"/>
                    <a:pt x="467" y="154"/>
                    <a:pt x="468" y="149"/>
                  </a:cubicBezTo>
                  <a:close/>
                  <a:moveTo>
                    <a:pt x="430" y="197"/>
                  </a:moveTo>
                  <a:cubicBezTo>
                    <a:pt x="427" y="197"/>
                    <a:pt x="425" y="197"/>
                    <a:pt x="422" y="197"/>
                  </a:cubicBezTo>
                  <a:cubicBezTo>
                    <a:pt x="411" y="197"/>
                    <a:pt x="437" y="197"/>
                    <a:pt x="430" y="197"/>
                  </a:cubicBezTo>
                  <a:close/>
                  <a:moveTo>
                    <a:pt x="428" y="197"/>
                  </a:moveTo>
                  <a:cubicBezTo>
                    <a:pt x="429" y="197"/>
                    <a:pt x="429" y="197"/>
                    <a:pt x="430" y="197"/>
                  </a:cubicBezTo>
                  <a:cubicBezTo>
                    <a:pt x="439" y="197"/>
                    <a:pt x="448" y="197"/>
                    <a:pt x="458" y="197"/>
                  </a:cubicBezTo>
                  <a:cubicBezTo>
                    <a:pt x="463" y="197"/>
                    <a:pt x="467" y="195"/>
                    <a:pt x="468" y="190"/>
                  </a:cubicBezTo>
                  <a:cubicBezTo>
                    <a:pt x="469" y="184"/>
                    <a:pt x="464" y="181"/>
                    <a:pt x="459" y="181"/>
                  </a:cubicBezTo>
                  <a:cubicBezTo>
                    <a:pt x="435" y="181"/>
                    <a:pt x="452" y="181"/>
                    <a:pt x="428" y="181"/>
                  </a:cubicBezTo>
                  <a:cubicBezTo>
                    <a:pt x="423" y="181"/>
                    <a:pt x="418" y="184"/>
                    <a:pt x="418" y="190"/>
                  </a:cubicBezTo>
                  <a:cubicBezTo>
                    <a:pt x="419" y="195"/>
                    <a:pt x="423" y="197"/>
                    <a:pt x="428" y="197"/>
                  </a:cubicBezTo>
                  <a:close/>
                  <a:moveTo>
                    <a:pt x="389" y="72"/>
                  </a:moveTo>
                  <a:cubicBezTo>
                    <a:pt x="400" y="73"/>
                    <a:pt x="411" y="72"/>
                    <a:pt x="422" y="73"/>
                  </a:cubicBezTo>
                  <a:cubicBezTo>
                    <a:pt x="434" y="73"/>
                    <a:pt x="446" y="73"/>
                    <a:pt x="458" y="72"/>
                  </a:cubicBezTo>
                  <a:cubicBezTo>
                    <a:pt x="463" y="72"/>
                    <a:pt x="468" y="71"/>
                    <a:pt x="468" y="65"/>
                  </a:cubicBezTo>
                  <a:cubicBezTo>
                    <a:pt x="468" y="60"/>
                    <a:pt x="464" y="57"/>
                    <a:pt x="459" y="57"/>
                  </a:cubicBezTo>
                  <a:cubicBezTo>
                    <a:pt x="435" y="56"/>
                    <a:pt x="411" y="56"/>
                    <a:pt x="387" y="57"/>
                  </a:cubicBezTo>
                  <a:cubicBezTo>
                    <a:pt x="382" y="57"/>
                    <a:pt x="378" y="60"/>
                    <a:pt x="378" y="65"/>
                  </a:cubicBezTo>
                  <a:cubicBezTo>
                    <a:pt x="379" y="71"/>
                    <a:pt x="384" y="72"/>
                    <a:pt x="389" y="72"/>
                  </a:cubicBezTo>
                  <a:close/>
                  <a:moveTo>
                    <a:pt x="95" y="448"/>
                  </a:moveTo>
                  <a:cubicBezTo>
                    <a:pt x="88" y="448"/>
                    <a:pt x="82" y="451"/>
                    <a:pt x="82" y="458"/>
                  </a:cubicBezTo>
                  <a:cubicBezTo>
                    <a:pt x="82" y="467"/>
                    <a:pt x="88" y="469"/>
                    <a:pt x="96" y="469"/>
                  </a:cubicBezTo>
                  <a:cubicBezTo>
                    <a:pt x="102" y="468"/>
                    <a:pt x="108" y="469"/>
                    <a:pt x="114" y="469"/>
                  </a:cubicBezTo>
                  <a:cubicBezTo>
                    <a:pt x="121" y="469"/>
                    <a:pt x="129" y="468"/>
                    <a:pt x="136" y="469"/>
                  </a:cubicBezTo>
                  <a:cubicBezTo>
                    <a:pt x="143" y="469"/>
                    <a:pt x="148" y="466"/>
                    <a:pt x="149" y="459"/>
                  </a:cubicBezTo>
                  <a:cubicBezTo>
                    <a:pt x="149" y="452"/>
                    <a:pt x="144" y="448"/>
                    <a:pt x="137" y="448"/>
                  </a:cubicBezTo>
                  <a:cubicBezTo>
                    <a:pt x="123" y="448"/>
                    <a:pt x="109" y="449"/>
                    <a:pt x="95" y="448"/>
                  </a:cubicBezTo>
                  <a:close/>
                  <a:moveTo>
                    <a:pt x="162" y="432"/>
                  </a:moveTo>
                  <a:cubicBezTo>
                    <a:pt x="167" y="432"/>
                    <a:pt x="172" y="430"/>
                    <a:pt x="172" y="425"/>
                  </a:cubicBezTo>
                  <a:cubicBezTo>
                    <a:pt x="172" y="419"/>
                    <a:pt x="168" y="417"/>
                    <a:pt x="163" y="417"/>
                  </a:cubicBezTo>
                  <a:cubicBezTo>
                    <a:pt x="144" y="416"/>
                    <a:pt x="126" y="416"/>
                    <a:pt x="107" y="417"/>
                  </a:cubicBezTo>
                  <a:cubicBezTo>
                    <a:pt x="102" y="417"/>
                    <a:pt x="98" y="419"/>
                    <a:pt x="99" y="425"/>
                  </a:cubicBezTo>
                  <a:cubicBezTo>
                    <a:pt x="99" y="430"/>
                    <a:pt x="104" y="433"/>
                    <a:pt x="109" y="433"/>
                  </a:cubicBezTo>
                  <a:cubicBezTo>
                    <a:pt x="118" y="433"/>
                    <a:pt x="127" y="433"/>
                    <a:pt x="136" y="433"/>
                  </a:cubicBezTo>
                  <a:cubicBezTo>
                    <a:pt x="145" y="432"/>
                    <a:pt x="154" y="433"/>
                    <a:pt x="162" y="432"/>
                  </a:cubicBezTo>
                  <a:close/>
                  <a:moveTo>
                    <a:pt x="232" y="432"/>
                  </a:moveTo>
                  <a:cubicBezTo>
                    <a:pt x="237" y="432"/>
                    <a:pt x="242" y="430"/>
                    <a:pt x="242" y="425"/>
                  </a:cubicBezTo>
                  <a:cubicBezTo>
                    <a:pt x="242" y="419"/>
                    <a:pt x="238" y="417"/>
                    <a:pt x="233" y="417"/>
                  </a:cubicBezTo>
                  <a:cubicBezTo>
                    <a:pt x="214" y="416"/>
                    <a:pt x="224" y="416"/>
                    <a:pt x="205" y="417"/>
                  </a:cubicBezTo>
                  <a:cubicBezTo>
                    <a:pt x="200" y="417"/>
                    <a:pt x="196" y="419"/>
                    <a:pt x="197" y="425"/>
                  </a:cubicBezTo>
                  <a:cubicBezTo>
                    <a:pt x="197" y="430"/>
                    <a:pt x="201" y="432"/>
                    <a:pt x="206" y="433"/>
                  </a:cubicBezTo>
                  <a:cubicBezTo>
                    <a:pt x="206" y="433"/>
                    <a:pt x="206" y="433"/>
                    <a:pt x="206" y="433"/>
                  </a:cubicBezTo>
                  <a:cubicBezTo>
                    <a:pt x="215" y="432"/>
                    <a:pt x="224" y="433"/>
                    <a:pt x="232" y="432"/>
                  </a:cubicBezTo>
                  <a:close/>
                  <a:moveTo>
                    <a:pt x="207" y="433"/>
                  </a:moveTo>
                  <a:cubicBezTo>
                    <a:pt x="207" y="433"/>
                    <a:pt x="206" y="433"/>
                    <a:pt x="206" y="433"/>
                  </a:cubicBezTo>
                  <a:cubicBezTo>
                    <a:pt x="197" y="433"/>
                    <a:pt x="216" y="433"/>
                    <a:pt x="207" y="433"/>
                  </a:cubicBezTo>
                  <a:close/>
                  <a:moveTo>
                    <a:pt x="181" y="469"/>
                  </a:moveTo>
                  <a:cubicBezTo>
                    <a:pt x="190" y="469"/>
                    <a:pt x="198" y="469"/>
                    <a:pt x="207" y="468"/>
                  </a:cubicBezTo>
                  <a:cubicBezTo>
                    <a:pt x="213" y="468"/>
                    <a:pt x="217" y="464"/>
                    <a:pt x="217" y="458"/>
                  </a:cubicBezTo>
                  <a:cubicBezTo>
                    <a:pt x="216" y="452"/>
                    <a:pt x="213" y="448"/>
                    <a:pt x="206" y="448"/>
                  </a:cubicBezTo>
                  <a:cubicBezTo>
                    <a:pt x="202" y="448"/>
                    <a:pt x="197" y="448"/>
                    <a:pt x="192" y="448"/>
                  </a:cubicBezTo>
                  <a:cubicBezTo>
                    <a:pt x="188" y="448"/>
                    <a:pt x="184" y="448"/>
                    <a:pt x="180" y="448"/>
                  </a:cubicBezTo>
                  <a:cubicBezTo>
                    <a:pt x="173" y="448"/>
                    <a:pt x="166" y="449"/>
                    <a:pt x="166" y="458"/>
                  </a:cubicBezTo>
                  <a:cubicBezTo>
                    <a:pt x="165" y="468"/>
                    <a:pt x="173" y="469"/>
                    <a:pt x="181" y="469"/>
                  </a:cubicBezTo>
                  <a:close/>
                  <a:moveTo>
                    <a:pt x="220" y="216"/>
                  </a:moveTo>
                  <a:cubicBezTo>
                    <a:pt x="225" y="216"/>
                    <a:pt x="228" y="213"/>
                    <a:pt x="228" y="208"/>
                  </a:cubicBezTo>
                  <a:cubicBezTo>
                    <a:pt x="228" y="204"/>
                    <a:pt x="225" y="200"/>
                    <a:pt x="220" y="200"/>
                  </a:cubicBezTo>
                  <a:cubicBezTo>
                    <a:pt x="199" y="200"/>
                    <a:pt x="199" y="200"/>
                    <a:pt x="199" y="200"/>
                  </a:cubicBezTo>
                  <a:cubicBezTo>
                    <a:pt x="195" y="200"/>
                    <a:pt x="191" y="204"/>
                    <a:pt x="191" y="208"/>
                  </a:cubicBezTo>
                  <a:cubicBezTo>
                    <a:pt x="191" y="213"/>
                    <a:pt x="195" y="216"/>
                    <a:pt x="199" y="216"/>
                  </a:cubicBezTo>
                  <a:lnTo>
                    <a:pt x="220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Subtitle 6">
            <a:extLst>
              <a:ext uri="{FF2B5EF4-FFF2-40B4-BE49-F238E27FC236}">
                <a16:creationId xmlns:a16="http://schemas.microsoft.com/office/drawing/2014/main" id="{539B1D2F-1CEC-4D2B-BFE4-FF1053740596}"/>
              </a:ext>
            </a:extLst>
          </p:cNvPr>
          <p:cNvSpPr txBox="1">
            <a:spLocks/>
          </p:cNvSpPr>
          <p:nvPr/>
        </p:nvSpPr>
        <p:spPr>
          <a:xfrm>
            <a:off x="3878782" y="4611793"/>
            <a:ext cx="2000884" cy="1002059"/>
          </a:xfrm>
          <a:prstGeom prst="rect">
            <a:avLst/>
          </a:prstGeom>
        </p:spPr>
        <p:txBody>
          <a:bodyPr vert="horz" lIns="91440" tIns="45720" rIns="91440" bIns="45720" numCol="1" spcCol="36576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Fit for purpose 4 layered cost-effective architecture for implementing a vaccination passport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1F6E840B-633C-441B-B420-781EE247F24B}"/>
              </a:ext>
            </a:extLst>
          </p:cNvPr>
          <p:cNvSpPr/>
          <p:nvPr/>
        </p:nvSpPr>
        <p:spPr>
          <a:xfrm>
            <a:off x="6160856" y="4393361"/>
            <a:ext cx="2335686" cy="1531554"/>
          </a:xfrm>
          <a:prstGeom prst="roundRect">
            <a:avLst>
              <a:gd name="adj" fmla="val 475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509041F-BBAA-41C7-B18F-90FE6477839D}"/>
              </a:ext>
            </a:extLst>
          </p:cNvPr>
          <p:cNvCxnSpPr>
            <a:cxnSpLocks/>
          </p:cNvCxnSpPr>
          <p:nvPr/>
        </p:nvCxnSpPr>
        <p:spPr>
          <a:xfrm>
            <a:off x="7115713" y="4393361"/>
            <a:ext cx="425973" cy="0"/>
          </a:xfrm>
          <a:prstGeom prst="line">
            <a:avLst/>
          </a:prstGeom>
          <a:ln w="9525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DC2A70-EA81-4078-8F63-53F38F51B7C6}"/>
              </a:ext>
            </a:extLst>
          </p:cNvPr>
          <p:cNvGrpSpPr/>
          <p:nvPr/>
        </p:nvGrpSpPr>
        <p:grpSpPr>
          <a:xfrm>
            <a:off x="6381100" y="1815841"/>
            <a:ext cx="1895198" cy="1899894"/>
            <a:chOff x="6376640" y="1825366"/>
            <a:chExt cx="1895198" cy="1899894"/>
          </a:xfrm>
        </p:grpSpPr>
        <p:sp>
          <p:nvSpPr>
            <p:cNvPr id="32" name="Oval 17">
              <a:extLst>
                <a:ext uri="{FF2B5EF4-FFF2-40B4-BE49-F238E27FC236}">
                  <a16:creationId xmlns:a16="http://schemas.microsoft.com/office/drawing/2014/main" id="{DAFD8900-16C2-4F5E-9139-AA39BAE48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735" y="2021461"/>
              <a:ext cx="1503008" cy="1507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E111C6E9-8AE5-4B7A-8BC1-5B622B29B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6640" y="1825366"/>
              <a:ext cx="1895198" cy="1899894"/>
            </a:xfrm>
            <a:custGeom>
              <a:avLst/>
              <a:gdLst>
                <a:gd name="T0" fmla="*/ 281 w 562"/>
                <a:gd name="T1" fmla="*/ 562 h 562"/>
                <a:gd name="T2" fmla="*/ 0 w 562"/>
                <a:gd name="T3" fmla="*/ 281 h 562"/>
                <a:gd name="T4" fmla="*/ 281 w 562"/>
                <a:gd name="T5" fmla="*/ 0 h 562"/>
                <a:gd name="T6" fmla="*/ 562 w 562"/>
                <a:gd name="T7" fmla="*/ 281 h 562"/>
                <a:gd name="T8" fmla="*/ 281 w 562"/>
                <a:gd name="T9" fmla="*/ 562 h 562"/>
                <a:gd name="T10" fmla="*/ 281 w 562"/>
                <a:gd name="T11" fmla="*/ 8 h 562"/>
                <a:gd name="T12" fmla="*/ 8 w 562"/>
                <a:gd name="T13" fmla="*/ 281 h 562"/>
                <a:gd name="T14" fmla="*/ 281 w 562"/>
                <a:gd name="T15" fmla="*/ 554 h 562"/>
                <a:gd name="T16" fmla="*/ 554 w 562"/>
                <a:gd name="T17" fmla="*/ 281 h 562"/>
                <a:gd name="T18" fmla="*/ 281 w 562"/>
                <a:gd name="T19" fmla="*/ 8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2" h="562">
                  <a:moveTo>
                    <a:pt x="281" y="562"/>
                  </a:moveTo>
                  <a:cubicBezTo>
                    <a:pt x="126" y="562"/>
                    <a:pt x="0" y="436"/>
                    <a:pt x="0" y="281"/>
                  </a:cubicBezTo>
                  <a:cubicBezTo>
                    <a:pt x="0" y="126"/>
                    <a:pt x="126" y="0"/>
                    <a:pt x="281" y="0"/>
                  </a:cubicBezTo>
                  <a:cubicBezTo>
                    <a:pt x="436" y="0"/>
                    <a:pt x="562" y="126"/>
                    <a:pt x="562" y="281"/>
                  </a:cubicBezTo>
                  <a:cubicBezTo>
                    <a:pt x="562" y="436"/>
                    <a:pt x="436" y="562"/>
                    <a:pt x="281" y="562"/>
                  </a:cubicBezTo>
                  <a:close/>
                  <a:moveTo>
                    <a:pt x="281" y="8"/>
                  </a:moveTo>
                  <a:cubicBezTo>
                    <a:pt x="130" y="8"/>
                    <a:pt x="8" y="130"/>
                    <a:pt x="8" y="281"/>
                  </a:cubicBezTo>
                  <a:cubicBezTo>
                    <a:pt x="8" y="431"/>
                    <a:pt x="130" y="554"/>
                    <a:pt x="281" y="554"/>
                  </a:cubicBezTo>
                  <a:cubicBezTo>
                    <a:pt x="431" y="554"/>
                    <a:pt x="554" y="431"/>
                    <a:pt x="554" y="281"/>
                  </a:cubicBezTo>
                  <a:cubicBezTo>
                    <a:pt x="554" y="130"/>
                    <a:pt x="431" y="8"/>
                    <a:pt x="281" y="8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445E0A7F-EFD1-4A3C-A999-4144D6E870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02157" y="2308683"/>
              <a:ext cx="838876" cy="910914"/>
            </a:xfrm>
            <a:custGeom>
              <a:avLst/>
              <a:gdLst>
                <a:gd name="T0" fmla="*/ 472 w 525"/>
                <a:gd name="T1" fmla="*/ 263 h 568"/>
                <a:gd name="T2" fmla="*/ 462 w 525"/>
                <a:gd name="T3" fmla="*/ 133 h 568"/>
                <a:gd name="T4" fmla="*/ 350 w 525"/>
                <a:gd name="T5" fmla="*/ 132 h 568"/>
                <a:gd name="T6" fmla="*/ 220 w 525"/>
                <a:gd name="T7" fmla="*/ 90 h 568"/>
                <a:gd name="T8" fmla="*/ 123 w 525"/>
                <a:gd name="T9" fmla="*/ 51 h 568"/>
                <a:gd name="T10" fmla="*/ 18 w 525"/>
                <a:gd name="T11" fmla="*/ 231 h 568"/>
                <a:gd name="T12" fmla="*/ 39 w 525"/>
                <a:gd name="T13" fmla="*/ 424 h 568"/>
                <a:gd name="T14" fmla="*/ 524 w 525"/>
                <a:gd name="T15" fmla="*/ 547 h 568"/>
                <a:gd name="T16" fmla="*/ 441 w 525"/>
                <a:gd name="T17" fmla="*/ 506 h 568"/>
                <a:gd name="T18" fmla="*/ 401 w 525"/>
                <a:gd name="T19" fmla="*/ 487 h 568"/>
                <a:gd name="T20" fmla="*/ 316 w 525"/>
                <a:gd name="T21" fmla="*/ 435 h 568"/>
                <a:gd name="T22" fmla="*/ 357 w 525"/>
                <a:gd name="T23" fmla="*/ 392 h 568"/>
                <a:gd name="T24" fmla="*/ 296 w 525"/>
                <a:gd name="T25" fmla="*/ 347 h 568"/>
                <a:gd name="T26" fmla="*/ 421 w 525"/>
                <a:gd name="T27" fmla="*/ 66 h 568"/>
                <a:gd name="T28" fmla="*/ 421 w 525"/>
                <a:gd name="T29" fmla="*/ 66 h 568"/>
                <a:gd name="T30" fmla="*/ 489 w 525"/>
                <a:gd name="T31" fmla="*/ 180 h 568"/>
                <a:gd name="T32" fmla="*/ 472 w 525"/>
                <a:gd name="T33" fmla="*/ 198 h 568"/>
                <a:gd name="T34" fmla="*/ 452 w 525"/>
                <a:gd name="T35" fmla="*/ 375 h 568"/>
                <a:gd name="T36" fmla="*/ 412 w 525"/>
                <a:gd name="T37" fmla="*/ 263 h 568"/>
                <a:gd name="T38" fmla="*/ 384 w 525"/>
                <a:gd name="T39" fmla="*/ 277 h 568"/>
                <a:gd name="T40" fmla="*/ 368 w 525"/>
                <a:gd name="T41" fmla="*/ 222 h 568"/>
                <a:gd name="T42" fmla="*/ 332 w 525"/>
                <a:gd name="T43" fmla="*/ 230 h 568"/>
                <a:gd name="T44" fmla="*/ 327 w 525"/>
                <a:gd name="T45" fmla="*/ 304 h 568"/>
                <a:gd name="T46" fmla="*/ 315 w 525"/>
                <a:gd name="T47" fmla="*/ 217 h 568"/>
                <a:gd name="T48" fmla="*/ 262 w 525"/>
                <a:gd name="T49" fmla="*/ 22 h 568"/>
                <a:gd name="T50" fmla="*/ 262 w 525"/>
                <a:gd name="T51" fmla="*/ 22 h 568"/>
                <a:gd name="T52" fmla="*/ 332 w 525"/>
                <a:gd name="T53" fmla="*/ 176 h 568"/>
                <a:gd name="T54" fmla="*/ 306 w 525"/>
                <a:gd name="T55" fmla="*/ 135 h 568"/>
                <a:gd name="T56" fmla="*/ 285 w 525"/>
                <a:gd name="T57" fmla="*/ 296 h 568"/>
                <a:gd name="T58" fmla="*/ 253 w 525"/>
                <a:gd name="T59" fmla="*/ 220 h 568"/>
                <a:gd name="T60" fmla="*/ 227 w 525"/>
                <a:gd name="T61" fmla="*/ 153 h 568"/>
                <a:gd name="T62" fmla="*/ 201 w 525"/>
                <a:gd name="T63" fmla="*/ 188 h 568"/>
                <a:gd name="T64" fmla="*/ 178 w 525"/>
                <a:gd name="T65" fmla="*/ 250 h 568"/>
                <a:gd name="T66" fmla="*/ 210 w 525"/>
                <a:gd name="T67" fmla="*/ 253 h 568"/>
                <a:gd name="T68" fmla="*/ 157 w 525"/>
                <a:gd name="T69" fmla="*/ 306 h 568"/>
                <a:gd name="T70" fmla="*/ 140 w 525"/>
                <a:gd name="T71" fmla="*/ 101 h 568"/>
                <a:gd name="T72" fmla="*/ 53 w 525"/>
                <a:gd name="T73" fmla="*/ 190 h 568"/>
                <a:gd name="T74" fmla="*/ 35 w 525"/>
                <a:gd name="T75" fmla="*/ 218 h 568"/>
                <a:gd name="T76" fmla="*/ 175 w 525"/>
                <a:gd name="T77" fmla="*/ 221 h 568"/>
                <a:gd name="T78" fmla="*/ 149 w 525"/>
                <a:gd name="T79" fmla="*/ 180 h 568"/>
                <a:gd name="T80" fmla="*/ 114 w 525"/>
                <a:gd name="T81" fmla="*/ 266 h 568"/>
                <a:gd name="T82" fmla="*/ 70 w 525"/>
                <a:gd name="T83" fmla="*/ 376 h 568"/>
                <a:gd name="T84" fmla="*/ 53 w 525"/>
                <a:gd name="T85" fmla="*/ 190 h 568"/>
                <a:gd name="T86" fmla="*/ 78 w 525"/>
                <a:gd name="T87" fmla="*/ 397 h 568"/>
                <a:gd name="T88" fmla="*/ 153 w 525"/>
                <a:gd name="T89" fmla="*/ 409 h 568"/>
                <a:gd name="T90" fmla="*/ 209 w 525"/>
                <a:gd name="T91" fmla="*/ 461 h 568"/>
                <a:gd name="T92" fmla="*/ 156 w 525"/>
                <a:gd name="T93" fmla="*/ 479 h 568"/>
                <a:gd name="T94" fmla="*/ 94 w 525"/>
                <a:gd name="T95" fmla="*/ 532 h 568"/>
                <a:gd name="T96" fmla="*/ 152 w 525"/>
                <a:gd name="T97" fmla="*/ 551 h 568"/>
                <a:gd name="T98" fmla="*/ 105 w 525"/>
                <a:gd name="T99" fmla="*/ 497 h 568"/>
                <a:gd name="T100" fmla="*/ 152 w 525"/>
                <a:gd name="T101" fmla="*/ 444 h 568"/>
                <a:gd name="T102" fmla="*/ 155 w 525"/>
                <a:gd name="T103" fmla="*/ 374 h 568"/>
                <a:gd name="T104" fmla="*/ 263 w 525"/>
                <a:gd name="T105" fmla="*/ 357 h 568"/>
                <a:gd name="T106" fmla="*/ 324 w 525"/>
                <a:gd name="T107" fmla="*/ 400 h 568"/>
                <a:gd name="T108" fmla="*/ 391 w 525"/>
                <a:gd name="T109" fmla="*/ 453 h 568"/>
                <a:gd name="T110" fmla="*/ 393 w 525"/>
                <a:gd name="T111" fmla="*/ 523 h 568"/>
                <a:gd name="T112" fmla="*/ 290 w 525"/>
                <a:gd name="T113" fmla="*/ 480 h 568"/>
                <a:gd name="T114" fmla="*/ 290 w 525"/>
                <a:gd name="T115" fmla="*/ 480 h 568"/>
                <a:gd name="T116" fmla="*/ 314 w 525"/>
                <a:gd name="T117" fmla="*/ 506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5" h="568">
                  <a:moveTo>
                    <a:pt x="524" y="547"/>
                  </a:moveTo>
                  <a:cubicBezTo>
                    <a:pt x="521" y="500"/>
                    <a:pt x="508" y="456"/>
                    <a:pt x="482" y="416"/>
                  </a:cubicBezTo>
                  <a:cubicBezTo>
                    <a:pt x="477" y="409"/>
                    <a:pt x="472" y="402"/>
                    <a:pt x="472" y="392"/>
                  </a:cubicBezTo>
                  <a:cubicBezTo>
                    <a:pt x="472" y="349"/>
                    <a:pt x="472" y="306"/>
                    <a:pt x="472" y="263"/>
                  </a:cubicBezTo>
                  <a:cubicBezTo>
                    <a:pt x="472" y="256"/>
                    <a:pt x="472" y="250"/>
                    <a:pt x="481" y="251"/>
                  </a:cubicBezTo>
                  <a:cubicBezTo>
                    <a:pt x="506" y="255"/>
                    <a:pt x="509" y="240"/>
                    <a:pt x="507" y="221"/>
                  </a:cubicBezTo>
                  <a:cubicBezTo>
                    <a:pt x="506" y="214"/>
                    <a:pt x="507" y="206"/>
                    <a:pt x="507" y="199"/>
                  </a:cubicBezTo>
                  <a:cubicBezTo>
                    <a:pt x="507" y="157"/>
                    <a:pt x="501" y="148"/>
                    <a:pt x="462" y="133"/>
                  </a:cubicBezTo>
                  <a:cubicBezTo>
                    <a:pt x="476" y="102"/>
                    <a:pt x="474" y="78"/>
                    <a:pt x="453" y="61"/>
                  </a:cubicBezTo>
                  <a:cubicBezTo>
                    <a:pt x="435" y="45"/>
                    <a:pt x="411" y="44"/>
                    <a:pt x="390" y="58"/>
                  </a:cubicBezTo>
                  <a:cubicBezTo>
                    <a:pt x="367" y="74"/>
                    <a:pt x="363" y="95"/>
                    <a:pt x="377" y="136"/>
                  </a:cubicBezTo>
                  <a:cubicBezTo>
                    <a:pt x="367" y="131"/>
                    <a:pt x="355" y="153"/>
                    <a:pt x="350" y="132"/>
                  </a:cubicBezTo>
                  <a:cubicBezTo>
                    <a:pt x="344" y="107"/>
                    <a:pt x="328" y="95"/>
                    <a:pt x="305" y="90"/>
                  </a:cubicBezTo>
                  <a:cubicBezTo>
                    <a:pt x="319" y="55"/>
                    <a:pt x="316" y="32"/>
                    <a:pt x="295" y="16"/>
                  </a:cubicBezTo>
                  <a:cubicBezTo>
                    <a:pt x="276" y="1"/>
                    <a:pt x="250" y="0"/>
                    <a:pt x="232" y="14"/>
                  </a:cubicBezTo>
                  <a:cubicBezTo>
                    <a:pt x="209" y="31"/>
                    <a:pt x="205" y="55"/>
                    <a:pt x="220" y="90"/>
                  </a:cubicBezTo>
                  <a:cubicBezTo>
                    <a:pt x="199" y="94"/>
                    <a:pt x="181" y="104"/>
                    <a:pt x="177" y="126"/>
                  </a:cubicBezTo>
                  <a:cubicBezTo>
                    <a:pt x="175" y="140"/>
                    <a:pt x="170" y="141"/>
                    <a:pt x="158" y="138"/>
                  </a:cubicBezTo>
                  <a:cubicBezTo>
                    <a:pt x="142" y="134"/>
                    <a:pt x="151" y="127"/>
                    <a:pt x="153" y="120"/>
                  </a:cubicBezTo>
                  <a:cubicBezTo>
                    <a:pt x="164" y="92"/>
                    <a:pt x="151" y="62"/>
                    <a:pt x="123" y="51"/>
                  </a:cubicBezTo>
                  <a:cubicBezTo>
                    <a:pt x="97" y="42"/>
                    <a:pt x="69" y="55"/>
                    <a:pt x="57" y="81"/>
                  </a:cubicBezTo>
                  <a:cubicBezTo>
                    <a:pt x="49" y="100"/>
                    <a:pt x="55" y="117"/>
                    <a:pt x="63" y="134"/>
                  </a:cubicBezTo>
                  <a:cubicBezTo>
                    <a:pt x="26" y="146"/>
                    <a:pt x="18" y="157"/>
                    <a:pt x="18" y="195"/>
                  </a:cubicBezTo>
                  <a:cubicBezTo>
                    <a:pt x="18" y="207"/>
                    <a:pt x="19" y="219"/>
                    <a:pt x="18" y="231"/>
                  </a:cubicBezTo>
                  <a:cubicBezTo>
                    <a:pt x="17" y="245"/>
                    <a:pt x="23" y="252"/>
                    <a:pt x="37" y="250"/>
                  </a:cubicBezTo>
                  <a:cubicBezTo>
                    <a:pt x="50" y="249"/>
                    <a:pt x="53" y="254"/>
                    <a:pt x="53" y="266"/>
                  </a:cubicBezTo>
                  <a:cubicBezTo>
                    <a:pt x="52" y="302"/>
                    <a:pt x="52" y="338"/>
                    <a:pt x="53" y="374"/>
                  </a:cubicBezTo>
                  <a:cubicBezTo>
                    <a:pt x="54" y="393"/>
                    <a:pt x="49" y="409"/>
                    <a:pt x="39" y="424"/>
                  </a:cubicBezTo>
                  <a:cubicBezTo>
                    <a:pt x="14" y="461"/>
                    <a:pt x="4" y="503"/>
                    <a:pt x="1" y="547"/>
                  </a:cubicBezTo>
                  <a:cubicBezTo>
                    <a:pt x="0" y="561"/>
                    <a:pt x="4" y="568"/>
                    <a:pt x="19" y="568"/>
                  </a:cubicBezTo>
                  <a:cubicBezTo>
                    <a:pt x="181" y="567"/>
                    <a:pt x="343" y="567"/>
                    <a:pt x="505" y="568"/>
                  </a:cubicBezTo>
                  <a:cubicBezTo>
                    <a:pt x="520" y="568"/>
                    <a:pt x="525" y="562"/>
                    <a:pt x="524" y="547"/>
                  </a:cubicBezTo>
                  <a:close/>
                  <a:moveTo>
                    <a:pt x="498" y="492"/>
                  </a:moveTo>
                  <a:cubicBezTo>
                    <a:pt x="501" y="504"/>
                    <a:pt x="499" y="508"/>
                    <a:pt x="487" y="507"/>
                  </a:cubicBezTo>
                  <a:cubicBezTo>
                    <a:pt x="472" y="506"/>
                    <a:pt x="456" y="507"/>
                    <a:pt x="441" y="507"/>
                  </a:cubicBezTo>
                  <a:cubicBezTo>
                    <a:pt x="441" y="507"/>
                    <a:pt x="441" y="506"/>
                    <a:pt x="441" y="506"/>
                  </a:cubicBezTo>
                  <a:cubicBezTo>
                    <a:pt x="424" y="506"/>
                    <a:pt x="407" y="506"/>
                    <a:pt x="391" y="506"/>
                  </a:cubicBezTo>
                  <a:cubicBezTo>
                    <a:pt x="385" y="506"/>
                    <a:pt x="378" y="505"/>
                    <a:pt x="377" y="498"/>
                  </a:cubicBezTo>
                  <a:cubicBezTo>
                    <a:pt x="377" y="488"/>
                    <a:pt x="384" y="488"/>
                    <a:pt x="391" y="488"/>
                  </a:cubicBezTo>
                  <a:cubicBezTo>
                    <a:pt x="394" y="488"/>
                    <a:pt x="398" y="488"/>
                    <a:pt x="401" y="487"/>
                  </a:cubicBezTo>
                  <a:cubicBezTo>
                    <a:pt x="417" y="487"/>
                    <a:pt x="427" y="479"/>
                    <a:pt x="427" y="463"/>
                  </a:cubicBezTo>
                  <a:cubicBezTo>
                    <a:pt x="428" y="446"/>
                    <a:pt x="418" y="437"/>
                    <a:pt x="402" y="436"/>
                  </a:cubicBezTo>
                  <a:cubicBezTo>
                    <a:pt x="378" y="435"/>
                    <a:pt x="354" y="436"/>
                    <a:pt x="330" y="435"/>
                  </a:cubicBezTo>
                  <a:cubicBezTo>
                    <a:pt x="325" y="435"/>
                    <a:pt x="320" y="436"/>
                    <a:pt x="316" y="435"/>
                  </a:cubicBezTo>
                  <a:cubicBezTo>
                    <a:pt x="310" y="435"/>
                    <a:pt x="307" y="431"/>
                    <a:pt x="307" y="426"/>
                  </a:cubicBezTo>
                  <a:cubicBezTo>
                    <a:pt x="308" y="421"/>
                    <a:pt x="311" y="419"/>
                    <a:pt x="315" y="418"/>
                  </a:cubicBezTo>
                  <a:cubicBezTo>
                    <a:pt x="321" y="418"/>
                    <a:pt x="327" y="417"/>
                    <a:pt x="333" y="417"/>
                  </a:cubicBezTo>
                  <a:cubicBezTo>
                    <a:pt x="348" y="415"/>
                    <a:pt x="357" y="407"/>
                    <a:pt x="357" y="392"/>
                  </a:cubicBezTo>
                  <a:cubicBezTo>
                    <a:pt x="358" y="376"/>
                    <a:pt x="348" y="367"/>
                    <a:pt x="333" y="366"/>
                  </a:cubicBezTo>
                  <a:cubicBezTo>
                    <a:pt x="321" y="364"/>
                    <a:pt x="309" y="365"/>
                    <a:pt x="297" y="365"/>
                  </a:cubicBezTo>
                  <a:cubicBezTo>
                    <a:pt x="291" y="364"/>
                    <a:pt x="281" y="367"/>
                    <a:pt x="281" y="355"/>
                  </a:cubicBezTo>
                  <a:cubicBezTo>
                    <a:pt x="281" y="346"/>
                    <a:pt x="290" y="347"/>
                    <a:pt x="296" y="347"/>
                  </a:cubicBezTo>
                  <a:cubicBezTo>
                    <a:pt x="324" y="347"/>
                    <a:pt x="352" y="347"/>
                    <a:pt x="380" y="347"/>
                  </a:cubicBezTo>
                  <a:cubicBezTo>
                    <a:pt x="386" y="347"/>
                    <a:pt x="391" y="348"/>
                    <a:pt x="395" y="351"/>
                  </a:cubicBezTo>
                  <a:cubicBezTo>
                    <a:pt x="446" y="386"/>
                    <a:pt x="481" y="433"/>
                    <a:pt x="498" y="492"/>
                  </a:cubicBezTo>
                  <a:close/>
                  <a:moveTo>
                    <a:pt x="421" y="66"/>
                  </a:moveTo>
                  <a:cubicBezTo>
                    <a:pt x="440" y="67"/>
                    <a:pt x="455" y="83"/>
                    <a:pt x="455" y="101"/>
                  </a:cubicBezTo>
                  <a:cubicBezTo>
                    <a:pt x="455" y="120"/>
                    <a:pt x="439" y="136"/>
                    <a:pt x="419" y="136"/>
                  </a:cubicBezTo>
                  <a:cubicBezTo>
                    <a:pt x="400" y="135"/>
                    <a:pt x="384" y="119"/>
                    <a:pt x="385" y="100"/>
                  </a:cubicBezTo>
                  <a:cubicBezTo>
                    <a:pt x="385" y="80"/>
                    <a:pt x="401" y="65"/>
                    <a:pt x="421" y="66"/>
                  </a:cubicBezTo>
                  <a:close/>
                  <a:moveTo>
                    <a:pt x="351" y="174"/>
                  </a:moveTo>
                  <a:cubicBezTo>
                    <a:pt x="354" y="162"/>
                    <a:pt x="362" y="155"/>
                    <a:pt x="375" y="154"/>
                  </a:cubicBezTo>
                  <a:cubicBezTo>
                    <a:pt x="405" y="151"/>
                    <a:pt x="435" y="153"/>
                    <a:pt x="465" y="154"/>
                  </a:cubicBezTo>
                  <a:cubicBezTo>
                    <a:pt x="480" y="155"/>
                    <a:pt x="489" y="164"/>
                    <a:pt x="489" y="180"/>
                  </a:cubicBezTo>
                  <a:cubicBezTo>
                    <a:pt x="489" y="194"/>
                    <a:pt x="489" y="208"/>
                    <a:pt x="489" y="222"/>
                  </a:cubicBezTo>
                  <a:cubicBezTo>
                    <a:pt x="489" y="228"/>
                    <a:pt x="488" y="232"/>
                    <a:pt x="481" y="232"/>
                  </a:cubicBezTo>
                  <a:cubicBezTo>
                    <a:pt x="473" y="233"/>
                    <a:pt x="472" y="228"/>
                    <a:pt x="472" y="222"/>
                  </a:cubicBezTo>
                  <a:cubicBezTo>
                    <a:pt x="472" y="214"/>
                    <a:pt x="472" y="206"/>
                    <a:pt x="472" y="198"/>
                  </a:cubicBezTo>
                  <a:cubicBezTo>
                    <a:pt x="471" y="192"/>
                    <a:pt x="477" y="180"/>
                    <a:pt x="463" y="180"/>
                  </a:cubicBezTo>
                  <a:cubicBezTo>
                    <a:pt x="451" y="181"/>
                    <a:pt x="456" y="191"/>
                    <a:pt x="456" y="198"/>
                  </a:cubicBezTo>
                  <a:cubicBezTo>
                    <a:pt x="456" y="250"/>
                    <a:pt x="456" y="303"/>
                    <a:pt x="456" y="355"/>
                  </a:cubicBezTo>
                  <a:cubicBezTo>
                    <a:pt x="456" y="362"/>
                    <a:pt x="458" y="369"/>
                    <a:pt x="452" y="375"/>
                  </a:cubicBezTo>
                  <a:cubicBezTo>
                    <a:pt x="437" y="366"/>
                    <a:pt x="426" y="356"/>
                    <a:pt x="428" y="335"/>
                  </a:cubicBezTo>
                  <a:cubicBezTo>
                    <a:pt x="430" y="311"/>
                    <a:pt x="428" y="287"/>
                    <a:pt x="428" y="263"/>
                  </a:cubicBezTo>
                  <a:cubicBezTo>
                    <a:pt x="428" y="258"/>
                    <a:pt x="429" y="252"/>
                    <a:pt x="421" y="251"/>
                  </a:cubicBezTo>
                  <a:cubicBezTo>
                    <a:pt x="412" y="251"/>
                    <a:pt x="412" y="257"/>
                    <a:pt x="412" y="263"/>
                  </a:cubicBezTo>
                  <a:cubicBezTo>
                    <a:pt x="412" y="282"/>
                    <a:pt x="412" y="301"/>
                    <a:pt x="412" y="319"/>
                  </a:cubicBezTo>
                  <a:cubicBezTo>
                    <a:pt x="411" y="326"/>
                    <a:pt x="416" y="338"/>
                    <a:pt x="408" y="337"/>
                  </a:cubicBezTo>
                  <a:cubicBezTo>
                    <a:pt x="398" y="337"/>
                    <a:pt x="385" y="332"/>
                    <a:pt x="384" y="317"/>
                  </a:cubicBezTo>
                  <a:cubicBezTo>
                    <a:pt x="384" y="304"/>
                    <a:pt x="384" y="291"/>
                    <a:pt x="384" y="277"/>
                  </a:cubicBezTo>
                  <a:cubicBezTo>
                    <a:pt x="384" y="249"/>
                    <a:pt x="384" y="221"/>
                    <a:pt x="384" y="194"/>
                  </a:cubicBezTo>
                  <a:cubicBezTo>
                    <a:pt x="384" y="188"/>
                    <a:pt x="386" y="181"/>
                    <a:pt x="377" y="180"/>
                  </a:cubicBezTo>
                  <a:cubicBezTo>
                    <a:pt x="366" y="180"/>
                    <a:pt x="368" y="188"/>
                    <a:pt x="368" y="194"/>
                  </a:cubicBezTo>
                  <a:cubicBezTo>
                    <a:pt x="368" y="203"/>
                    <a:pt x="368" y="213"/>
                    <a:pt x="368" y="222"/>
                  </a:cubicBezTo>
                  <a:cubicBezTo>
                    <a:pt x="368" y="228"/>
                    <a:pt x="367" y="233"/>
                    <a:pt x="360" y="232"/>
                  </a:cubicBezTo>
                  <a:cubicBezTo>
                    <a:pt x="354" y="232"/>
                    <a:pt x="349" y="231"/>
                    <a:pt x="349" y="224"/>
                  </a:cubicBezTo>
                  <a:cubicBezTo>
                    <a:pt x="349" y="207"/>
                    <a:pt x="347" y="191"/>
                    <a:pt x="351" y="174"/>
                  </a:cubicBezTo>
                  <a:close/>
                  <a:moveTo>
                    <a:pt x="332" y="230"/>
                  </a:moveTo>
                  <a:cubicBezTo>
                    <a:pt x="332" y="245"/>
                    <a:pt x="338" y="252"/>
                    <a:pt x="353" y="250"/>
                  </a:cubicBezTo>
                  <a:cubicBezTo>
                    <a:pt x="365" y="249"/>
                    <a:pt x="370" y="254"/>
                    <a:pt x="368" y="266"/>
                  </a:cubicBezTo>
                  <a:cubicBezTo>
                    <a:pt x="368" y="269"/>
                    <a:pt x="368" y="271"/>
                    <a:pt x="368" y="274"/>
                  </a:cubicBezTo>
                  <a:cubicBezTo>
                    <a:pt x="368" y="318"/>
                    <a:pt x="368" y="317"/>
                    <a:pt x="327" y="304"/>
                  </a:cubicBezTo>
                  <a:cubicBezTo>
                    <a:pt x="318" y="301"/>
                    <a:pt x="314" y="296"/>
                    <a:pt x="315" y="287"/>
                  </a:cubicBezTo>
                  <a:cubicBezTo>
                    <a:pt x="316" y="276"/>
                    <a:pt x="315" y="265"/>
                    <a:pt x="315" y="255"/>
                  </a:cubicBezTo>
                  <a:cubicBezTo>
                    <a:pt x="315" y="255"/>
                    <a:pt x="315" y="255"/>
                    <a:pt x="315" y="255"/>
                  </a:cubicBezTo>
                  <a:cubicBezTo>
                    <a:pt x="315" y="242"/>
                    <a:pt x="315" y="229"/>
                    <a:pt x="315" y="217"/>
                  </a:cubicBezTo>
                  <a:cubicBezTo>
                    <a:pt x="315" y="211"/>
                    <a:pt x="316" y="206"/>
                    <a:pt x="324" y="206"/>
                  </a:cubicBezTo>
                  <a:cubicBezTo>
                    <a:pt x="332" y="206"/>
                    <a:pt x="333" y="211"/>
                    <a:pt x="332" y="216"/>
                  </a:cubicBezTo>
                  <a:cubicBezTo>
                    <a:pt x="332" y="221"/>
                    <a:pt x="333" y="226"/>
                    <a:pt x="332" y="230"/>
                  </a:cubicBezTo>
                  <a:close/>
                  <a:moveTo>
                    <a:pt x="262" y="22"/>
                  </a:moveTo>
                  <a:cubicBezTo>
                    <a:pt x="281" y="21"/>
                    <a:pt x="296" y="35"/>
                    <a:pt x="297" y="55"/>
                  </a:cubicBezTo>
                  <a:cubicBezTo>
                    <a:pt x="298" y="75"/>
                    <a:pt x="283" y="91"/>
                    <a:pt x="263" y="91"/>
                  </a:cubicBezTo>
                  <a:cubicBezTo>
                    <a:pt x="243" y="92"/>
                    <a:pt x="228" y="77"/>
                    <a:pt x="228" y="56"/>
                  </a:cubicBezTo>
                  <a:cubicBezTo>
                    <a:pt x="228" y="37"/>
                    <a:pt x="242" y="22"/>
                    <a:pt x="262" y="22"/>
                  </a:cubicBezTo>
                  <a:close/>
                  <a:moveTo>
                    <a:pt x="253" y="109"/>
                  </a:moveTo>
                  <a:cubicBezTo>
                    <a:pt x="271" y="109"/>
                    <a:pt x="288" y="109"/>
                    <a:pt x="305" y="110"/>
                  </a:cubicBezTo>
                  <a:cubicBezTo>
                    <a:pt x="323" y="111"/>
                    <a:pt x="332" y="120"/>
                    <a:pt x="332" y="138"/>
                  </a:cubicBezTo>
                  <a:cubicBezTo>
                    <a:pt x="332" y="151"/>
                    <a:pt x="332" y="163"/>
                    <a:pt x="332" y="176"/>
                  </a:cubicBezTo>
                  <a:cubicBezTo>
                    <a:pt x="332" y="182"/>
                    <a:pt x="333" y="188"/>
                    <a:pt x="324" y="188"/>
                  </a:cubicBezTo>
                  <a:cubicBezTo>
                    <a:pt x="314" y="188"/>
                    <a:pt x="315" y="181"/>
                    <a:pt x="315" y="176"/>
                  </a:cubicBezTo>
                  <a:cubicBezTo>
                    <a:pt x="315" y="166"/>
                    <a:pt x="315" y="156"/>
                    <a:pt x="315" y="146"/>
                  </a:cubicBezTo>
                  <a:cubicBezTo>
                    <a:pt x="315" y="139"/>
                    <a:pt x="313" y="135"/>
                    <a:pt x="306" y="135"/>
                  </a:cubicBezTo>
                  <a:cubicBezTo>
                    <a:pt x="299" y="135"/>
                    <a:pt x="297" y="139"/>
                    <a:pt x="297" y="145"/>
                  </a:cubicBezTo>
                  <a:cubicBezTo>
                    <a:pt x="297" y="169"/>
                    <a:pt x="297" y="192"/>
                    <a:pt x="297" y="215"/>
                  </a:cubicBezTo>
                  <a:cubicBezTo>
                    <a:pt x="297" y="237"/>
                    <a:pt x="297" y="259"/>
                    <a:pt x="297" y="281"/>
                  </a:cubicBezTo>
                  <a:cubicBezTo>
                    <a:pt x="297" y="290"/>
                    <a:pt x="297" y="297"/>
                    <a:pt x="285" y="296"/>
                  </a:cubicBezTo>
                  <a:cubicBezTo>
                    <a:pt x="274" y="296"/>
                    <a:pt x="270" y="292"/>
                    <a:pt x="271" y="280"/>
                  </a:cubicBezTo>
                  <a:cubicBezTo>
                    <a:pt x="271" y="261"/>
                    <a:pt x="271" y="241"/>
                    <a:pt x="271" y="221"/>
                  </a:cubicBezTo>
                  <a:cubicBezTo>
                    <a:pt x="271" y="214"/>
                    <a:pt x="273" y="206"/>
                    <a:pt x="262" y="206"/>
                  </a:cubicBezTo>
                  <a:cubicBezTo>
                    <a:pt x="252" y="206"/>
                    <a:pt x="253" y="214"/>
                    <a:pt x="253" y="220"/>
                  </a:cubicBezTo>
                  <a:cubicBezTo>
                    <a:pt x="253" y="240"/>
                    <a:pt x="253" y="260"/>
                    <a:pt x="254" y="280"/>
                  </a:cubicBezTo>
                  <a:cubicBezTo>
                    <a:pt x="254" y="291"/>
                    <a:pt x="251" y="296"/>
                    <a:pt x="239" y="296"/>
                  </a:cubicBezTo>
                  <a:cubicBezTo>
                    <a:pt x="227" y="296"/>
                    <a:pt x="227" y="289"/>
                    <a:pt x="227" y="281"/>
                  </a:cubicBezTo>
                  <a:cubicBezTo>
                    <a:pt x="228" y="238"/>
                    <a:pt x="228" y="196"/>
                    <a:pt x="227" y="153"/>
                  </a:cubicBezTo>
                  <a:cubicBezTo>
                    <a:pt x="227" y="146"/>
                    <a:pt x="232" y="135"/>
                    <a:pt x="218" y="136"/>
                  </a:cubicBezTo>
                  <a:cubicBezTo>
                    <a:pt x="204" y="136"/>
                    <a:pt x="211" y="147"/>
                    <a:pt x="210" y="154"/>
                  </a:cubicBezTo>
                  <a:cubicBezTo>
                    <a:pt x="209" y="162"/>
                    <a:pt x="210" y="170"/>
                    <a:pt x="210" y="178"/>
                  </a:cubicBezTo>
                  <a:cubicBezTo>
                    <a:pt x="210" y="184"/>
                    <a:pt x="208" y="188"/>
                    <a:pt x="201" y="188"/>
                  </a:cubicBezTo>
                  <a:cubicBezTo>
                    <a:pt x="194" y="188"/>
                    <a:pt x="192" y="184"/>
                    <a:pt x="192" y="178"/>
                  </a:cubicBezTo>
                  <a:cubicBezTo>
                    <a:pt x="192" y="176"/>
                    <a:pt x="192" y="174"/>
                    <a:pt x="192" y="172"/>
                  </a:cubicBezTo>
                  <a:cubicBezTo>
                    <a:pt x="191" y="110"/>
                    <a:pt x="192" y="110"/>
                    <a:pt x="253" y="109"/>
                  </a:cubicBezTo>
                  <a:close/>
                  <a:moveTo>
                    <a:pt x="178" y="250"/>
                  </a:moveTo>
                  <a:cubicBezTo>
                    <a:pt x="192" y="252"/>
                    <a:pt x="191" y="240"/>
                    <a:pt x="193" y="230"/>
                  </a:cubicBezTo>
                  <a:cubicBezTo>
                    <a:pt x="194" y="222"/>
                    <a:pt x="183" y="207"/>
                    <a:pt x="200" y="206"/>
                  </a:cubicBezTo>
                  <a:cubicBezTo>
                    <a:pt x="217" y="206"/>
                    <a:pt x="208" y="221"/>
                    <a:pt x="210" y="229"/>
                  </a:cubicBezTo>
                  <a:cubicBezTo>
                    <a:pt x="211" y="237"/>
                    <a:pt x="210" y="245"/>
                    <a:pt x="210" y="253"/>
                  </a:cubicBezTo>
                  <a:cubicBezTo>
                    <a:pt x="210" y="253"/>
                    <a:pt x="210" y="253"/>
                    <a:pt x="210" y="253"/>
                  </a:cubicBezTo>
                  <a:cubicBezTo>
                    <a:pt x="210" y="256"/>
                    <a:pt x="210" y="259"/>
                    <a:pt x="210" y="261"/>
                  </a:cubicBezTo>
                  <a:cubicBezTo>
                    <a:pt x="210" y="302"/>
                    <a:pt x="205" y="307"/>
                    <a:pt x="165" y="314"/>
                  </a:cubicBezTo>
                  <a:cubicBezTo>
                    <a:pt x="157" y="316"/>
                    <a:pt x="157" y="312"/>
                    <a:pt x="157" y="306"/>
                  </a:cubicBezTo>
                  <a:cubicBezTo>
                    <a:pt x="157" y="296"/>
                    <a:pt x="157" y="286"/>
                    <a:pt x="156" y="276"/>
                  </a:cubicBezTo>
                  <a:cubicBezTo>
                    <a:pt x="155" y="260"/>
                    <a:pt x="155" y="247"/>
                    <a:pt x="178" y="250"/>
                  </a:cubicBezTo>
                  <a:close/>
                  <a:moveTo>
                    <a:pt x="106" y="65"/>
                  </a:moveTo>
                  <a:cubicBezTo>
                    <a:pt x="125" y="65"/>
                    <a:pt x="141" y="82"/>
                    <a:pt x="140" y="101"/>
                  </a:cubicBezTo>
                  <a:cubicBezTo>
                    <a:pt x="140" y="120"/>
                    <a:pt x="124" y="135"/>
                    <a:pt x="106" y="136"/>
                  </a:cubicBezTo>
                  <a:cubicBezTo>
                    <a:pt x="85" y="136"/>
                    <a:pt x="70" y="120"/>
                    <a:pt x="71" y="98"/>
                  </a:cubicBezTo>
                  <a:cubicBezTo>
                    <a:pt x="72" y="80"/>
                    <a:pt x="88" y="64"/>
                    <a:pt x="106" y="65"/>
                  </a:cubicBezTo>
                  <a:close/>
                  <a:moveTo>
                    <a:pt x="53" y="190"/>
                  </a:moveTo>
                  <a:cubicBezTo>
                    <a:pt x="53" y="200"/>
                    <a:pt x="53" y="210"/>
                    <a:pt x="53" y="220"/>
                  </a:cubicBezTo>
                  <a:cubicBezTo>
                    <a:pt x="53" y="227"/>
                    <a:pt x="53" y="233"/>
                    <a:pt x="44" y="232"/>
                  </a:cubicBezTo>
                  <a:cubicBezTo>
                    <a:pt x="35" y="232"/>
                    <a:pt x="36" y="225"/>
                    <a:pt x="36" y="220"/>
                  </a:cubicBezTo>
                  <a:cubicBezTo>
                    <a:pt x="35" y="219"/>
                    <a:pt x="36" y="218"/>
                    <a:pt x="35" y="218"/>
                  </a:cubicBezTo>
                  <a:cubicBezTo>
                    <a:pt x="33" y="156"/>
                    <a:pt x="35" y="153"/>
                    <a:pt x="97" y="153"/>
                  </a:cubicBezTo>
                  <a:cubicBezTo>
                    <a:pt x="114" y="153"/>
                    <a:pt x="130" y="153"/>
                    <a:pt x="147" y="154"/>
                  </a:cubicBezTo>
                  <a:cubicBezTo>
                    <a:pt x="164" y="154"/>
                    <a:pt x="174" y="163"/>
                    <a:pt x="175" y="181"/>
                  </a:cubicBezTo>
                  <a:cubicBezTo>
                    <a:pt x="175" y="194"/>
                    <a:pt x="175" y="208"/>
                    <a:pt x="175" y="221"/>
                  </a:cubicBezTo>
                  <a:cubicBezTo>
                    <a:pt x="175" y="228"/>
                    <a:pt x="173" y="232"/>
                    <a:pt x="165" y="232"/>
                  </a:cubicBezTo>
                  <a:cubicBezTo>
                    <a:pt x="157" y="232"/>
                    <a:pt x="157" y="227"/>
                    <a:pt x="157" y="221"/>
                  </a:cubicBezTo>
                  <a:cubicBezTo>
                    <a:pt x="157" y="211"/>
                    <a:pt x="157" y="201"/>
                    <a:pt x="157" y="191"/>
                  </a:cubicBezTo>
                  <a:cubicBezTo>
                    <a:pt x="157" y="186"/>
                    <a:pt x="157" y="180"/>
                    <a:pt x="149" y="180"/>
                  </a:cubicBezTo>
                  <a:cubicBezTo>
                    <a:pt x="140" y="179"/>
                    <a:pt x="140" y="185"/>
                    <a:pt x="140" y="192"/>
                  </a:cubicBezTo>
                  <a:cubicBezTo>
                    <a:pt x="140" y="229"/>
                    <a:pt x="139" y="266"/>
                    <a:pt x="141" y="304"/>
                  </a:cubicBezTo>
                  <a:cubicBezTo>
                    <a:pt x="142" y="323"/>
                    <a:pt x="135" y="333"/>
                    <a:pt x="114" y="338"/>
                  </a:cubicBezTo>
                  <a:cubicBezTo>
                    <a:pt x="114" y="314"/>
                    <a:pt x="114" y="290"/>
                    <a:pt x="114" y="266"/>
                  </a:cubicBezTo>
                  <a:cubicBezTo>
                    <a:pt x="114" y="260"/>
                    <a:pt x="117" y="251"/>
                    <a:pt x="104" y="251"/>
                  </a:cubicBezTo>
                  <a:cubicBezTo>
                    <a:pt x="93" y="252"/>
                    <a:pt x="97" y="260"/>
                    <a:pt x="97" y="266"/>
                  </a:cubicBezTo>
                  <a:cubicBezTo>
                    <a:pt x="96" y="288"/>
                    <a:pt x="95" y="310"/>
                    <a:pt x="97" y="332"/>
                  </a:cubicBezTo>
                  <a:cubicBezTo>
                    <a:pt x="98" y="351"/>
                    <a:pt x="91" y="365"/>
                    <a:pt x="70" y="376"/>
                  </a:cubicBezTo>
                  <a:cubicBezTo>
                    <a:pt x="70" y="329"/>
                    <a:pt x="70" y="284"/>
                    <a:pt x="70" y="240"/>
                  </a:cubicBezTo>
                  <a:cubicBezTo>
                    <a:pt x="70" y="223"/>
                    <a:pt x="70" y="207"/>
                    <a:pt x="70" y="190"/>
                  </a:cubicBezTo>
                  <a:cubicBezTo>
                    <a:pt x="70" y="184"/>
                    <a:pt x="69" y="180"/>
                    <a:pt x="62" y="180"/>
                  </a:cubicBezTo>
                  <a:cubicBezTo>
                    <a:pt x="54" y="180"/>
                    <a:pt x="53" y="184"/>
                    <a:pt x="53" y="190"/>
                  </a:cubicBezTo>
                  <a:close/>
                  <a:moveTo>
                    <a:pt x="93" y="550"/>
                  </a:moveTo>
                  <a:cubicBezTo>
                    <a:pt x="73" y="551"/>
                    <a:pt x="53" y="550"/>
                    <a:pt x="33" y="550"/>
                  </a:cubicBezTo>
                  <a:cubicBezTo>
                    <a:pt x="23" y="550"/>
                    <a:pt x="18" y="547"/>
                    <a:pt x="19" y="536"/>
                  </a:cubicBezTo>
                  <a:cubicBezTo>
                    <a:pt x="23" y="483"/>
                    <a:pt x="44" y="437"/>
                    <a:pt x="78" y="397"/>
                  </a:cubicBezTo>
                  <a:cubicBezTo>
                    <a:pt x="81" y="393"/>
                    <a:pt x="86" y="391"/>
                    <a:pt x="92" y="391"/>
                  </a:cubicBezTo>
                  <a:cubicBezTo>
                    <a:pt x="111" y="391"/>
                    <a:pt x="131" y="391"/>
                    <a:pt x="151" y="391"/>
                  </a:cubicBezTo>
                  <a:cubicBezTo>
                    <a:pt x="158" y="391"/>
                    <a:pt x="164" y="392"/>
                    <a:pt x="165" y="400"/>
                  </a:cubicBezTo>
                  <a:cubicBezTo>
                    <a:pt x="166" y="408"/>
                    <a:pt x="158" y="408"/>
                    <a:pt x="153" y="409"/>
                  </a:cubicBezTo>
                  <a:cubicBezTo>
                    <a:pt x="148" y="409"/>
                    <a:pt x="143" y="409"/>
                    <a:pt x="139" y="410"/>
                  </a:cubicBezTo>
                  <a:cubicBezTo>
                    <a:pt x="123" y="412"/>
                    <a:pt x="115" y="421"/>
                    <a:pt x="115" y="437"/>
                  </a:cubicBezTo>
                  <a:cubicBezTo>
                    <a:pt x="115" y="452"/>
                    <a:pt x="125" y="460"/>
                    <a:pt x="139" y="460"/>
                  </a:cubicBezTo>
                  <a:cubicBezTo>
                    <a:pt x="163" y="461"/>
                    <a:pt x="186" y="461"/>
                    <a:pt x="209" y="461"/>
                  </a:cubicBezTo>
                  <a:cubicBezTo>
                    <a:pt x="215" y="461"/>
                    <a:pt x="220" y="461"/>
                    <a:pt x="225" y="462"/>
                  </a:cubicBezTo>
                  <a:cubicBezTo>
                    <a:pt x="230" y="463"/>
                    <a:pt x="236" y="464"/>
                    <a:pt x="236" y="471"/>
                  </a:cubicBezTo>
                  <a:cubicBezTo>
                    <a:pt x="235" y="478"/>
                    <a:pt x="229" y="479"/>
                    <a:pt x="224" y="479"/>
                  </a:cubicBezTo>
                  <a:cubicBezTo>
                    <a:pt x="201" y="480"/>
                    <a:pt x="179" y="479"/>
                    <a:pt x="156" y="479"/>
                  </a:cubicBezTo>
                  <a:cubicBezTo>
                    <a:pt x="156" y="479"/>
                    <a:pt x="156" y="480"/>
                    <a:pt x="156" y="480"/>
                  </a:cubicBezTo>
                  <a:cubicBezTo>
                    <a:pt x="135" y="480"/>
                    <a:pt x="115" y="479"/>
                    <a:pt x="94" y="480"/>
                  </a:cubicBezTo>
                  <a:cubicBezTo>
                    <a:pt x="74" y="480"/>
                    <a:pt x="63" y="490"/>
                    <a:pt x="62" y="506"/>
                  </a:cubicBezTo>
                  <a:cubicBezTo>
                    <a:pt x="62" y="521"/>
                    <a:pt x="74" y="530"/>
                    <a:pt x="94" y="532"/>
                  </a:cubicBezTo>
                  <a:cubicBezTo>
                    <a:pt x="103" y="533"/>
                    <a:pt x="120" y="525"/>
                    <a:pt x="120" y="540"/>
                  </a:cubicBezTo>
                  <a:cubicBezTo>
                    <a:pt x="120" y="557"/>
                    <a:pt x="102" y="549"/>
                    <a:pt x="93" y="550"/>
                  </a:cubicBezTo>
                  <a:close/>
                  <a:moveTo>
                    <a:pt x="490" y="550"/>
                  </a:moveTo>
                  <a:cubicBezTo>
                    <a:pt x="377" y="550"/>
                    <a:pt x="265" y="550"/>
                    <a:pt x="152" y="551"/>
                  </a:cubicBezTo>
                  <a:cubicBezTo>
                    <a:pt x="145" y="551"/>
                    <a:pt x="140" y="550"/>
                    <a:pt x="139" y="541"/>
                  </a:cubicBezTo>
                  <a:cubicBezTo>
                    <a:pt x="137" y="521"/>
                    <a:pt x="124" y="515"/>
                    <a:pt x="105" y="515"/>
                  </a:cubicBezTo>
                  <a:cubicBezTo>
                    <a:pt x="97" y="515"/>
                    <a:pt x="81" y="521"/>
                    <a:pt x="81" y="506"/>
                  </a:cubicBezTo>
                  <a:cubicBezTo>
                    <a:pt x="81" y="491"/>
                    <a:pt x="96" y="497"/>
                    <a:pt x="105" y="497"/>
                  </a:cubicBezTo>
                  <a:cubicBezTo>
                    <a:pt x="144" y="496"/>
                    <a:pt x="182" y="497"/>
                    <a:pt x="221" y="497"/>
                  </a:cubicBezTo>
                  <a:cubicBezTo>
                    <a:pt x="235" y="497"/>
                    <a:pt x="246" y="493"/>
                    <a:pt x="252" y="479"/>
                  </a:cubicBezTo>
                  <a:cubicBezTo>
                    <a:pt x="258" y="462"/>
                    <a:pt x="245" y="445"/>
                    <a:pt x="224" y="444"/>
                  </a:cubicBezTo>
                  <a:cubicBezTo>
                    <a:pt x="200" y="443"/>
                    <a:pt x="176" y="444"/>
                    <a:pt x="152" y="444"/>
                  </a:cubicBezTo>
                  <a:cubicBezTo>
                    <a:pt x="145" y="444"/>
                    <a:pt x="134" y="448"/>
                    <a:pt x="133" y="436"/>
                  </a:cubicBezTo>
                  <a:cubicBezTo>
                    <a:pt x="132" y="423"/>
                    <a:pt x="144" y="427"/>
                    <a:pt x="151" y="427"/>
                  </a:cubicBezTo>
                  <a:cubicBezTo>
                    <a:pt x="173" y="425"/>
                    <a:pt x="186" y="414"/>
                    <a:pt x="183" y="397"/>
                  </a:cubicBezTo>
                  <a:cubicBezTo>
                    <a:pt x="181" y="381"/>
                    <a:pt x="170" y="375"/>
                    <a:pt x="155" y="374"/>
                  </a:cubicBezTo>
                  <a:cubicBezTo>
                    <a:pt x="140" y="373"/>
                    <a:pt x="125" y="374"/>
                    <a:pt x="105" y="374"/>
                  </a:cubicBezTo>
                  <a:cubicBezTo>
                    <a:pt x="156" y="318"/>
                    <a:pt x="275" y="295"/>
                    <a:pt x="335" y="330"/>
                  </a:cubicBezTo>
                  <a:cubicBezTo>
                    <a:pt x="324" y="330"/>
                    <a:pt x="313" y="329"/>
                    <a:pt x="302" y="330"/>
                  </a:cubicBezTo>
                  <a:cubicBezTo>
                    <a:pt x="275" y="330"/>
                    <a:pt x="263" y="339"/>
                    <a:pt x="263" y="357"/>
                  </a:cubicBezTo>
                  <a:cubicBezTo>
                    <a:pt x="264" y="374"/>
                    <a:pt x="276" y="382"/>
                    <a:pt x="301" y="383"/>
                  </a:cubicBezTo>
                  <a:cubicBezTo>
                    <a:pt x="309" y="383"/>
                    <a:pt x="317" y="382"/>
                    <a:pt x="325" y="383"/>
                  </a:cubicBezTo>
                  <a:cubicBezTo>
                    <a:pt x="332" y="383"/>
                    <a:pt x="340" y="382"/>
                    <a:pt x="340" y="392"/>
                  </a:cubicBezTo>
                  <a:cubicBezTo>
                    <a:pt x="339" y="402"/>
                    <a:pt x="331" y="399"/>
                    <a:pt x="324" y="400"/>
                  </a:cubicBezTo>
                  <a:cubicBezTo>
                    <a:pt x="320" y="400"/>
                    <a:pt x="316" y="400"/>
                    <a:pt x="312" y="401"/>
                  </a:cubicBezTo>
                  <a:cubicBezTo>
                    <a:pt x="298" y="405"/>
                    <a:pt x="288" y="413"/>
                    <a:pt x="290" y="429"/>
                  </a:cubicBezTo>
                  <a:cubicBezTo>
                    <a:pt x="292" y="444"/>
                    <a:pt x="301" y="452"/>
                    <a:pt x="317" y="452"/>
                  </a:cubicBezTo>
                  <a:cubicBezTo>
                    <a:pt x="342" y="453"/>
                    <a:pt x="366" y="453"/>
                    <a:pt x="391" y="453"/>
                  </a:cubicBezTo>
                  <a:cubicBezTo>
                    <a:pt x="399" y="453"/>
                    <a:pt x="409" y="451"/>
                    <a:pt x="409" y="463"/>
                  </a:cubicBezTo>
                  <a:cubicBezTo>
                    <a:pt x="409" y="473"/>
                    <a:pt x="399" y="471"/>
                    <a:pt x="392" y="471"/>
                  </a:cubicBezTo>
                  <a:cubicBezTo>
                    <a:pt x="369" y="473"/>
                    <a:pt x="359" y="481"/>
                    <a:pt x="360" y="498"/>
                  </a:cubicBezTo>
                  <a:cubicBezTo>
                    <a:pt x="360" y="515"/>
                    <a:pt x="371" y="523"/>
                    <a:pt x="393" y="523"/>
                  </a:cubicBezTo>
                  <a:cubicBezTo>
                    <a:pt x="425" y="523"/>
                    <a:pt x="457" y="524"/>
                    <a:pt x="489" y="523"/>
                  </a:cubicBezTo>
                  <a:cubicBezTo>
                    <a:pt x="502" y="523"/>
                    <a:pt x="505" y="527"/>
                    <a:pt x="506" y="539"/>
                  </a:cubicBezTo>
                  <a:cubicBezTo>
                    <a:pt x="507" y="552"/>
                    <a:pt x="497" y="550"/>
                    <a:pt x="490" y="550"/>
                  </a:cubicBezTo>
                  <a:close/>
                  <a:moveTo>
                    <a:pt x="290" y="480"/>
                  </a:moveTo>
                  <a:cubicBezTo>
                    <a:pt x="272" y="481"/>
                    <a:pt x="261" y="491"/>
                    <a:pt x="261" y="506"/>
                  </a:cubicBezTo>
                  <a:cubicBezTo>
                    <a:pt x="261" y="522"/>
                    <a:pt x="274" y="531"/>
                    <a:pt x="295" y="531"/>
                  </a:cubicBezTo>
                  <a:cubicBezTo>
                    <a:pt x="319" y="531"/>
                    <a:pt x="334" y="521"/>
                    <a:pt x="332" y="503"/>
                  </a:cubicBezTo>
                  <a:cubicBezTo>
                    <a:pt x="330" y="487"/>
                    <a:pt x="314" y="478"/>
                    <a:pt x="290" y="480"/>
                  </a:cubicBezTo>
                  <a:close/>
                  <a:moveTo>
                    <a:pt x="297" y="515"/>
                  </a:moveTo>
                  <a:cubicBezTo>
                    <a:pt x="290" y="515"/>
                    <a:pt x="279" y="516"/>
                    <a:pt x="280" y="505"/>
                  </a:cubicBezTo>
                  <a:cubicBezTo>
                    <a:pt x="280" y="495"/>
                    <a:pt x="289" y="496"/>
                    <a:pt x="296" y="496"/>
                  </a:cubicBezTo>
                  <a:cubicBezTo>
                    <a:pt x="304" y="496"/>
                    <a:pt x="314" y="496"/>
                    <a:pt x="314" y="506"/>
                  </a:cubicBezTo>
                  <a:cubicBezTo>
                    <a:pt x="314" y="515"/>
                    <a:pt x="305" y="515"/>
                    <a:pt x="297" y="5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7" name="Subtitle 6">
            <a:extLst>
              <a:ext uri="{FF2B5EF4-FFF2-40B4-BE49-F238E27FC236}">
                <a16:creationId xmlns:a16="http://schemas.microsoft.com/office/drawing/2014/main" id="{76F000CD-4A03-4AC2-800B-0F569ED0638D}"/>
              </a:ext>
            </a:extLst>
          </p:cNvPr>
          <p:cNvSpPr txBox="1">
            <a:spLocks/>
          </p:cNvSpPr>
          <p:nvPr/>
        </p:nvSpPr>
        <p:spPr>
          <a:xfrm>
            <a:off x="6328257" y="4372222"/>
            <a:ext cx="2000884" cy="1244824"/>
          </a:xfrm>
          <a:prstGeom prst="rect">
            <a:avLst/>
          </a:prstGeom>
        </p:spPr>
        <p:txBody>
          <a:bodyPr vert="horz" lIns="91440" tIns="45720" rIns="91440" bIns="45720" numCol="1" spcCol="36576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Agent to Agent communication without hampering on the Ledger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E16BEDA-5CEE-483C-A97C-64F2E306AE19}"/>
              </a:ext>
            </a:extLst>
          </p:cNvPr>
          <p:cNvSpPr/>
          <p:nvPr/>
        </p:nvSpPr>
        <p:spPr>
          <a:xfrm>
            <a:off x="8610331" y="4393361"/>
            <a:ext cx="2335686" cy="1531554"/>
          </a:xfrm>
          <a:prstGeom prst="roundRect">
            <a:avLst>
              <a:gd name="adj" fmla="val 475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28E539E-9D8F-4EED-9D1E-5EC0E2C54ED7}"/>
              </a:ext>
            </a:extLst>
          </p:cNvPr>
          <p:cNvCxnSpPr>
            <a:cxnSpLocks/>
          </p:cNvCxnSpPr>
          <p:nvPr/>
        </p:nvCxnSpPr>
        <p:spPr>
          <a:xfrm>
            <a:off x="9565188" y="4393361"/>
            <a:ext cx="425973" cy="0"/>
          </a:xfrm>
          <a:prstGeom prst="line">
            <a:avLst/>
          </a:prstGeom>
          <a:ln w="9525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EA7821-BEB7-4E50-BB22-930277C73964}"/>
              </a:ext>
            </a:extLst>
          </p:cNvPr>
          <p:cNvGrpSpPr/>
          <p:nvPr/>
        </p:nvGrpSpPr>
        <p:grpSpPr>
          <a:xfrm>
            <a:off x="8830575" y="1880423"/>
            <a:ext cx="1895198" cy="1896371"/>
            <a:chOff x="8827246" y="1889948"/>
            <a:chExt cx="1895198" cy="1896371"/>
          </a:xfrm>
        </p:grpSpPr>
        <p:sp>
          <p:nvSpPr>
            <p:cNvPr id="49" name="Oval 20">
              <a:extLst>
                <a:ext uri="{FF2B5EF4-FFF2-40B4-BE49-F238E27FC236}">
                  <a16:creationId xmlns:a16="http://schemas.microsoft.com/office/drawing/2014/main" id="{97D6B836-186C-42F0-BCCC-7E83750DE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341" y="2086044"/>
              <a:ext cx="1504181" cy="15041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67BB7978-CAF8-4958-BB65-38FF4A946A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27246" y="1889948"/>
              <a:ext cx="1895198" cy="1896371"/>
            </a:xfrm>
            <a:custGeom>
              <a:avLst/>
              <a:gdLst>
                <a:gd name="T0" fmla="*/ 281 w 562"/>
                <a:gd name="T1" fmla="*/ 561 h 561"/>
                <a:gd name="T2" fmla="*/ 0 w 562"/>
                <a:gd name="T3" fmla="*/ 280 h 561"/>
                <a:gd name="T4" fmla="*/ 281 w 562"/>
                <a:gd name="T5" fmla="*/ 0 h 561"/>
                <a:gd name="T6" fmla="*/ 562 w 562"/>
                <a:gd name="T7" fmla="*/ 280 h 561"/>
                <a:gd name="T8" fmla="*/ 281 w 562"/>
                <a:gd name="T9" fmla="*/ 561 h 561"/>
                <a:gd name="T10" fmla="*/ 281 w 562"/>
                <a:gd name="T11" fmla="*/ 8 h 561"/>
                <a:gd name="T12" fmla="*/ 8 w 562"/>
                <a:gd name="T13" fmla="*/ 280 h 561"/>
                <a:gd name="T14" fmla="*/ 281 w 562"/>
                <a:gd name="T15" fmla="*/ 553 h 561"/>
                <a:gd name="T16" fmla="*/ 554 w 562"/>
                <a:gd name="T17" fmla="*/ 280 h 561"/>
                <a:gd name="T18" fmla="*/ 281 w 562"/>
                <a:gd name="T19" fmla="*/ 8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2" h="561">
                  <a:moveTo>
                    <a:pt x="281" y="561"/>
                  </a:moveTo>
                  <a:cubicBezTo>
                    <a:pt x="126" y="561"/>
                    <a:pt x="0" y="435"/>
                    <a:pt x="0" y="280"/>
                  </a:cubicBezTo>
                  <a:cubicBezTo>
                    <a:pt x="0" y="126"/>
                    <a:pt x="126" y="0"/>
                    <a:pt x="281" y="0"/>
                  </a:cubicBezTo>
                  <a:cubicBezTo>
                    <a:pt x="436" y="0"/>
                    <a:pt x="562" y="126"/>
                    <a:pt x="562" y="280"/>
                  </a:cubicBezTo>
                  <a:cubicBezTo>
                    <a:pt x="562" y="435"/>
                    <a:pt x="436" y="561"/>
                    <a:pt x="281" y="561"/>
                  </a:cubicBezTo>
                  <a:close/>
                  <a:moveTo>
                    <a:pt x="281" y="8"/>
                  </a:moveTo>
                  <a:cubicBezTo>
                    <a:pt x="130" y="8"/>
                    <a:pt x="8" y="130"/>
                    <a:pt x="8" y="280"/>
                  </a:cubicBezTo>
                  <a:cubicBezTo>
                    <a:pt x="8" y="431"/>
                    <a:pt x="130" y="553"/>
                    <a:pt x="281" y="553"/>
                  </a:cubicBezTo>
                  <a:cubicBezTo>
                    <a:pt x="431" y="553"/>
                    <a:pt x="554" y="431"/>
                    <a:pt x="554" y="280"/>
                  </a:cubicBezTo>
                  <a:cubicBezTo>
                    <a:pt x="554" y="130"/>
                    <a:pt x="431" y="8"/>
                    <a:pt x="281" y="8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8" name="Subtitle 6">
            <a:extLst>
              <a:ext uri="{FF2B5EF4-FFF2-40B4-BE49-F238E27FC236}">
                <a16:creationId xmlns:a16="http://schemas.microsoft.com/office/drawing/2014/main" id="{E76A1D74-1305-4BC8-9448-386688F758AB}"/>
              </a:ext>
            </a:extLst>
          </p:cNvPr>
          <p:cNvSpPr txBox="1">
            <a:spLocks/>
          </p:cNvSpPr>
          <p:nvPr/>
        </p:nvSpPr>
        <p:spPr>
          <a:xfrm>
            <a:off x="8677688" y="4372698"/>
            <a:ext cx="2200972" cy="1244824"/>
          </a:xfrm>
          <a:prstGeom prst="rect">
            <a:avLst/>
          </a:prstGeom>
        </p:spPr>
        <p:txBody>
          <a:bodyPr vert="horz" lIns="91440" tIns="45720" rIns="91440" bIns="45720" numCol="1" spcCol="36576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Schema and Credential Definition for issuing a vaccination passport using Hyperledger Aries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3DE3A14A-FD22-4843-8E1D-9563F3AAEC21}"/>
              </a:ext>
            </a:extLst>
          </p:cNvPr>
          <p:cNvSpPr>
            <a:spLocks noEditPoints="1"/>
          </p:cNvSpPr>
          <p:nvPr/>
        </p:nvSpPr>
        <p:spPr bwMode="auto">
          <a:xfrm>
            <a:off x="9279700" y="2419350"/>
            <a:ext cx="947800" cy="818518"/>
          </a:xfrm>
          <a:custGeom>
            <a:avLst/>
            <a:gdLst>
              <a:gd name="T0" fmla="*/ 1059 w 1384"/>
              <a:gd name="T1" fmla="*/ 772 h 1195"/>
              <a:gd name="T2" fmla="*/ 342 w 1384"/>
              <a:gd name="T3" fmla="*/ 120 h 1195"/>
              <a:gd name="T4" fmla="*/ 952 w 1384"/>
              <a:gd name="T5" fmla="*/ 888 h 1195"/>
              <a:gd name="T6" fmla="*/ 1126 w 1384"/>
              <a:gd name="T7" fmla="*/ 1036 h 1195"/>
              <a:gd name="T8" fmla="*/ 1344 w 1384"/>
              <a:gd name="T9" fmla="*/ 1171 h 1195"/>
              <a:gd name="T10" fmla="*/ 200 w 1384"/>
              <a:gd name="T11" fmla="*/ 501 h 1195"/>
              <a:gd name="T12" fmla="*/ 1315 w 1384"/>
              <a:gd name="T13" fmla="*/ 1142 h 1195"/>
              <a:gd name="T14" fmla="*/ 1104 w 1384"/>
              <a:gd name="T15" fmla="*/ 962 h 1195"/>
              <a:gd name="T16" fmla="*/ 1002 w 1384"/>
              <a:gd name="T17" fmla="*/ 850 h 1195"/>
              <a:gd name="T18" fmla="*/ 1197 w 1384"/>
              <a:gd name="T19" fmla="*/ 998 h 1195"/>
              <a:gd name="T20" fmla="*/ 1267 w 1384"/>
              <a:gd name="T21" fmla="*/ 1066 h 1195"/>
              <a:gd name="T22" fmla="*/ 240 w 1384"/>
              <a:gd name="T23" fmla="*/ 501 h 1195"/>
              <a:gd name="T24" fmla="*/ 650 w 1384"/>
              <a:gd name="T25" fmla="*/ 872 h 1195"/>
              <a:gd name="T26" fmla="*/ 650 w 1384"/>
              <a:gd name="T27" fmla="*/ 872 h 1195"/>
              <a:gd name="T28" fmla="*/ 1207 w 1384"/>
              <a:gd name="T29" fmla="*/ 80 h 1195"/>
              <a:gd name="T30" fmla="*/ 1384 w 1384"/>
              <a:gd name="T31" fmla="*/ 55 h 1195"/>
              <a:gd name="T32" fmla="*/ 1167 w 1384"/>
              <a:gd name="T33" fmla="*/ 47 h 1195"/>
              <a:gd name="T34" fmla="*/ 1119 w 1384"/>
              <a:gd name="T35" fmla="*/ 88 h 1195"/>
              <a:gd name="T36" fmla="*/ 1283 w 1384"/>
              <a:gd name="T37" fmla="*/ 159 h 1195"/>
              <a:gd name="T38" fmla="*/ 1384 w 1384"/>
              <a:gd name="T39" fmla="*/ 133 h 1195"/>
              <a:gd name="T40" fmla="*/ 1260 w 1384"/>
              <a:gd name="T41" fmla="*/ 159 h 1195"/>
              <a:gd name="T42" fmla="*/ 1207 w 1384"/>
              <a:gd name="T43" fmla="*/ 133 h 1195"/>
              <a:gd name="T44" fmla="*/ 1215 w 1384"/>
              <a:gd name="T45" fmla="*/ 205 h 1195"/>
              <a:gd name="T46" fmla="*/ 1376 w 1384"/>
              <a:gd name="T47" fmla="*/ 246 h 1195"/>
              <a:gd name="T48" fmla="*/ 169 w 1384"/>
              <a:gd name="T49" fmla="*/ 920 h 1195"/>
              <a:gd name="T50" fmla="*/ 132 w 1384"/>
              <a:gd name="T51" fmla="*/ 962 h 1195"/>
              <a:gd name="T52" fmla="*/ 169 w 1384"/>
              <a:gd name="T53" fmla="*/ 920 h 1195"/>
              <a:gd name="T54" fmla="*/ 101 w 1384"/>
              <a:gd name="T55" fmla="*/ 928 h 1195"/>
              <a:gd name="T56" fmla="*/ 0 w 1384"/>
              <a:gd name="T57" fmla="*/ 954 h 1195"/>
              <a:gd name="T58" fmla="*/ 0 w 1384"/>
              <a:gd name="T59" fmla="*/ 849 h 1195"/>
              <a:gd name="T60" fmla="*/ 177 w 1384"/>
              <a:gd name="T61" fmla="*/ 875 h 1195"/>
              <a:gd name="T62" fmla="*/ 8 w 1384"/>
              <a:gd name="T63" fmla="*/ 999 h 1195"/>
              <a:gd name="T64" fmla="*/ 169 w 1384"/>
              <a:gd name="T65" fmla="*/ 1041 h 1195"/>
              <a:gd name="T66" fmla="*/ 265 w 1384"/>
              <a:gd name="T67" fmla="*/ 999 h 1195"/>
              <a:gd name="T68" fmla="*/ 350 w 1384"/>
              <a:gd name="T69" fmla="*/ 977 h 1195"/>
              <a:gd name="T70" fmla="*/ 522 w 1384"/>
              <a:gd name="T71" fmla="*/ 644 h 1195"/>
              <a:gd name="T72" fmla="*/ 480 w 1384"/>
              <a:gd name="T73" fmla="*/ 410 h 1195"/>
              <a:gd name="T74" fmla="*/ 472 w 1384"/>
              <a:gd name="T75" fmla="*/ 454 h 1195"/>
              <a:gd name="T76" fmla="*/ 521 w 1384"/>
              <a:gd name="T77" fmla="*/ 608 h 1195"/>
              <a:gd name="T78" fmla="*/ 676 w 1384"/>
              <a:gd name="T79" fmla="*/ 644 h 1195"/>
              <a:gd name="T80" fmla="*/ 634 w 1384"/>
              <a:gd name="T81" fmla="*/ 360 h 1195"/>
              <a:gd name="T82" fmla="*/ 626 w 1384"/>
              <a:gd name="T83" fmla="*/ 404 h 1195"/>
              <a:gd name="T84" fmla="*/ 675 w 1384"/>
              <a:gd name="T85" fmla="*/ 608 h 1195"/>
              <a:gd name="T86" fmla="*/ 792 w 1384"/>
              <a:gd name="T87" fmla="*/ 316 h 1195"/>
              <a:gd name="T88" fmla="*/ 834 w 1384"/>
              <a:gd name="T89" fmla="*/ 644 h 1195"/>
              <a:gd name="T90" fmla="*/ 833 w 1384"/>
              <a:gd name="T91" fmla="*/ 608 h 1195"/>
              <a:gd name="T92" fmla="*/ 825 w 1384"/>
              <a:gd name="T93" fmla="*/ 352 h 1195"/>
              <a:gd name="T94" fmla="*/ 447 w 1384"/>
              <a:gd name="T95" fmla="*/ 671 h 1195"/>
              <a:gd name="T96" fmla="*/ 858 w 1384"/>
              <a:gd name="T97" fmla="*/ 712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84" h="1195">
                <a:moveTo>
                  <a:pt x="1299" y="1046"/>
                </a:moveTo>
                <a:cubicBezTo>
                  <a:pt x="1295" y="1042"/>
                  <a:pt x="1292" y="1038"/>
                  <a:pt x="1288" y="1034"/>
                </a:cubicBezTo>
                <a:cubicBezTo>
                  <a:pt x="1213" y="959"/>
                  <a:pt x="1139" y="884"/>
                  <a:pt x="1063" y="810"/>
                </a:cubicBezTo>
                <a:cubicBezTo>
                  <a:pt x="1049" y="797"/>
                  <a:pt x="1048" y="788"/>
                  <a:pt x="1059" y="772"/>
                </a:cubicBezTo>
                <a:cubicBezTo>
                  <a:pt x="1130" y="667"/>
                  <a:pt x="1156" y="551"/>
                  <a:pt x="1137" y="427"/>
                </a:cubicBezTo>
                <a:cubicBezTo>
                  <a:pt x="1120" y="313"/>
                  <a:pt x="1068" y="215"/>
                  <a:pt x="983" y="137"/>
                </a:cubicBezTo>
                <a:cubicBezTo>
                  <a:pt x="903" y="65"/>
                  <a:pt x="809" y="21"/>
                  <a:pt x="702" y="12"/>
                </a:cubicBezTo>
                <a:cubicBezTo>
                  <a:pt x="569" y="0"/>
                  <a:pt x="446" y="33"/>
                  <a:pt x="342" y="120"/>
                </a:cubicBezTo>
                <a:cubicBezTo>
                  <a:pt x="237" y="207"/>
                  <a:pt x="176" y="319"/>
                  <a:pt x="164" y="454"/>
                </a:cubicBezTo>
                <a:cubicBezTo>
                  <a:pt x="151" y="589"/>
                  <a:pt x="188" y="710"/>
                  <a:pt x="275" y="814"/>
                </a:cubicBezTo>
                <a:cubicBezTo>
                  <a:pt x="367" y="924"/>
                  <a:pt x="486" y="983"/>
                  <a:pt x="628" y="990"/>
                </a:cubicBezTo>
                <a:cubicBezTo>
                  <a:pt x="748" y="997"/>
                  <a:pt x="857" y="962"/>
                  <a:pt x="952" y="888"/>
                </a:cubicBezTo>
                <a:cubicBezTo>
                  <a:pt x="963" y="879"/>
                  <a:pt x="970" y="880"/>
                  <a:pt x="980" y="890"/>
                </a:cubicBezTo>
                <a:cubicBezTo>
                  <a:pt x="1016" y="927"/>
                  <a:pt x="1051" y="965"/>
                  <a:pt x="1090" y="1000"/>
                </a:cubicBezTo>
                <a:cubicBezTo>
                  <a:pt x="1091" y="1001"/>
                  <a:pt x="1092" y="1002"/>
                  <a:pt x="1093" y="1003"/>
                </a:cubicBezTo>
                <a:cubicBezTo>
                  <a:pt x="1103" y="1016"/>
                  <a:pt x="1114" y="1026"/>
                  <a:pt x="1126" y="1036"/>
                </a:cubicBezTo>
                <a:cubicBezTo>
                  <a:pt x="1124" y="1031"/>
                  <a:pt x="1123" y="1026"/>
                  <a:pt x="1122" y="1021"/>
                </a:cubicBezTo>
                <a:cubicBezTo>
                  <a:pt x="1123" y="1026"/>
                  <a:pt x="1124" y="1031"/>
                  <a:pt x="1126" y="1036"/>
                </a:cubicBezTo>
                <a:cubicBezTo>
                  <a:pt x="1171" y="1082"/>
                  <a:pt x="1216" y="1128"/>
                  <a:pt x="1263" y="1173"/>
                </a:cubicBezTo>
                <a:cubicBezTo>
                  <a:pt x="1286" y="1195"/>
                  <a:pt x="1322" y="1193"/>
                  <a:pt x="1344" y="1171"/>
                </a:cubicBezTo>
                <a:cubicBezTo>
                  <a:pt x="1365" y="1149"/>
                  <a:pt x="1365" y="1114"/>
                  <a:pt x="1344" y="1091"/>
                </a:cubicBezTo>
                <a:cubicBezTo>
                  <a:pt x="1330" y="1075"/>
                  <a:pt x="1314" y="1061"/>
                  <a:pt x="1299" y="1046"/>
                </a:cubicBezTo>
                <a:close/>
                <a:moveTo>
                  <a:pt x="652" y="952"/>
                </a:moveTo>
                <a:cubicBezTo>
                  <a:pt x="411" y="954"/>
                  <a:pt x="200" y="758"/>
                  <a:pt x="200" y="501"/>
                </a:cubicBezTo>
                <a:cubicBezTo>
                  <a:pt x="201" y="244"/>
                  <a:pt x="406" y="48"/>
                  <a:pt x="653" y="49"/>
                </a:cubicBezTo>
                <a:cubicBezTo>
                  <a:pt x="904" y="49"/>
                  <a:pt x="1105" y="249"/>
                  <a:pt x="1105" y="502"/>
                </a:cubicBezTo>
                <a:cubicBezTo>
                  <a:pt x="1104" y="756"/>
                  <a:pt x="898" y="954"/>
                  <a:pt x="652" y="952"/>
                </a:cubicBezTo>
                <a:close/>
                <a:moveTo>
                  <a:pt x="1315" y="1142"/>
                </a:moveTo>
                <a:cubicBezTo>
                  <a:pt x="1304" y="1154"/>
                  <a:pt x="1292" y="1149"/>
                  <a:pt x="1282" y="1139"/>
                </a:cubicBezTo>
                <a:cubicBezTo>
                  <a:pt x="1253" y="1110"/>
                  <a:pt x="1224" y="1080"/>
                  <a:pt x="1194" y="1051"/>
                </a:cubicBezTo>
                <a:cubicBezTo>
                  <a:pt x="1182" y="1039"/>
                  <a:pt x="1170" y="1027"/>
                  <a:pt x="1158" y="1015"/>
                </a:cubicBezTo>
                <a:cubicBezTo>
                  <a:pt x="1140" y="997"/>
                  <a:pt x="1122" y="980"/>
                  <a:pt x="1104" y="962"/>
                </a:cubicBezTo>
                <a:cubicBezTo>
                  <a:pt x="1096" y="955"/>
                  <a:pt x="1089" y="948"/>
                  <a:pt x="1082" y="940"/>
                </a:cubicBezTo>
                <a:cubicBezTo>
                  <a:pt x="1067" y="925"/>
                  <a:pt x="1053" y="911"/>
                  <a:pt x="1038" y="896"/>
                </a:cubicBezTo>
                <a:cubicBezTo>
                  <a:pt x="1030" y="888"/>
                  <a:pt x="1023" y="880"/>
                  <a:pt x="1015" y="873"/>
                </a:cubicBezTo>
                <a:cubicBezTo>
                  <a:pt x="1009" y="867"/>
                  <a:pt x="1004" y="859"/>
                  <a:pt x="1002" y="850"/>
                </a:cubicBezTo>
                <a:cubicBezTo>
                  <a:pt x="1001" y="841"/>
                  <a:pt x="1006" y="831"/>
                  <a:pt x="1016" y="828"/>
                </a:cubicBezTo>
                <a:cubicBezTo>
                  <a:pt x="1029" y="825"/>
                  <a:pt x="1040" y="837"/>
                  <a:pt x="1048" y="845"/>
                </a:cubicBezTo>
                <a:cubicBezTo>
                  <a:pt x="1060" y="856"/>
                  <a:pt x="1070" y="869"/>
                  <a:pt x="1081" y="881"/>
                </a:cubicBezTo>
                <a:cubicBezTo>
                  <a:pt x="1118" y="921"/>
                  <a:pt x="1158" y="959"/>
                  <a:pt x="1197" y="998"/>
                </a:cubicBezTo>
                <a:cubicBezTo>
                  <a:pt x="1197" y="998"/>
                  <a:pt x="1197" y="998"/>
                  <a:pt x="1198" y="998"/>
                </a:cubicBezTo>
                <a:cubicBezTo>
                  <a:pt x="1202" y="1002"/>
                  <a:pt x="1206" y="1006"/>
                  <a:pt x="1210" y="1010"/>
                </a:cubicBezTo>
                <a:cubicBezTo>
                  <a:pt x="1219" y="1020"/>
                  <a:pt x="1229" y="1030"/>
                  <a:pt x="1238" y="1039"/>
                </a:cubicBezTo>
                <a:cubicBezTo>
                  <a:pt x="1247" y="1049"/>
                  <a:pt x="1258" y="1057"/>
                  <a:pt x="1267" y="1066"/>
                </a:cubicBezTo>
                <a:cubicBezTo>
                  <a:pt x="1281" y="1081"/>
                  <a:pt x="1295" y="1096"/>
                  <a:pt x="1310" y="1111"/>
                </a:cubicBezTo>
                <a:cubicBezTo>
                  <a:pt x="1319" y="1120"/>
                  <a:pt x="1325" y="1131"/>
                  <a:pt x="1315" y="1142"/>
                </a:cubicBezTo>
                <a:close/>
                <a:moveTo>
                  <a:pt x="651" y="88"/>
                </a:moveTo>
                <a:cubicBezTo>
                  <a:pt x="420" y="88"/>
                  <a:pt x="238" y="272"/>
                  <a:pt x="240" y="501"/>
                </a:cubicBezTo>
                <a:cubicBezTo>
                  <a:pt x="241" y="729"/>
                  <a:pt x="421" y="907"/>
                  <a:pt x="652" y="910"/>
                </a:cubicBezTo>
                <a:cubicBezTo>
                  <a:pt x="881" y="906"/>
                  <a:pt x="1061" y="729"/>
                  <a:pt x="1061" y="499"/>
                </a:cubicBezTo>
                <a:cubicBezTo>
                  <a:pt x="1061" y="266"/>
                  <a:pt x="877" y="88"/>
                  <a:pt x="651" y="88"/>
                </a:cubicBezTo>
                <a:close/>
                <a:moveTo>
                  <a:pt x="650" y="872"/>
                </a:moveTo>
                <a:cubicBezTo>
                  <a:pt x="445" y="872"/>
                  <a:pt x="278" y="701"/>
                  <a:pt x="277" y="501"/>
                </a:cubicBezTo>
                <a:cubicBezTo>
                  <a:pt x="276" y="296"/>
                  <a:pt x="446" y="126"/>
                  <a:pt x="650" y="126"/>
                </a:cubicBezTo>
                <a:cubicBezTo>
                  <a:pt x="853" y="125"/>
                  <a:pt x="1026" y="294"/>
                  <a:pt x="1023" y="500"/>
                </a:cubicBezTo>
                <a:cubicBezTo>
                  <a:pt x="1024" y="705"/>
                  <a:pt x="857" y="871"/>
                  <a:pt x="650" y="872"/>
                </a:cubicBezTo>
                <a:close/>
                <a:moveTo>
                  <a:pt x="1376" y="47"/>
                </a:moveTo>
                <a:cubicBezTo>
                  <a:pt x="1215" y="47"/>
                  <a:pt x="1215" y="47"/>
                  <a:pt x="1215" y="47"/>
                </a:cubicBezTo>
                <a:cubicBezTo>
                  <a:pt x="1210" y="47"/>
                  <a:pt x="1207" y="50"/>
                  <a:pt x="1207" y="55"/>
                </a:cubicBezTo>
                <a:cubicBezTo>
                  <a:pt x="1207" y="80"/>
                  <a:pt x="1207" y="80"/>
                  <a:pt x="1207" y="80"/>
                </a:cubicBezTo>
                <a:cubicBezTo>
                  <a:pt x="1207" y="85"/>
                  <a:pt x="1210" y="88"/>
                  <a:pt x="1215" y="88"/>
                </a:cubicBezTo>
                <a:cubicBezTo>
                  <a:pt x="1376" y="88"/>
                  <a:pt x="1376" y="88"/>
                  <a:pt x="1376" y="88"/>
                </a:cubicBezTo>
                <a:cubicBezTo>
                  <a:pt x="1380" y="88"/>
                  <a:pt x="1384" y="85"/>
                  <a:pt x="1384" y="80"/>
                </a:cubicBezTo>
                <a:cubicBezTo>
                  <a:pt x="1384" y="55"/>
                  <a:pt x="1384" y="55"/>
                  <a:pt x="1384" y="55"/>
                </a:cubicBezTo>
                <a:cubicBezTo>
                  <a:pt x="1384" y="50"/>
                  <a:pt x="1380" y="47"/>
                  <a:pt x="1376" y="47"/>
                </a:cubicBezTo>
                <a:close/>
                <a:moveTo>
                  <a:pt x="1119" y="88"/>
                </a:moveTo>
                <a:cubicBezTo>
                  <a:pt x="1167" y="88"/>
                  <a:pt x="1167" y="88"/>
                  <a:pt x="1167" y="88"/>
                </a:cubicBezTo>
                <a:cubicBezTo>
                  <a:pt x="1167" y="47"/>
                  <a:pt x="1167" y="47"/>
                  <a:pt x="1167" y="47"/>
                </a:cubicBezTo>
                <a:cubicBezTo>
                  <a:pt x="1095" y="47"/>
                  <a:pt x="1095" y="47"/>
                  <a:pt x="1095" y="47"/>
                </a:cubicBezTo>
                <a:cubicBezTo>
                  <a:pt x="1034" y="110"/>
                  <a:pt x="1034" y="110"/>
                  <a:pt x="1034" y="110"/>
                </a:cubicBezTo>
                <a:cubicBezTo>
                  <a:pt x="1069" y="139"/>
                  <a:pt x="1069" y="139"/>
                  <a:pt x="1069" y="139"/>
                </a:cubicBezTo>
                <a:lnTo>
                  <a:pt x="1119" y="88"/>
                </a:lnTo>
                <a:close/>
                <a:moveTo>
                  <a:pt x="1376" y="125"/>
                </a:moveTo>
                <a:cubicBezTo>
                  <a:pt x="1291" y="125"/>
                  <a:pt x="1291" y="125"/>
                  <a:pt x="1291" y="125"/>
                </a:cubicBezTo>
                <a:cubicBezTo>
                  <a:pt x="1286" y="125"/>
                  <a:pt x="1283" y="129"/>
                  <a:pt x="1283" y="133"/>
                </a:cubicBezTo>
                <a:cubicBezTo>
                  <a:pt x="1283" y="159"/>
                  <a:pt x="1283" y="159"/>
                  <a:pt x="1283" y="159"/>
                </a:cubicBezTo>
                <a:cubicBezTo>
                  <a:pt x="1283" y="163"/>
                  <a:pt x="1286" y="167"/>
                  <a:pt x="1291" y="167"/>
                </a:cubicBezTo>
                <a:cubicBezTo>
                  <a:pt x="1376" y="167"/>
                  <a:pt x="1376" y="167"/>
                  <a:pt x="1376" y="167"/>
                </a:cubicBezTo>
                <a:cubicBezTo>
                  <a:pt x="1380" y="167"/>
                  <a:pt x="1384" y="163"/>
                  <a:pt x="1384" y="159"/>
                </a:cubicBezTo>
                <a:cubicBezTo>
                  <a:pt x="1384" y="133"/>
                  <a:pt x="1384" y="133"/>
                  <a:pt x="1384" y="133"/>
                </a:cubicBezTo>
                <a:cubicBezTo>
                  <a:pt x="1384" y="129"/>
                  <a:pt x="1380" y="125"/>
                  <a:pt x="1376" y="125"/>
                </a:cubicBezTo>
                <a:close/>
                <a:moveTo>
                  <a:pt x="1215" y="167"/>
                </a:moveTo>
                <a:cubicBezTo>
                  <a:pt x="1252" y="167"/>
                  <a:pt x="1252" y="167"/>
                  <a:pt x="1252" y="167"/>
                </a:cubicBezTo>
                <a:cubicBezTo>
                  <a:pt x="1256" y="167"/>
                  <a:pt x="1260" y="163"/>
                  <a:pt x="1260" y="159"/>
                </a:cubicBezTo>
                <a:cubicBezTo>
                  <a:pt x="1260" y="133"/>
                  <a:pt x="1260" y="133"/>
                  <a:pt x="1260" y="133"/>
                </a:cubicBezTo>
                <a:cubicBezTo>
                  <a:pt x="1260" y="129"/>
                  <a:pt x="1256" y="125"/>
                  <a:pt x="1252" y="125"/>
                </a:cubicBezTo>
                <a:cubicBezTo>
                  <a:pt x="1215" y="125"/>
                  <a:pt x="1215" y="125"/>
                  <a:pt x="1215" y="125"/>
                </a:cubicBezTo>
                <a:cubicBezTo>
                  <a:pt x="1210" y="125"/>
                  <a:pt x="1207" y="129"/>
                  <a:pt x="1207" y="133"/>
                </a:cubicBezTo>
                <a:cubicBezTo>
                  <a:pt x="1207" y="159"/>
                  <a:pt x="1207" y="159"/>
                  <a:pt x="1207" y="159"/>
                </a:cubicBezTo>
                <a:cubicBezTo>
                  <a:pt x="1207" y="163"/>
                  <a:pt x="1210" y="167"/>
                  <a:pt x="1215" y="167"/>
                </a:cubicBezTo>
                <a:close/>
                <a:moveTo>
                  <a:pt x="1376" y="205"/>
                </a:moveTo>
                <a:cubicBezTo>
                  <a:pt x="1215" y="205"/>
                  <a:pt x="1215" y="205"/>
                  <a:pt x="1215" y="205"/>
                </a:cubicBezTo>
                <a:cubicBezTo>
                  <a:pt x="1210" y="205"/>
                  <a:pt x="1207" y="208"/>
                  <a:pt x="1207" y="213"/>
                </a:cubicBezTo>
                <a:cubicBezTo>
                  <a:pt x="1207" y="238"/>
                  <a:pt x="1207" y="238"/>
                  <a:pt x="1207" y="238"/>
                </a:cubicBezTo>
                <a:cubicBezTo>
                  <a:pt x="1207" y="243"/>
                  <a:pt x="1210" y="246"/>
                  <a:pt x="1215" y="246"/>
                </a:cubicBezTo>
                <a:cubicBezTo>
                  <a:pt x="1376" y="246"/>
                  <a:pt x="1376" y="246"/>
                  <a:pt x="1376" y="246"/>
                </a:cubicBezTo>
                <a:cubicBezTo>
                  <a:pt x="1380" y="246"/>
                  <a:pt x="1384" y="243"/>
                  <a:pt x="1384" y="238"/>
                </a:cubicBezTo>
                <a:cubicBezTo>
                  <a:pt x="1384" y="213"/>
                  <a:pt x="1384" y="213"/>
                  <a:pt x="1384" y="213"/>
                </a:cubicBezTo>
                <a:cubicBezTo>
                  <a:pt x="1384" y="208"/>
                  <a:pt x="1380" y="205"/>
                  <a:pt x="1376" y="205"/>
                </a:cubicBezTo>
                <a:close/>
                <a:moveTo>
                  <a:pt x="169" y="920"/>
                </a:moveTo>
                <a:cubicBezTo>
                  <a:pt x="132" y="920"/>
                  <a:pt x="132" y="920"/>
                  <a:pt x="132" y="920"/>
                </a:cubicBezTo>
                <a:cubicBezTo>
                  <a:pt x="128" y="920"/>
                  <a:pt x="124" y="924"/>
                  <a:pt x="124" y="928"/>
                </a:cubicBezTo>
                <a:cubicBezTo>
                  <a:pt x="124" y="954"/>
                  <a:pt x="124" y="954"/>
                  <a:pt x="124" y="954"/>
                </a:cubicBezTo>
                <a:cubicBezTo>
                  <a:pt x="124" y="958"/>
                  <a:pt x="128" y="962"/>
                  <a:pt x="132" y="962"/>
                </a:cubicBezTo>
                <a:cubicBezTo>
                  <a:pt x="169" y="962"/>
                  <a:pt x="169" y="962"/>
                  <a:pt x="169" y="962"/>
                </a:cubicBezTo>
                <a:cubicBezTo>
                  <a:pt x="173" y="962"/>
                  <a:pt x="177" y="958"/>
                  <a:pt x="177" y="954"/>
                </a:cubicBezTo>
                <a:cubicBezTo>
                  <a:pt x="177" y="928"/>
                  <a:pt x="177" y="928"/>
                  <a:pt x="177" y="928"/>
                </a:cubicBezTo>
                <a:cubicBezTo>
                  <a:pt x="177" y="924"/>
                  <a:pt x="173" y="920"/>
                  <a:pt x="169" y="920"/>
                </a:cubicBezTo>
                <a:close/>
                <a:moveTo>
                  <a:pt x="8" y="962"/>
                </a:moveTo>
                <a:cubicBezTo>
                  <a:pt x="93" y="962"/>
                  <a:pt x="93" y="962"/>
                  <a:pt x="93" y="962"/>
                </a:cubicBezTo>
                <a:cubicBezTo>
                  <a:pt x="97" y="962"/>
                  <a:pt x="101" y="958"/>
                  <a:pt x="101" y="954"/>
                </a:cubicBezTo>
                <a:cubicBezTo>
                  <a:pt x="101" y="928"/>
                  <a:pt x="101" y="928"/>
                  <a:pt x="101" y="928"/>
                </a:cubicBezTo>
                <a:cubicBezTo>
                  <a:pt x="101" y="924"/>
                  <a:pt x="97" y="920"/>
                  <a:pt x="93" y="920"/>
                </a:cubicBezTo>
                <a:cubicBezTo>
                  <a:pt x="8" y="920"/>
                  <a:pt x="8" y="920"/>
                  <a:pt x="8" y="920"/>
                </a:cubicBezTo>
                <a:cubicBezTo>
                  <a:pt x="4" y="920"/>
                  <a:pt x="0" y="924"/>
                  <a:pt x="0" y="928"/>
                </a:cubicBezTo>
                <a:cubicBezTo>
                  <a:pt x="0" y="954"/>
                  <a:pt x="0" y="954"/>
                  <a:pt x="0" y="954"/>
                </a:cubicBezTo>
                <a:cubicBezTo>
                  <a:pt x="0" y="958"/>
                  <a:pt x="4" y="962"/>
                  <a:pt x="8" y="962"/>
                </a:cubicBezTo>
                <a:close/>
                <a:moveTo>
                  <a:pt x="169" y="841"/>
                </a:moveTo>
                <a:cubicBezTo>
                  <a:pt x="8" y="841"/>
                  <a:pt x="8" y="841"/>
                  <a:pt x="8" y="841"/>
                </a:cubicBezTo>
                <a:cubicBezTo>
                  <a:pt x="4" y="841"/>
                  <a:pt x="0" y="844"/>
                  <a:pt x="0" y="849"/>
                </a:cubicBezTo>
                <a:cubicBezTo>
                  <a:pt x="0" y="875"/>
                  <a:pt x="0" y="875"/>
                  <a:pt x="0" y="875"/>
                </a:cubicBezTo>
                <a:cubicBezTo>
                  <a:pt x="0" y="879"/>
                  <a:pt x="4" y="883"/>
                  <a:pt x="8" y="883"/>
                </a:cubicBezTo>
                <a:cubicBezTo>
                  <a:pt x="169" y="883"/>
                  <a:pt x="169" y="883"/>
                  <a:pt x="169" y="883"/>
                </a:cubicBezTo>
                <a:cubicBezTo>
                  <a:pt x="173" y="883"/>
                  <a:pt x="177" y="879"/>
                  <a:pt x="177" y="875"/>
                </a:cubicBezTo>
                <a:cubicBezTo>
                  <a:pt x="177" y="849"/>
                  <a:pt x="177" y="849"/>
                  <a:pt x="177" y="849"/>
                </a:cubicBezTo>
                <a:cubicBezTo>
                  <a:pt x="177" y="844"/>
                  <a:pt x="173" y="841"/>
                  <a:pt x="169" y="841"/>
                </a:cubicBezTo>
                <a:close/>
                <a:moveTo>
                  <a:pt x="169" y="999"/>
                </a:moveTo>
                <a:cubicBezTo>
                  <a:pt x="8" y="999"/>
                  <a:pt x="8" y="999"/>
                  <a:pt x="8" y="999"/>
                </a:cubicBezTo>
                <a:cubicBezTo>
                  <a:pt x="4" y="999"/>
                  <a:pt x="0" y="1002"/>
                  <a:pt x="0" y="1007"/>
                </a:cubicBezTo>
                <a:cubicBezTo>
                  <a:pt x="0" y="1033"/>
                  <a:pt x="0" y="1033"/>
                  <a:pt x="0" y="1033"/>
                </a:cubicBezTo>
                <a:cubicBezTo>
                  <a:pt x="0" y="1037"/>
                  <a:pt x="4" y="1041"/>
                  <a:pt x="8" y="1041"/>
                </a:cubicBezTo>
                <a:cubicBezTo>
                  <a:pt x="169" y="1041"/>
                  <a:pt x="169" y="1041"/>
                  <a:pt x="169" y="1041"/>
                </a:cubicBezTo>
                <a:cubicBezTo>
                  <a:pt x="173" y="1041"/>
                  <a:pt x="177" y="1037"/>
                  <a:pt x="177" y="1033"/>
                </a:cubicBezTo>
                <a:cubicBezTo>
                  <a:pt x="177" y="1007"/>
                  <a:pt x="177" y="1007"/>
                  <a:pt x="177" y="1007"/>
                </a:cubicBezTo>
                <a:cubicBezTo>
                  <a:pt x="177" y="1002"/>
                  <a:pt x="173" y="999"/>
                  <a:pt x="169" y="999"/>
                </a:cubicBezTo>
                <a:close/>
                <a:moveTo>
                  <a:pt x="265" y="999"/>
                </a:moveTo>
                <a:cubicBezTo>
                  <a:pt x="217" y="999"/>
                  <a:pt x="217" y="999"/>
                  <a:pt x="217" y="999"/>
                </a:cubicBezTo>
                <a:cubicBezTo>
                  <a:pt x="217" y="1041"/>
                  <a:pt x="217" y="1041"/>
                  <a:pt x="217" y="1041"/>
                </a:cubicBezTo>
                <a:cubicBezTo>
                  <a:pt x="288" y="1041"/>
                  <a:pt x="288" y="1041"/>
                  <a:pt x="288" y="1041"/>
                </a:cubicBezTo>
                <a:cubicBezTo>
                  <a:pt x="350" y="977"/>
                  <a:pt x="350" y="977"/>
                  <a:pt x="350" y="977"/>
                </a:cubicBezTo>
                <a:cubicBezTo>
                  <a:pt x="315" y="948"/>
                  <a:pt x="315" y="948"/>
                  <a:pt x="315" y="948"/>
                </a:cubicBezTo>
                <a:lnTo>
                  <a:pt x="265" y="999"/>
                </a:lnTo>
                <a:close/>
                <a:moveTo>
                  <a:pt x="471" y="644"/>
                </a:moveTo>
                <a:cubicBezTo>
                  <a:pt x="522" y="644"/>
                  <a:pt x="522" y="644"/>
                  <a:pt x="522" y="644"/>
                </a:cubicBezTo>
                <a:cubicBezTo>
                  <a:pt x="541" y="644"/>
                  <a:pt x="557" y="628"/>
                  <a:pt x="557" y="608"/>
                </a:cubicBezTo>
                <a:cubicBezTo>
                  <a:pt x="557" y="454"/>
                  <a:pt x="557" y="454"/>
                  <a:pt x="557" y="454"/>
                </a:cubicBezTo>
                <a:cubicBezTo>
                  <a:pt x="557" y="430"/>
                  <a:pt x="537" y="410"/>
                  <a:pt x="513" y="410"/>
                </a:cubicBezTo>
                <a:cubicBezTo>
                  <a:pt x="480" y="410"/>
                  <a:pt x="480" y="410"/>
                  <a:pt x="480" y="410"/>
                </a:cubicBezTo>
                <a:cubicBezTo>
                  <a:pt x="456" y="410"/>
                  <a:pt x="436" y="430"/>
                  <a:pt x="436" y="454"/>
                </a:cubicBezTo>
                <a:cubicBezTo>
                  <a:pt x="436" y="608"/>
                  <a:pt x="436" y="608"/>
                  <a:pt x="436" y="608"/>
                </a:cubicBezTo>
                <a:cubicBezTo>
                  <a:pt x="436" y="628"/>
                  <a:pt x="452" y="644"/>
                  <a:pt x="471" y="644"/>
                </a:cubicBezTo>
                <a:close/>
                <a:moveTo>
                  <a:pt x="472" y="454"/>
                </a:moveTo>
                <a:cubicBezTo>
                  <a:pt x="472" y="450"/>
                  <a:pt x="476" y="446"/>
                  <a:pt x="480" y="446"/>
                </a:cubicBezTo>
                <a:cubicBezTo>
                  <a:pt x="513" y="446"/>
                  <a:pt x="513" y="446"/>
                  <a:pt x="513" y="446"/>
                </a:cubicBezTo>
                <a:cubicBezTo>
                  <a:pt x="517" y="446"/>
                  <a:pt x="521" y="450"/>
                  <a:pt x="521" y="454"/>
                </a:cubicBezTo>
                <a:cubicBezTo>
                  <a:pt x="521" y="608"/>
                  <a:pt x="521" y="608"/>
                  <a:pt x="521" y="608"/>
                </a:cubicBezTo>
                <a:cubicBezTo>
                  <a:pt x="472" y="608"/>
                  <a:pt x="472" y="608"/>
                  <a:pt x="472" y="608"/>
                </a:cubicBezTo>
                <a:lnTo>
                  <a:pt x="472" y="454"/>
                </a:lnTo>
                <a:close/>
                <a:moveTo>
                  <a:pt x="625" y="644"/>
                </a:moveTo>
                <a:cubicBezTo>
                  <a:pt x="676" y="644"/>
                  <a:pt x="676" y="644"/>
                  <a:pt x="676" y="644"/>
                </a:cubicBezTo>
                <a:cubicBezTo>
                  <a:pt x="695" y="644"/>
                  <a:pt x="711" y="628"/>
                  <a:pt x="711" y="608"/>
                </a:cubicBezTo>
                <a:cubicBezTo>
                  <a:pt x="711" y="404"/>
                  <a:pt x="711" y="404"/>
                  <a:pt x="711" y="404"/>
                </a:cubicBezTo>
                <a:cubicBezTo>
                  <a:pt x="711" y="380"/>
                  <a:pt x="691" y="360"/>
                  <a:pt x="667" y="360"/>
                </a:cubicBezTo>
                <a:cubicBezTo>
                  <a:pt x="634" y="360"/>
                  <a:pt x="634" y="360"/>
                  <a:pt x="634" y="360"/>
                </a:cubicBezTo>
                <a:cubicBezTo>
                  <a:pt x="610" y="360"/>
                  <a:pt x="590" y="380"/>
                  <a:pt x="590" y="404"/>
                </a:cubicBezTo>
                <a:cubicBezTo>
                  <a:pt x="590" y="608"/>
                  <a:pt x="590" y="608"/>
                  <a:pt x="590" y="608"/>
                </a:cubicBezTo>
                <a:cubicBezTo>
                  <a:pt x="590" y="628"/>
                  <a:pt x="606" y="644"/>
                  <a:pt x="625" y="644"/>
                </a:cubicBezTo>
                <a:close/>
                <a:moveTo>
                  <a:pt x="626" y="404"/>
                </a:moveTo>
                <a:cubicBezTo>
                  <a:pt x="626" y="400"/>
                  <a:pt x="630" y="396"/>
                  <a:pt x="634" y="396"/>
                </a:cubicBezTo>
                <a:cubicBezTo>
                  <a:pt x="667" y="396"/>
                  <a:pt x="667" y="396"/>
                  <a:pt x="667" y="396"/>
                </a:cubicBezTo>
                <a:cubicBezTo>
                  <a:pt x="671" y="396"/>
                  <a:pt x="675" y="400"/>
                  <a:pt x="675" y="404"/>
                </a:cubicBezTo>
                <a:cubicBezTo>
                  <a:pt x="675" y="608"/>
                  <a:pt x="675" y="608"/>
                  <a:pt x="675" y="608"/>
                </a:cubicBezTo>
                <a:cubicBezTo>
                  <a:pt x="626" y="608"/>
                  <a:pt x="626" y="608"/>
                  <a:pt x="626" y="608"/>
                </a:cubicBezTo>
                <a:lnTo>
                  <a:pt x="626" y="404"/>
                </a:lnTo>
                <a:close/>
                <a:moveTo>
                  <a:pt x="825" y="316"/>
                </a:moveTo>
                <a:cubicBezTo>
                  <a:pt x="792" y="316"/>
                  <a:pt x="792" y="316"/>
                  <a:pt x="792" y="316"/>
                </a:cubicBezTo>
                <a:cubicBezTo>
                  <a:pt x="768" y="316"/>
                  <a:pt x="748" y="336"/>
                  <a:pt x="748" y="360"/>
                </a:cubicBezTo>
                <a:cubicBezTo>
                  <a:pt x="748" y="608"/>
                  <a:pt x="748" y="608"/>
                  <a:pt x="748" y="608"/>
                </a:cubicBezTo>
                <a:cubicBezTo>
                  <a:pt x="748" y="628"/>
                  <a:pt x="764" y="644"/>
                  <a:pt x="783" y="644"/>
                </a:cubicBezTo>
                <a:cubicBezTo>
                  <a:pt x="834" y="644"/>
                  <a:pt x="834" y="644"/>
                  <a:pt x="834" y="644"/>
                </a:cubicBezTo>
                <a:cubicBezTo>
                  <a:pt x="853" y="644"/>
                  <a:pt x="869" y="628"/>
                  <a:pt x="869" y="608"/>
                </a:cubicBezTo>
                <a:cubicBezTo>
                  <a:pt x="869" y="360"/>
                  <a:pt x="869" y="360"/>
                  <a:pt x="869" y="360"/>
                </a:cubicBezTo>
                <a:cubicBezTo>
                  <a:pt x="869" y="336"/>
                  <a:pt x="849" y="316"/>
                  <a:pt x="825" y="316"/>
                </a:cubicBezTo>
                <a:close/>
                <a:moveTo>
                  <a:pt x="833" y="608"/>
                </a:moveTo>
                <a:cubicBezTo>
                  <a:pt x="784" y="608"/>
                  <a:pt x="784" y="608"/>
                  <a:pt x="784" y="608"/>
                </a:cubicBezTo>
                <a:cubicBezTo>
                  <a:pt x="784" y="360"/>
                  <a:pt x="784" y="360"/>
                  <a:pt x="784" y="360"/>
                </a:cubicBezTo>
                <a:cubicBezTo>
                  <a:pt x="784" y="356"/>
                  <a:pt x="788" y="352"/>
                  <a:pt x="792" y="352"/>
                </a:cubicBezTo>
                <a:cubicBezTo>
                  <a:pt x="825" y="352"/>
                  <a:pt x="825" y="352"/>
                  <a:pt x="825" y="352"/>
                </a:cubicBezTo>
                <a:cubicBezTo>
                  <a:pt x="829" y="352"/>
                  <a:pt x="833" y="356"/>
                  <a:pt x="833" y="360"/>
                </a:cubicBezTo>
                <a:lnTo>
                  <a:pt x="833" y="608"/>
                </a:lnTo>
                <a:close/>
                <a:moveTo>
                  <a:pt x="858" y="671"/>
                </a:moveTo>
                <a:cubicBezTo>
                  <a:pt x="447" y="671"/>
                  <a:pt x="447" y="671"/>
                  <a:pt x="447" y="671"/>
                </a:cubicBezTo>
                <a:cubicBezTo>
                  <a:pt x="442" y="671"/>
                  <a:pt x="438" y="675"/>
                  <a:pt x="438" y="680"/>
                </a:cubicBezTo>
                <a:cubicBezTo>
                  <a:pt x="438" y="703"/>
                  <a:pt x="438" y="703"/>
                  <a:pt x="438" y="703"/>
                </a:cubicBezTo>
                <a:cubicBezTo>
                  <a:pt x="438" y="708"/>
                  <a:pt x="442" y="712"/>
                  <a:pt x="447" y="712"/>
                </a:cubicBezTo>
                <a:cubicBezTo>
                  <a:pt x="858" y="712"/>
                  <a:pt x="858" y="712"/>
                  <a:pt x="858" y="712"/>
                </a:cubicBezTo>
                <a:cubicBezTo>
                  <a:pt x="862" y="712"/>
                  <a:pt x="866" y="708"/>
                  <a:pt x="866" y="703"/>
                </a:cubicBezTo>
                <a:cubicBezTo>
                  <a:pt x="866" y="680"/>
                  <a:pt x="866" y="680"/>
                  <a:pt x="866" y="680"/>
                </a:cubicBezTo>
                <a:cubicBezTo>
                  <a:pt x="866" y="675"/>
                  <a:pt x="862" y="671"/>
                  <a:pt x="858" y="6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3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B81621-3B21-4982-B0A8-11211883B050}"/>
              </a:ext>
            </a:extLst>
          </p:cNvPr>
          <p:cNvGrpSpPr/>
          <p:nvPr/>
        </p:nvGrpSpPr>
        <p:grpSpPr>
          <a:xfrm>
            <a:off x="7031678" y="2598927"/>
            <a:ext cx="3032838" cy="2491727"/>
            <a:chOff x="6966610" y="2251585"/>
            <a:chExt cx="3032838" cy="249172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574F717-B267-48CA-8EB3-F65146ACD941}"/>
                </a:ext>
              </a:extLst>
            </p:cNvPr>
            <p:cNvGrpSpPr/>
            <p:nvPr/>
          </p:nvGrpSpPr>
          <p:grpSpPr>
            <a:xfrm>
              <a:off x="7996479" y="2251585"/>
              <a:ext cx="2002969" cy="2002969"/>
              <a:chOff x="608012" y="2220660"/>
              <a:chExt cx="2766951" cy="2766951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61D2107-A741-4A84-973B-A1E0E21F8774}"/>
                  </a:ext>
                </a:extLst>
              </p:cNvPr>
              <p:cNvSpPr/>
              <p:nvPr/>
            </p:nvSpPr>
            <p:spPr>
              <a:xfrm>
                <a:off x="608012" y="2220660"/>
                <a:ext cx="2766951" cy="2766951"/>
              </a:xfrm>
              <a:prstGeom prst="ellipse">
                <a:avLst/>
              </a:prstGeom>
              <a:gradFill flip="none" rotWithShape="1">
                <a:gsLst>
                  <a:gs pos="66000">
                    <a:schemeClr val="bg1">
                      <a:lumMod val="95000"/>
                    </a:schemeClr>
                  </a:gs>
                  <a:gs pos="23000">
                    <a:srgbClr val="5A5A5A"/>
                  </a:gs>
                  <a:gs pos="45000">
                    <a:schemeClr val="bg1">
                      <a:lumMod val="85000"/>
                    </a:schemeClr>
                  </a:gs>
                  <a:gs pos="1000">
                    <a:schemeClr val="accent1">
                      <a:tint val="66000"/>
                      <a:satMod val="160000"/>
                      <a:alpha val="0"/>
                      <a:lumMod val="0"/>
                    </a:schemeClr>
                  </a:gs>
                  <a:gs pos="100000">
                    <a:schemeClr val="tx1">
                      <a:alpha val="53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BE48213-A227-4C22-A710-E82A784C3A0C}"/>
                  </a:ext>
                </a:extLst>
              </p:cNvPr>
              <p:cNvSpPr/>
              <p:nvPr/>
            </p:nvSpPr>
            <p:spPr>
              <a:xfrm>
                <a:off x="721448" y="2334097"/>
                <a:ext cx="2540079" cy="2540078"/>
              </a:xfrm>
              <a:prstGeom prst="ellipse">
                <a:avLst/>
              </a:prstGeom>
              <a:gradFill flip="none" rotWithShape="1">
                <a:gsLst>
                  <a:gs pos="83000">
                    <a:schemeClr val="bg1">
                      <a:lumMod val="85000"/>
                    </a:schemeClr>
                  </a:gs>
                  <a:gs pos="0">
                    <a:srgbClr val="5A5A5A"/>
                  </a:gs>
                  <a:gs pos="39195">
                    <a:schemeClr val="bg1">
                      <a:lumMod val="85000"/>
                    </a:schemeClr>
                  </a:gs>
                  <a:gs pos="62000">
                    <a:srgbClr val="000000"/>
                  </a:gs>
                  <a:gs pos="13000">
                    <a:schemeClr val="bg1">
                      <a:lumMod val="93000"/>
                    </a:schemeClr>
                  </a:gs>
                  <a:gs pos="100000">
                    <a:schemeClr val="tx1">
                      <a:alpha val="53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A6E3FC9-98D9-47F3-8134-B8F69E498ABF}"/>
                  </a:ext>
                </a:extLst>
              </p:cNvPr>
              <p:cNvSpPr/>
              <p:nvPr/>
            </p:nvSpPr>
            <p:spPr>
              <a:xfrm>
                <a:off x="793760" y="2406408"/>
                <a:ext cx="2395455" cy="2395455"/>
              </a:xfrm>
              <a:prstGeom prst="ellipse">
                <a:avLst/>
              </a:prstGeom>
              <a:gradFill flip="none" rotWithShape="1">
                <a:gsLst>
                  <a:gs pos="83000">
                    <a:schemeClr val="bg1">
                      <a:lumMod val="85000"/>
                    </a:schemeClr>
                  </a:gs>
                  <a:gs pos="22000">
                    <a:srgbClr val="5A5A5A"/>
                  </a:gs>
                  <a:gs pos="39195">
                    <a:schemeClr val="bg1">
                      <a:lumMod val="85000"/>
                    </a:schemeClr>
                  </a:gs>
                  <a:gs pos="62000">
                    <a:srgbClr val="000000"/>
                  </a:gs>
                  <a:gs pos="5000">
                    <a:schemeClr val="accent1">
                      <a:tint val="66000"/>
                      <a:satMod val="160000"/>
                      <a:alpha val="0"/>
                      <a:lumMod val="0"/>
                    </a:schemeClr>
                  </a:gs>
                  <a:gs pos="100000">
                    <a:schemeClr val="tx1">
                      <a:alpha val="53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0DF900-3E98-42C6-B697-9CC9A2181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557" y="3252663"/>
              <a:ext cx="406" cy="4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6311C15-4287-4BE8-A6C1-E160129BE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7739" y="3029882"/>
              <a:ext cx="809818" cy="1033412"/>
            </a:xfrm>
            <a:custGeom>
              <a:avLst/>
              <a:gdLst>
                <a:gd name="T0" fmla="*/ 1020 w 1992"/>
                <a:gd name="T1" fmla="*/ 5 h 2542"/>
                <a:gd name="T2" fmla="*/ 1121 w 1992"/>
                <a:gd name="T3" fmla="*/ 42 h 2542"/>
                <a:gd name="T4" fmla="*/ 1203 w 1992"/>
                <a:gd name="T5" fmla="*/ 111 h 2542"/>
                <a:gd name="T6" fmla="*/ 1258 w 1992"/>
                <a:gd name="T7" fmla="*/ 203 h 2542"/>
                <a:gd name="T8" fmla="*/ 1278 w 1992"/>
                <a:gd name="T9" fmla="*/ 313 h 2542"/>
                <a:gd name="T10" fmla="*/ 1259 w 1992"/>
                <a:gd name="T11" fmla="*/ 419 h 2542"/>
                <a:gd name="T12" fmla="*/ 1208 w 1992"/>
                <a:gd name="T13" fmla="*/ 510 h 2542"/>
                <a:gd name="T14" fmla="*/ 1172 w 1992"/>
                <a:gd name="T15" fmla="*/ 548 h 2542"/>
                <a:gd name="T16" fmla="*/ 1992 w 1992"/>
                <a:gd name="T17" fmla="*/ 1369 h 2542"/>
                <a:gd name="T18" fmla="*/ 1954 w 1992"/>
                <a:gd name="T19" fmla="*/ 1334 h 2542"/>
                <a:gd name="T20" fmla="*/ 1862 w 1992"/>
                <a:gd name="T21" fmla="*/ 1283 h 2542"/>
                <a:gd name="T22" fmla="*/ 1756 w 1992"/>
                <a:gd name="T23" fmla="*/ 1265 h 2542"/>
                <a:gd name="T24" fmla="*/ 1647 w 1992"/>
                <a:gd name="T25" fmla="*/ 1285 h 2542"/>
                <a:gd name="T26" fmla="*/ 1555 w 1992"/>
                <a:gd name="T27" fmla="*/ 1338 h 2542"/>
                <a:gd name="T28" fmla="*/ 1486 w 1992"/>
                <a:gd name="T29" fmla="*/ 1420 h 2542"/>
                <a:gd name="T30" fmla="*/ 1449 w 1992"/>
                <a:gd name="T31" fmla="*/ 1523 h 2542"/>
                <a:gd name="T32" fmla="*/ 1449 w 1992"/>
                <a:gd name="T33" fmla="*/ 1634 h 2542"/>
                <a:gd name="T34" fmla="*/ 1488 w 1992"/>
                <a:gd name="T35" fmla="*/ 1736 h 2542"/>
                <a:gd name="T36" fmla="*/ 1557 w 1992"/>
                <a:gd name="T37" fmla="*/ 1817 h 2542"/>
                <a:gd name="T38" fmla="*/ 1649 w 1992"/>
                <a:gd name="T39" fmla="*/ 1870 h 2542"/>
                <a:gd name="T40" fmla="*/ 1758 w 1992"/>
                <a:gd name="T41" fmla="*/ 1890 h 2542"/>
                <a:gd name="T42" fmla="*/ 1864 w 1992"/>
                <a:gd name="T43" fmla="*/ 1872 h 2542"/>
                <a:gd name="T44" fmla="*/ 1956 w 1992"/>
                <a:gd name="T45" fmla="*/ 1819 h 2542"/>
                <a:gd name="T46" fmla="*/ 1992 w 1992"/>
                <a:gd name="T47" fmla="*/ 2542 h 2542"/>
                <a:gd name="T48" fmla="*/ 1698 w 1992"/>
                <a:gd name="T49" fmla="*/ 2520 h 2542"/>
                <a:gd name="T50" fmla="*/ 1417 w 1992"/>
                <a:gd name="T51" fmla="*/ 2457 h 2542"/>
                <a:gd name="T52" fmla="*/ 1153 w 1992"/>
                <a:gd name="T53" fmla="*/ 2356 h 2542"/>
                <a:gd name="T54" fmla="*/ 909 w 1992"/>
                <a:gd name="T55" fmla="*/ 2221 h 2542"/>
                <a:gd name="T56" fmla="*/ 686 w 1992"/>
                <a:gd name="T57" fmla="*/ 2053 h 2542"/>
                <a:gd name="T58" fmla="*/ 488 w 1992"/>
                <a:gd name="T59" fmla="*/ 1857 h 2542"/>
                <a:gd name="T60" fmla="*/ 322 w 1992"/>
                <a:gd name="T61" fmla="*/ 1634 h 2542"/>
                <a:gd name="T62" fmla="*/ 185 w 1992"/>
                <a:gd name="T63" fmla="*/ 1389 h 2542"/>
                <a:gd name="T64" fmla="*/ 84 w 1992"/>
                <a:gd name="T65" fmla="*/ 1124 h 2542"/>
                <a:gd name="T66" fmla="*/ 22 w 1992"/>
                <a:gd name="T67" fmla="*/ 843 h 2542"/>
                <a:gd name="T68" fmla="*/ 0 w 1992"/>
                <a:gd name="T69" fmla="*/ 548 h 2542"/>
                <a:gd name="T70" fmla="*/ 759 w 1992"/>
                <a:gd name="T71" fmla="*/ 548 h 2542"/>
                <a:gd name="T72" fmla="*/ 693 w 1992"/>
                <a:gd name="T73" fmla="*/ 468 h 2542"/>
                <a:gd name="T74" fmla="*/ 656 w 1992"/>
                <a:gd name="T75" fmla="*/ 369 h 2542"/>
                <a:gd name="T76" fmla="*/ 656 w 1992"/>
                <a:gd name="T77" fmla="*/ 258 h 2542"/>
                <a:gd name="T78" fmla="*/ 695 w 1992"/>
                <a:gd name="T79" fmla="*/ 157 h 2542"/>
                <a:gd name="T80" fmla="*/ 762 w 1992"/>
                <a:gd name="T81" fmla="*/ 75 h 2542"/>
                <a:gd name="T82" fmla="*/ 854 w 1992"/>
                <a:gd name="T83" fmla="*/ 20 h 2542"/>
                <a:gd name="T84" fmla="*/ 963 w 1992"/>
                <a:gd name="T85" fmla="*/ 0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2" h="2542">
                  <a:moveTo>
                    <a:pt x="963" y="0"/>
                  </a:moveTo>
                  <a:lnTo>
                    <a:pt x="1020" y="5"/>
                  </a:lnTo>
                  <a:lnTo>
                    <a:pt x="1073" y="20"/>
                  </a:lnTo>
                  <a:lnTo>
                    <a:pt x="1121" y="42"/>
                  </a:lnTo>
                  <a:lnTo>
                    <a:pt x="1164" y="73"/>
                  </a:lnTo>
                  <a:lnTo>
                    <a:pt x="1203" y="111"/>
                  </a:lnTo>
                  <a:lnTo>
                    <a:pt x="1234" y="153"/>
                  </a:lnTo>
                  <a:lnTo>
                    <a:pt x="1258" y="203"/>
                  </a:lnTo>
                  <a:lnTo>
                    <a:pt x="1272" y="256"/>
                  </a:lnTo>
                  <a:lnTo>
                    <a:pt x="1278" y="313"/>
                  </a:lnTo>
                  <a:lnTo>
                    <a:pt x="1272" y="367"/>
                  </a:lnTo>
                  <a:lnTo>
                    <a:pt x="1259" y="419"/>
                  </a:lnTo>
                  <a:lnTo>
                    <a:pt x="1237" y="466"/>
                  </a:lnTo>
                  <a:lnTo>
                    <a:pt x="1208" y="510"/>
                  </a:lnTo>
                  <a:lnTo>
                    <a:pt x="1172" y="546"/>
                  </a:lnTo>
                  <a:lnTo>
                    <a:pt x="1172" y="548"/>
                  </a:lnTo>
                  <a:lnTo>
                    <a:pt x="1992" y="548"/>
                  </a:lnTo>
                  <a:lnTo>
                    <a:pt x="1992" y="1369"/>
                  </a:lnTo>
                  <a:lnTo>
                    <a:pt x="1990" y="1369"/>
                  </a:lnTo>
                  <a:lnTo>
                    <a:pt x="1954" y="1334"/>
                  </a:lnTo>
                  <a:lnTo>
                    <a:pt x="1910" y="1305"/>
                  </a:lnTo>
                  <a:lnTo>
                    <a:pt x="1862" y="1283"/>
                  </a:lnTo>
                  <a:lnTo>
                    <a:pt x="1811" y="1268"/>
                  </a:lnTo>
                  <a:lnTo>
                    <a:pt x="1756" y="1265"/>
                  </a:lnTo>
                  <a:lnTo>
                    <a:pt x="1700" y="1270"/>
                  </a:lnTo>
                  <a:lnTo>
                    <a:pt x="1647" y="1285"/>
                  </a:lnTo>
                  <a:lnTo>
                    <a:pt x="1599" y="1307"/>
                  </a:lnTo>
                  <a:lnTo>
                    <a:pt x="1555" y="1338"/>
                  </a:lnTo>
                  <a:lnTo>
                    <a:pt x="1517" y="1376"/>
                  </a:lnTo>
                  <a:lnTo>
                    <a:pt x="1486" y="1420"/>
                  </a:lnTo>
                  <a:lnTo>
                    <a:pt x="1464" y="1470"/>
                  </a:lnTo>
                  <a:lnTo>
                    <a:pt x="1449" y="1523"/>
                  </a:lnTo>
                  <a:lnTo>
                    <a:pt x="1444" y="1579"/>
                  </a:lnTo>
                  <a:lnTo>
                    <a:pt x="1449" y="1634"/>
                  </a:lnTo>
                  <a:lnTo>
                    <a:pt x="1464" y="1687"/>
                  </a:lnTo>
                  <a:lnTo>
                    <a:pt x="1488" y="1736"/>
                  </a:lnTo>
                  <a:lnTo>
                    <a:pt x="1519" y="1780"/>
                  </a:lnTo>
                  <a:lnTo>
                    <a:pt x="1557" y="1817"/>
                  </a:lnTo>
                  <a:lnTo>
                    <a:pt x="1601" y="1848"/>
                  </a:lnTo>
                  <a:lnTo>
                    <a:pt x="1649" y="1870"/>
                  </a:lnTo>
                  <a:lnTo>
                    <a:pt x="1702" y="1884"/>
                  </a:lnTo>
                  <a:lnTo>
                    <a:pt x="1758" y="1890"/>
                  </a:lnTo>
                  <a:lnTo>
                    <a:pt x="1813" y="1884"/>
                  </a:lnTo>
                  <a:lnTo>
                    <a:pt x="1864" y="1872"/>
                  </a:lnTo>
                  <a:lnTo>
                    <a:pt x="1912" y="1848"/>
                  </a:lnTo>
                  <a:lnTo>
                    <a:pt x="1956" y="1819"/>
                  </a:lnTo>
                  <a:lnTo>
                    <a:pt x="1992" y="1782"/>
                  </a:lnTo>
                  <a:lnTo>
                    <a:pt x="1992" y="2542"/>
                  </a:lnTo>
                  <a:lnTo>
                    <a:pt x="1844" y="2537"/>
                  </a:lnTo>
                  <a:lnTo>
                    <a:pt x="1698" y="2520"/>
                  </a:lnTo>
                  <a:lnTo>
                    <a:pt x="1555" y="2493"/>
                  </a:lnTo>
                  <a:lnTo>
                    <a:pt x="1417" y="2457"/>
                  </a:lnTo>
                  <a:lnTo>
                    <a:pt x="1283" y="2411"/>
                  </a:lnTo>
                  <a:lnTo>
                    <a:pt x="1153" y="2356"/>
                  </a:lnTo>
                  <a:lnTo>
                    <a:pt x="1027" y="2292"/>
                  </a:lnTo>
                  <a:lnTo>
                    <a:pt x="909" y="2221"/>
                  </a:lnTo>
                  <a:lnTo>
                    <a:pt x="793" y="2140"/>
                  </a:lnTo>
                  <a:lnTo>
                    <a:pt x="686" y="2053"/>
                  </a:lnTo>
                  <a:lnTo>
                    <a:pt x="583" y="1958"/>
                  </a:lnTo>
                  <a:lnTo>
                    <a:pt x="488" y="1857"/>
                  </a:lnTo>
                  <a:lnTo>
                    <a:pt x="401" y="1747"/>
                  </a:lnTo>
                  <a:lnTo>
                    <a:pt x="322" y="1634"/>
                  </a:lnTo>
                  <a:lnTo>
                    <a:pt x="249" y="1513"/>
                  </a:lnTo>
                  <a:lnTo>
                    <a:pt x="185" y="1389"/>
                  </a:lnTo>
                  <a:lnTo>
                    <a:pt x="130" y="1259"/>
                  </a:lnTo>
                  <a:lnTo>
                    <a:pt x="84" y="1124"/>
                  </a:lnTo>
                  <a:lnTo>
                    <a:pt x="48" y="985"/>
                  </a:lnTo>
                  <a:lnTo>
                    <a:pt x="22" y="843"/>
                  </a:lnTo>
                  <a:lnTo>
                    <a:pt x="6" y="698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759" y="548"/>
                  </a:lnTo>
                  <a:lnTo>
                    <a:pt x="722" y="512"/>
                  </a:lnTo>
                  <a:lnTo>
                    <a:pt x="693" y="468"/>
                  </a:lnTo>
                  <a:lnTo>
                    <a:pt x="671" y="420"/>
                  </a:lnTo>
                  <a:lnTo>
                    <a:pt x="656" y="369"/>
                  </a:lnTo>
                  <a:lnTo>
                    <a:pt x="653" y="314"/>
                  </a:lnTo>
                  <a:lnTo>
                    <a:pt x="656" y="258"/>
                  </a:lnTo>
                  <a:lnTo>
                    <a:pt x="671" y="205"/>
                  </a:lnTo>
                  <a:lnTo>
                    <a:pt x="695" y="157"/>
                  </a:lnTo>
                  <a:lnTo>
                    <a:pt x="724" y="113"/>
                  </a:lnTo>
                  <a:lnTo>
                    <a:pt x="762" y="75"/>
                  </a:lnTo>
                  <a:lnTo>
                    <a:pt x="806" y="44"/>
                  </a:lnTo>
                  <a:lnTo>
                    <a:pt x="854" y="20"/>
                  </a:lnTo>
                  <a:lnTo>
                    <a:pt x="907" y="5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noFill/>
              <a:prstDash val="solid"/>
              <a:round/>
              <a:headEnd/>
              <a:tailEnd/>
            </a:ln>
            <a:effectLst>
              <a:innerShdw blurRad="558800" dist="203200" dir="8100000">
                <a:prstClr val="black">
                  <a:alpha val="64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F426FC00-E991-49EE-AAF5-CF70252A9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7739" y="2442845"/>
              <a:ext cx="1032599" cy="809818"/>
            </a:xfrm>
            <a:custGeom>
              <a:avLst/>
              <a:gdLst>
                <a:gd name="T0" fmla="*/ 1992 w 2540"/>
                <a:gd name="T1" fmla="*/ 0 h 1992"/>
                <a:gd name="T2" fmla="*/ 2031 w 2540"/>
                <a:gd name="T3" fmla="*/ 722 h 1992"/>
                <a:gd name="T4" fmla="*/ 2120 w 2540"/>
                <a:gd name="T5" fmla="*/ 671 h 1992"/>
                <a:gd name="T6" fmla="*/ 2226 w 2540"/>
                <a:gd name="T7" fmla="*/ 651 h 1992"/>
                <a:gd name="T8" fmla="*/ 2336 w 2540"/>
                <a:gd name="T9" fmla="*/ 671 h 1992"/>
                <a:gd name="T10" fmla="*/ 2429 w 2540"/>
                <a:gd name="T11" fmla="*/ 724 h 1992"/>
                <a:gd name="T12" fmla="*/ 2496 w 2540"/>
                <a:gd name="T13" fmla="*/ 806 h 1992"/>
                <a:gd name="T14" fmla="*/ 2535 w 2540"/>
                <a:gd name="T15" fmla="*/ 907 h 1992"/>
                <a:gd name="T16" fmla="*/ 2537 w 2540"/>
                <a:gd name="T17" fmla="*/ 1020 h 1992"/>
                <a:gd name="T18" fmla="*/ 2498 w 2540"/>
                <a:gd name="T19" fmla="*/ 1120 h 1992"/>
                <a:gd name="T20" fmla="*/ 2431 w 2540"/>
                <a:gd name="T21" fmla="*/ 1203 h 1992"/>
                <a:gd name="T22" fmla="*/ 2337 w 2540"/>
                <a:gd name="T23" fmla="*/ 1258 h 1992"/>
                <a:gd name="T24" fmla="*/ 2230 w 2540"/>
                <a:gd name="T25" fmla="*/ 1278 h 1992"/>
                <a:gd name="T26" fmla="*/ 2122 w 2540"/>
                <a:gd name="T27" fmla="*/ 1259 h 1992"/>
                <a:gd name="T28" fmla="*/ 2032 w 2540"/>
                <a:gd name="T29" fmla="*/ 1208 h 1992"/>
                <a:gd name="T30" fmla="*/ 1992 w 2540"/>
                <a:gd name="T31" fmla="*/ 1172 h 1992"/>
                <a:gd name="T32" fmla="*/ 1172 w 2540"/>
                <a:gd name="T33" fmla="*/ 1992 h 1992"/>
                <a:gd name="T34" fmla="*/ 1208 w 2540"/>
                <a:gd name="T35" fmla="*/ 1954 h 1992"/>
                <a:gd name="T36" fmla="*/ 1259 w 2540"/>
                <a:gd name="T37" fmla="*/ 1863 h 1992"/>
                <a:gd name="T38" fmla="*/ 1278 w 2540"/>
                <a:gd name="T39" fmla="*/ 1757 h 1992"/>
                <a:gd name="T40" fmla="*/ 1258 w 2540"/>
                <a:gd name="T41" fmla="*/ 1647 h 1992"/>
                <a:gd name="T42" fmla="*/ 1203 w 2540"/>
                <a:gd name="T43" fmla="*/ 1555 h 1992"/>
                <a:gd name="T44" fmla="*/ 1121 w 2540"/>
                <a:gd name="T45" fmla="*/ 1486 h 1992"/>
                <a:gd name="T46" fmla="*/ 1020 w 2540"/>
                <a:gd name="T47" fmla="*/ 1449 h 1992"/>
                <a:gd name="T48" fmla="*/ 907 w 2540"/>
                <a:gd name="T49" fmla="*/ 1449 h 1992"/>
                <a:gd name="T50" fmla="*/ 806 w 2540"/>
                <a:gd name="T51" fmla="*/ 1488 h 1992"/>
                <a:gd name="T52" fmla="*/ 724 w 2540"/>
                <a:gd name="T53" fmla="*/ 1557 h 1992"/>
                <a:gd name="T54" fmla="*/ 671 w 2540"/>
                <a:gd name="T55" fmla="*/ 1649 h 1992"/>
                <a:gd name="T56" fmla="*/ 653 w 2540"/>
                <a:gd name="T57" fmla="*/ 1758 h 1992"/>
                <a:gd name="T58" fmla="*/ 671 w 2540"/>
                <a:gd name="T59" fmla="*/ 1864 h 1992"/>
                <a:gd name="T60" fmla="*/ 722 w 2540"/>
                <a:gd name="T61" fmla="*/ 1956 h 1992"/>
                <a:gd name="T62" fmla="*/ 0 w 2540"/>
                <a:gd name="T63" fmla="*/ 1992 h 1992"/>
                <a:gd name="T64" fmla="*/ 22 w 2540"/>
                <a:gd name="T65" fmla="*/ 1698 h 1992"/>
                <a:gd name="T66" fmla="*/ 84 w 2540"/>
                <a:gd name="T67" fmla="*/ 1417 h 1992"/>
                <a:gd name="T68" fmla="*/ 185 w 2540"/>
                <a:gd name="T69" fmla="*/ 1153 h 1992"/>
                <a:gd name="T70" fmla="*/ 322 w 2540"/>
                <a:gd name="T71" fmla="*/ 907 h 1992"/>
                <a:gd name="T72" fmla="*/ 488 w 2540"/>
                <a:gd name="T73" fmla="*/ 685 h 1992"/>
                <a:gd name="T74" fmla="*/ 686 w 2540"/>
                <a:gd name="T75" fmla="*/ 488 h 1992"/>
                <a:gd name="T76" fmla="*/ 909 w 2540"/>
                <a:gd name="T77" fmla="*/ 320 h 1992"/>
                <a:gd name="T78" fmla="*/ 1153 w 2540"/>
                <a:gd name="T79" fmla="*/ 185 h 1992"/>
                <a:gd name="T80" fmla="*/ 1417 w 2540"/>
                <a:gd name="T81" fmla="*/ 84 h 1992"/>
                <a:gd name="T82" fmla="*/ 1698 w 2540"/>
                <a:gd name="T83" fmla="*/ 22 h 1992"/>
                <a:gd name="T84" fmla="*/ 1992 w 2540"/>
                <a:gd name="T85" fmla="*/ 0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0" h="1992">
                  <a:moveTo>
                    <a:pt x="1992" y="0"/>
                  </a:moveTo>
                  <a:lnTo>
                    <a:pt x="1992" y="0"/>
                  </a:lnTo>
                  <a:lnTo>
                    <a:pt x="1992" y="759"/>
                  </a:lnTo>
                  <a:lnTo>
                    <a:pt x="2031" y="722"/>
                  </a:lnTo>
                  <a:lnTo>
                    <a:pt x="2073" y="693"/>
                  </a:lnTo>
                  <a:lnTo>
                    <a:pt x="2120" y="671"/>
                  </a:lnTo>
                  <a:lnTo>
                    <a:pt x="2171" y="656"/>
                  </a:lnTo>
                  <a:lnTo>
                    <a:pt x="2226" y="651"/>
                  </a:lnTo>
                  <a:lnTo>
                    <a:pt x="2283" y="656"/>
                  </a:lnTo>
                  <a:lnTo>
                    <a:pt x="2336" y="671"/>
                  </a:lnTo>
                  <a:lnTo>
                    <a:pt x="2385" y="693"/>
                  </a:lnTo>
                  <a:lnTo>
                    <a:pt x="2429" y="724"/>
                  </a:lnTo>
                  <a:lnTo>
                    <a:pt x="2465" y="762"/>
                  </a:lnTo>
                  <a:lnTo>
                    <a:pt x="2496" y="806"/>
                  </a:lnTo>
                  <a:lnTo>
                    <a:pt x="2520" y="854"/>
                  </a:lnTo>
                  <a:lnTo>
                    <a:pt x="2535" y="907"/>
                  </a:lnTo>
                  <a:lnTo>
                    <a:pt x="2540" y="963"/>
                  </a:lnTo>
                  <a:lnTo>
                    <a:pt x="2537" y="1020"/>
                  </a:lnTo>
                  <a:lnTo>
                    <a:pt x="2522" y="1073"/>
                  </a:lnTo>
                  <a:lnTo>
                    <a:pt x="2498" y="1120"/>
                  </a:lnTo>
                  <a:lnTo>
                    <a:pt x="2467" y="1164"/>
                  </a:lnTo>
                  <a:lnTo>
                    <a:pt x="2431" y="1203"/>
                  </a:lnTo>
                  <a:lnTo>
                    <a:pt x="2387" y="1234"/>
                  </a:lnTo>
                  <a:lnTo>
                    <a:pt x="2337" y="1258"/>
                  </a:lnTo>
                  <a:lnTo>
                    <a:pt x="2286" y="1272"/>
                  </a:lnTo>
                  <a:lnTo>
                    <a:pt x="2230" y="1278"/>
                  </a:lnTo>
                  <a:lnTo>
                    <a:pt x="2175" y="1272"/>
                  </a:lnTo>
                  <a:lnTo>
                    <a:pt x="2122" y="1259"/>
                  </a:lnTo>
                  <a:lnTo>
                    <a:pt x="2074" y="1237"/>
                  </a:lnTo>
                  <a:lnTo>
                    <a:pt x="2032" y="1208"/>
                  </a:lnTo>
                  <a:lnTo>
                    <a:pt x="1994" y="1172"/>
                  </a:lnTo>
                  <a:lnTo>
                    <a:pt x="1992" y="1172"/>
                  </a:lnTo>
                  <a:lnTo>
                    <a:pt x="1992" y="1992"/>
                  </a:lnTo>
                  <a:lnTo>
                    <a:pt x="1172" y="1992"/>
                  </a:lnTo>
                  <a:lnTo>
                    <a:pt x="1172" y="1990"/>
                  </a:lnTo>
                  <a:lnTo>
                    <a:pt x="1208" y="1954"/>
                  </a:lnTo>
                  <a:lnTo>
                    <a:pt x="1237" y="1910"/>
                  </a:lnTo>
                  <a:lnTo>
                    <a:pt x="1259" y="1863"/>
                  </a:lnTo>
                  <a:lnTo>
                    <a:pt x="1272" y="1811"/>
                  </a:lnTo>
                  <a:lnTo>
                    <a:pt x="1278" y="1757"/>
                  </a:lnTo>
                  <a:lnTo>
                    <a:pt x="1272" y="1700"/>
                  </a:lnTo>
                  <a:lnTo>
                    <a:pt x="1258" y="1647"/>
                  </a:lnTo>
                  <a:lnTo>
                    <a:pt x="1234" y="1597"/>
                  </a:lnTo>
                  <a:lnTo>
                    <a:pt x="1203" y="1555"/>
                  </a:lnTo>
                  <a:lnTo>
                    <a:pt x="1164" y="1517"/>
                  </a:lnTo>
                  <a:lnTo>
                    <a:pt x="1121" y="1486"/>
                  </a:lnTo>
                  <a:lnTo>
                    <a:pt x="1073" y="1464"/>
                  </a:lnTo>
                  <a:lnTo>
                    <a:pt x="1020" y="1449"/>
                  </a:lnTo>
                  <a:lnTo>
                    <a:pt x="963" y="1444"/>
                  </a:lnTo>
                  <a:lnTo>
                    <a:pt x="907" y="1449"/>
                  </a:lnTo>
                  <a:lnTo>
                    <a:pt x="854" y="1464"/>
                  </a:lnTo>
                  <a:lnTo>
                    <a:pt x="806" y="1488"/>
                  </a:lnTo>
                  <a:lnTo>
                    <a:pt x="762" y="1519"/>
                  </a:lnTo>
                  <a:lnTo>
                    <a:pt x="724" y="1557"/>
                  </a:lnTo>
                  <a:lnTo>
                    <a:pt x="695" y="1601"/>
                  </a:lnTo>
                  <a:lnTo>
                    <a:pt x="671" y="1649"/>
                  </a:lnTo>
                  <a:lnTo>
                    <a:pt x="656" y="1702"/>
                  </a:lnTo>
                  <a:lnTo>
                    <a:pt x="653" y="1758"/>
                  </a:lnTo>
                  <a:lnTo>
                    <a:pt x="656" y="1813"/>
                  </a:lnTo>
                  <a:lnTo>
                    <a:pt x="671" y="1864"/>
                  </a:lnTo>
                  <a:lnTo>
                    <a:pt x="693" y="1912"/>
                  </a:lnTo>
                  <a:lnTo>
                    <a:pt x="722" y="1956"/>
                  </a:lnTo>
                  <a:lnTo>
                    <a:pt x="759" y="1992"/>
                  </a:lnTo>
                  <a:lnTo>
                    <a:pt x="0" y="1992"/>
                  </a:lnTo>
                  <a:lnTo>
                    <a:pt x="6" y="1844"/>
                  </a:lnTo>
                  <a:lnTo>
                    <a:pt x="22" y="1698"/>
                  </a:lnTo>
                  <a:lnTo>
                    <a:pt x="48" y="1555"/>
                  </a:lnTo>
                  <a:lnTo>
                    <a:pt x="84" y="1417"/>
                  </a:lnTo>
                  <a:lnTo>
                    <a:pt x="130" y="1283"/>
                  </a:lnTo>
                  <a:lnTo>
                    <a:pt x="185" y="1153"/>
                  </a:lnTo>
                  <a:lnTo>
                    <a:pt x="249" y="1027"/>
                  </a:lnTo>
                  <a:lnTo>
                    <a:pt x="322" y="907"/>
                  </a:lnTo>
                  <a:lnTo>
                    <a:pt x="401" y="793"/>
                  </a:lnTo>
                  <a:lnTo>
                    <a:pt x="488" y="685"/>
                  </a:lnTo>
                  <a:lnTo>
                    <a:pt x="583" y="583"/>
                  </a:lnTo>
                  <a:lnTo>
                    <a:pt x="686" y="488"/>
                  </a:lnTo>
                  <a:lnTo>
                    <a:pt x="793" y="400"/>
                  </a:lnTo>
                  <a:lnTo>
                    <a:pt x="909" y="320"/>
                  </a:lnTo>
                  <a:lnTo>
                    <a:pt x="1027" y="249"/>
                  </a:lnTo>
                  <a:lnTo>
                    <a:pt x="1153" y="185"/>
                  </a:lnTo>
                  <a:lnTo>
                    <a:pt x="1283" y="130"/>
                  </a:lnTo>
                  <a:lnTo>
                    <a:pt x="1417" y="84"/>
                  </a:lnTo>
                  <a:lnTo>
                    <a:pt x="1555" y="48"/>
                  </a:lnTo>
                  <a:lnTo>
                    <a:pt x="1698" y="22"/>
                  </a:lnTo>
                  <a:lnTo>
                    <a:pt x="1844" y="5"/>
                  </a:lnTo>
                  <a:lnTo>
                    <a:pt x="1992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noFill/>
              <a:prstDash val="solid"/>
              <a:round/>
              <a:headEnd/>
              <a:tailEnd/>
            </a:ln>
            <a:effectLst>
              <a:innerShdw blurRad="406400" dist="304800" dir="13740000">
                <a:prstClr val="black">
                  <a:alpha val="63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22D67589-198A-4A0A-B3A8-6C20FDEA4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4776" y="3252663"/>
              <a:ext cx="1033412" cy="810631"/>
            </a:xfrm>
            <a:custGeom>
              <a:avLst/>
              <a:gdLst>
                <a:gd name="T0" fmla="*/ 1369 w 2542"/>
                <a:gd name="T1" fmla="*/ 0 h 1994"/>
                <a:gd name="T2" fmla="*/ 1334 w 2542"/>
                <a:gd name="T3" fmla="*/ 41 h 1994"/>
                <a:gd name="T4" fmla="*/ 1283 w 2542"/>
                <a:gd name="T5" fmla="*/ 130 h 1994"/>
                <a:gd name="T6" fmla="*/ 1264 w 2542"/>
                <a:gd name="T7" fmla="*/ 238 h 1994"/>
                <a:gd name="T8" fmla="*/ 1285 w 2542"/>
                <a:gd name="T9" fmla="*/ 346 h 1994"/>
                <a:gd name="T10" fmla="*/ 1339 w 2542"/>
                <a:gd name="T11" fmla="*/ 439 h 1994"/>
                <a:gd name="T12" fmla="*/ 1420 w 2542"/>
                <a:gd name="T13" fmla="*/ 507 h 1994"/>
                <a:gd name="T14" fmla="*/ 1522 w 2542"/>
                <a:gd name="T15" fmla="*/ 543 h 1994"/>
                <a:gd name="T16" fmla="*/ 1634 w 2542"/>
                <a:gd name="T17" fmla="*/ 543 h 1994"/>
                <a:gd name="T18" fmla="*/ 1736 w 2542"/>
                <a:gd name="T19" fmla="*/ 505 h 1994"/>
                <a:gd name="T20" fmla="*/ 1816 w 2542"/>
                <a:gd name="T21" fmla="*/ 437 h 1994"/>
                <a:gd name="T22" fmla="*/ 1871 w 2542"/>
                <a:gd name="T23" fmla="*/ 344 h 1994"/>
                <a:gd name="T24" fmla="*/ 1889 w 2542"/>
                <a:gd name="T25" fmla="*/ 234 h 1994"/>
                <a:gd name="T26" fmla="*/ 1871 w 2542"/>
                <a:gd name="T27" fmla="*/ 128 h 1994"/>
                <a:gd name="T28" fmla="*/ 1818 w 2542"/>
                <a:gd name="T29" fmla="*/ 39 h 1994"/>
                <a:gd name="T30" fmla="*/ 2542 w 2542"/>
                <a:gd name="T31" fmla="*/ 0 h 1994"/>
                <a:gd name="T32" fmla="*/ 2520 w 2542"/>
                <a:gd name="T33" fmla="*/ 295 h 1994"/>
                <a:gd name="T34" fmla="*/ 2458 w 2542"/>
                <a:gd name="T35" fmla="*/ 576 h 1994"/>
                <a:gd name="T36" fmla="*/ 2355 w 2542"/>
                <a:gd name="T37" fmla="*/ 841 h 1994"/>
                <a:gd name="T38" fmla="*/ 2220 w 2542"/>
                <a:gd name="T39" fmla="*/ 1086 h 1994"/>
                <a:gd name="T40" fmla="*/ 2052 w 2542"/>
                <a:gd name="T41" fmla="*/ 1309 h 1994"/>
                <a:gd name="T42" fmla="*/ 1856 w 2542"/>
                <a:gd name="T43" fmla="*/ 1505 h 1994"/>
                <a:gd name="T44" fmla="*/ 1634 w 2542"/>
                <a:gd name="T45" fmla="*/ 1673 h 1994"/>
                <a:gd name="T46" fmla="*/ 1389 w 2542"/>
                <a:gd name="T47" fmla="*/ 1808 h 1994"/>
                <a:gd name="T48" fmla="*/ 1124 w 2542"/>
                <a:gd name="T49" fmla="*/ 1909 h 1994"/>
                <a:gd name="T50" fmla="*/ 842 w 2542"/>
                <a:gd name="T51" fmla="*/ 1972 h 1994"/>
                <a:gd name="T52" fmla="*/ 548 w 2542"/>
                <a:gd name="T53" fmla="*/ 1994 h 1994"/>
                <a:gd name="T54" fmla="*/ 512 w 2542"/>
                <a:gd name="T55" fmla="*/ 1271 h 1994"/>
                <a:gd name="T56" fmla="*/ 420 w 2542"/>
                <a:gd name="T57" fmla="*/ 1324 h 1994"/>
                <a:gd name="T58" fmla="*/ 314 w 2542"/>
                <a:gd name="T59" fmla="*/ 1342 h 1994"/>
                <a:gd name="T60" fmla="*/ 205 w 2542"/>
                <a:gd name="T61" fmla="*/ 1322 h 1994"/>
                <a:gd name="T62" fmla="*/ 113 w 2542"/>
                <a:gd name="T63" fmla="*/ 1269 h 1994"/>
                <a:gd name="T64" fmla="*/ 44 w 2542"/>
                <a:gd name="T65" fmla="*/ 1188 h 1994"/>
                <a:gd name="T66" fmla="*/ 5 w 2542"/>
                <a:gd name="T67" fmla="*/ 1086 h 1994"/>
                <a:gd name="T68" fmla="*/ 5 w 2542"/>
                <a:gd name="T69" fmla="*/ 975 h 1994"/>
                <a:gd name="T70" fmla="*/ 42 w 2542"/>
                <a:gd name="T71" fmla="*/ 872 h 1994"/>
                <a:gd name="T72" fmla="*/ 111 w 2542"/>
                <a:gd name="T73" fmla="*/ 790 h 1994"/>
                <a:gd name="T74" fmla="*/ 203 w 2542"/>
                <a:gd name="T75" fmla="*/ 737 h 1994"/>
                <a:gd name="T76" fmla="*/ 312 w 2542"/>
                <a:gd name="T77" fmla="*/ 717 h 1994"/>
                <a:gd name="T78" fmla="*/ 418 w 2542"/>
                <a:gd name="T79" fmla="*/ 735 h 1994"/>
                <a:gd name="T80" fmla="*/ 510 w 2542"/>
                <a:gd name="T81" fmla="*/ 786 h 1994"/>
                <a:gd name="T82" fmla="*/ 548 w 2542"/>
                <a:gd name="T83" fmla="*/ 821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42" h="1994">
                  <a:moveTo>
                    <a:pt x="548" y="0"/>
                  </a:moveTo>
                  <a:lnTo>
                    <a:pt x="1369" y="0"/>
                  </a:lnTo>
                  <a:lnTo>
                    <a:pt x="1369" y="2"/>
                  </a:lnTo>
                  <a:lnTo>
                    <a:pt x="1334" y="41"/>
                  </a:lnTo>
                  <a:lnTo>
                    <a:pt x="1305" y="83"/>
                  </a:lnTo>
                  <a:lnTo>
                    <a:pt x="1283" y="130"/>
                  </a:lnTo>
                  <a:lnTo>
                    <a:pt x="1268" y="183"/>
                  </a:lnTo>
                  <a:lnTo>
                    <a:pt x="1264" y="238"/>
                  </a:lnTo>
                  <a:lnTo>
                    <a:pt x="1270" y="293"/>
                  </a:lnTo>
                  <a:lnTo>
                    <a:pt x="1285" y="346"/>
                  </a:lnTo>
                  <a:lnTo>
                    <a:pt x="1308" y="395"/>
                  </a:lnTo>
                  <a:lnTo>
                    <a:pt x="1339" y="439"/>
                  </a:lnTo>
                  <a:lnTo>
                    <a:pt x="1376" y="476"/>
                  </a:lnTo>
                  <a:lnTo>
                    <a:pt x="1420" y="507"/>
                  </a:lnTo>
                  <a:lnTo>
                    <a:pt x="1469" y="530"/>
                  </a:lnTo>
                  <a:lnTo>
                    <a:pt x="1522" y="543"/>
                  </a:lnTo>
                  <a:lnTo>
                    <a:pt x="1579" y="549"/>
                  </a:lnTo>
                  <a:lnTo>
                    <a:pt x="1634" y="543"/>
                  </a:lnTo>
                  <a:lnTo>
                    <a:pt x="1687" y="529"/>
                  </a:lnTo>
                  <a:lnTo>
                    <a:pt x="1736" y="505"/>
                  </a:lnTo>
                  <a:lnTo>
                    <a:pt x="1780" y="474"/>
                  </a:lnTo>
                  <a:lnTo>
                    <a:pt x="1816" y="437"/>
                  </a:lnTo>
                  <a:lnTo>
                    <a:pt x="1847" y="393"/>
                  </a:lnTo>
                  <a:lnTo>
                    <a:pt x="1871" y="344"/>
                  </a:lnTo>
                  <a:lnTo>
                    <a:pt x="1884" y="291"/>
                  </a:lnTo>
                  <a:lnTo>
                    <a:pt x="1889" y="234"/>
                  </a:lnTo>
                  <a:lnTo>
                    <a:pt x="1884" y="179"/>
                  </a:lnTo>
                  <a:lnTo>
                    <a:pt x="1871" y="128"/>
                  </a:lnTo>
                  <a:lnTo>
                    <a:pt x="1847" y="81"/>
                  </a:lnTo>
                  <a:lnTo>
                    <a:pt x="1818" y="39"/>
                  </a:lnTo>
                  <a:lnTo>
                    <a:pt x="1783" y="0"/>
                  </a:lnTo>
                  <a:lnTo>
                    <a:pt x="2542" y="0"/>
                  </a:lnTo>
                  <a:lnTo>
                    <a:pt x="2536" y="150"/>
                  </a:lnTo>
                  <a:lnTo>
                    <a:pt x="2520" y="295"/>
                  </a:lnTo>
                  <a:lnTo>
                    <a:pt x="2492" y="437"/>
                  </a:lnTo>
                  <a:lnTo>
                    <a:pt x="2458" y="576"/>
                  </a:lnTo>
                  <a:lnTo>
                    <a:pt x="2410" y="711"/>
                  </a:lnTo>
                  <a:lnTo>
                    <a:pt x="2355" y="841"/>
                  </a:lnTo>
                  <a:lnTo>
                    <a:pt x="2291" y="965"/>
                  </a:lnTo>
                  <a:lnTo>
                    <a:pt x="2220" y="1086"/>
                  </a:lnTo>
                  <a:lnTo>
                    <a:pt x="2140" y="1199"/>
                  </a:lnTo>
                  <a:lnTo>
                    <a:pt x="2052" y="1309"/>
                  </a:lnTo>
                  <a:lnTo>
                    <a:pt x="1957" y="1410"/>
                  </a:lnTo>
                  <a:lnTo>
                    <a:pt x="1856" y="1505"/>
                  </a:lnTo>
                  <a:lnTo>
                    <a:pt x="1749" y="1592"/>
                  </a:lnTo>
                  <a:lnTo>
                    <a:pt x="1634" y="1673"/>
                  </a:lnTo>
                  <a:lnTo>
                    <a:pt x="1513" y="1744"/>
                  </a:lnTo>
                  <a:lnTo>
                    <a:pt x="1389" y="1808"/>
                  </a:lnTo>
                  <a:lnTo>
                    <a:pt x="1259" y="1863"/>
                  </a:lnTo>
                  <a:lnTo>
                    <a:pt x="1124" y="1909"/>
                  </a:lnTo>
                  <a:lnTo>
                    <a:pt x="985" y="1945"/>
                  </a:lnTo>
                  <a:lnTo>
                    <a:pt x="842" y="1972"/>
                  </a:lnTo>
                  <a:lnTo>
                    <a:pt x="698" y="1989"/>
                  </a:lnTo>
                  <a:lnTo>
                    <a:pt x="548" y="1994"/>
                  </a:lnTo>
                  <a:lnTo>
                    <a:pt x="548" y="1234"/>
                  </a:lnTo>
                  <a:lnTo>
                    <a:pt x="512" y="1271"/>
                  </a:lnTo>
                  <a:lnTo>
                    <a:pt x="468" y="1300"/>
                  </a:lnTo>
                  <a:lnTo>
                    <a:pt x="420" y="1324"/>
                  </a:lnTo>
                  <a:lnTo>
                    <a:pt x="369" y="1336"/>
                  </a:lnTo>
                  <a:lnTo>
                    <a:pt x="314" y="1342"/>
                  </a:lnTo>
                  <a:lnTo>
                    <a:pt x="258" y="1336"/>
                  </a:lnTo>
                  <a:lnTo>
                    <a:pt x="205" y="1322"/>
                  </a:lnTo>
                  <a:lnTo>
                    <a:pt x="157" y="1300"/>
                  </a:lnTo>
                  <a:lnTo>
                    <a:pt x="113" y="1269"/>
                  </a:lnTo>
                  <a:lnTo>
                    <a:pt x="75" y="1232"/>
                  </a:lnTo>
                  <a:lnTo>
                    <a:pt x="44" y="1188"/>
                  </a:lnTo>
                  <a:lnTo>
                    <a:pt x="20" y="1139"/>
                  </a:lnTo>
                  <a:lnTo>
                    <a:pt x="5" y="1086"/>
                  </a:lnTo>
                  <a:lnTo>
                    <a:pt x="0" y="1031"/>
                  </a:lnTo>
                  <a:lnTo>
                    <a:pt x="5" y="975"/>
                  </a:lnTo>
                  <a:lnTo>
                    <a:pt x="20" y="922"/>
                  </a:lnTo>
                  <a:lnTo>
                    <a:pt x="42" y="872"/>
                  </a:lnTo>
                  <a:lnTo>
                    <a:pt x="73" y="828"/>
                  </a:lnTo>
                  <a:lnTo>
                    <a:pt x="111" y="790"/>
                  </a:lnTo>
                  <a:lnTo>
                    <a:pt x="155" y="759"/>
                  </a:lnTo>
                  <a:lnTo>
                    <a:pt x="203" y="737"/>
                  </a:lnTo>
                  <a:lnTo>
                    <a:pt x="256" y="722"/>
                  </a:lnTo>
                  <a:lnTo>
                    <a:pt x="312" y="717"/>
                  </a:lnTo>
                  <a:lnTo>
                    <a:pt x="367" y="720"/>
                  </a:lnTo>
                  <a:lnTo>
                    <a:pt x="418" y="735"/>
                  </a:lnTo>
                  <a:lnTo>
                    <a:pt x="466" y="757"/>
                  </a:lnTo>
                  <a:lnTo>
                    <a:pt x="510" y="786"/>
                  </a:lnTo>
                  <a:lnTo>
                    <a:pt x="546" y="821"/>
                  </a:lnTo>
                  <a:lnTo>
                    <a:pt x="548" y="821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noFill/>
              <a:prstDash val="solid"/>
              <a:round/>
              <a:headEnd/>
              <a:tailEnd/>
            </a:ln>
            <a:effectLst>
              <a:innerShdw blurRad="508000" dist="203200" dir="2700000">
                <a:prstClr val="black">
                  <a:alpha val="64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BB1570E0-E313-4DBB-953F-A9F44EDE6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557" y="2442845"/>
              <a:ext cx="810631" cy="1033006"/>
            </a:xfrm>
            <a:custGeom>
              <a:avLst/>
              <a:gdLst>
                <a:gd name="T0" fmla="*/ 150 w 1994"/>
                <a:gd name="T1" fmla="*/ 5 h 2541"/>
                <a:gd name="T2" fmla="*/ 437 w 1994"/>
                <a:gd name="T3" fmla="*/ 48 h 2541"/>
                <a:gd name="T4" fmla="*/ 711 w 1994"/>
                <a:gd name="T5" fmla="*/ 130 h 2541"/>
                <a:gd name="T6" fmla="*/ 965 w 1994"/>
                <a:gd name="T7" fmla="*/ 249 h 2541"/>
                <a:gd name="T8" fmla="*/ 1201 w 1994"/>
                <a:gd name="T9" fmla="*/ 400 h 2541"/>
                <a:gd name="T10" fmla="*/ 1409 w 1994"/>
                <a:gd name="T11" fmla="*/ 583 h 2541"/>
                <a:gd name="T12" fmla="*/ 1592 w 1994"/>
                <a:gd name="T13" fmla="*/ 793 h 2541"/>
                <a:gd name="T14" fmla="*/ 1743 w 1994"/>
                <a:gd name="T15" fmla="*/ 1027 h 2541"/>
                <a:gd name="T16" fmla="*/ 1862 w 1994"/>
                <a:gd name="T17" fmla="*/ 1283 h 2541"/>
                <a:gd name="T18" fmla="*/ 1944 w 1994"/>
                <a:gd name="T19" fmla="*/ 1555 h 2541"/>
                <a:gd name="T20" fmla="*/ 1988 w 1994"/>
                <a:gd name="T21" fmla="*/ 1844 h 2541"/>
                <a:gd name="T22" fmla="*/ 1235 w 1994"/>
                <a:gd name="T23" fmla="*/ 1992 h 2541"/>
                <a:gd name="T24" fmla="*/ 1299 w 1994"/>
                <a:gd name="T25" fmla="*/ 2073 h 2541"/>
                <a:gd name="T26" fmla="*/ 1336 w 1994"/>
                <a:gd name="T27" fmla="*/ 2171 h 2541"/>
                <a:gd name="T28" fmla="*/ 1336 w 1994"/>
                <a:gd name="T29" fmla="*/ 2283 h 2541"/>
                <a:gd name="T30" fmla="*/ 1299 w 1994"/>
                <a:gd name="T31" fmla="*/ 2385 h 2541"/>
                <a:gd name="T32" fmla="*/ 1232 w 1994"/>
                <a:gd name="T33" fmla="*/ 2466 h 2541"/>
                <a:gd name="T34" fmla="*/ 1139 w 1994"/>
                <a:gd name="T35" fmla="*/ 2521 h 2541"/>
                <a:gd name="T36" fmla="*/ 1031 w 1994"/>
                <a:gd name="T37" fmla="*/ 2541 h 2541"/>
                <a:gd name="T38" fmla="*/ 921 w 1994"/>
                <a:gd name="T39" fmla="*/ 2522 h 2541"/>
                <a:gd name="T40" fmla="*/ 828 w 1994"/>
                <a:gd name="T41" fmla="*/ 2468 h 2541"/>
                <a:gd name="T42" fmla="*/ 760 w 1994"/>
                <a:gd name="T43" fmla="*/ 2387 h 2541"/>
                <a:gd name="T44" fmla="*/ 722 w 1994"/>
                <a:gd name="T45" fmla="*/ 2285 h 2541"/>
                <a:gd name="T46" fmla="*/ 720 w 1994"/>
                <a:gd name="T47" fmla="*/ 2175 h 2541"/>
                <a:gd name="T48" fmla="*/ 757 w 1994"/>
                <a:gd name="T49" fmla="*/ 2075 h 2541"/>
                <a:gd name="T50" fmla="*/ 821 w 1994"/>
                <a:gd name="T51" fmla="*/ 1994 h 2541"/>
                <a:gd name="T52" fmla="*/ 0 w 1994"/>
                <a:gd name="T53" fmla="*/ 1992 h 2541"/>
                <a:gd name="T54" fmla="*/ 2 w 1994"/>
                <a:gd name="T55" fmla="*/ 1172 h 2541"/>
                <a:gd name="T56" fmla="*/ 82 w 1994"/>
                <a:gd name="T57" fmla="*/ 1237 h 2541"/>
                <a:gd name="T58" fmla="*/ 183 w 1994"/>
                <a:gd name="T59" fmla="*/ 1272 h 2541"/>
                <a:gd name="T60" fmla="*/ 294 w 1994"/>
                <a:gd name="T61" fmla="*/ 1272 h 2541"/>
                <a:gd name="T62" fmla="*/ 395 w 1994"/>
                <a:gd name="T63" fmla="*/ 1234 h 2541"/>
                <a:gd name="T64" fmla="*/ 475 w 1994"/>
                <a:gd name="T65" fmla="*/ 1164 h 2541"/>
                <a:gd name="T66" fmla="*/ 530 w 1994"/>
                <a:gd name="T67" fmla="*/ 1073 h 2541"/>
                <a:gd name="T68" fmla="*/ 548 w 1994"/>
                <a:gd name="T69" fmla="*/ 963 h 2541"/>
                <a:gd name="T70" fmla="*/ 528 w 1994"/>
                <a:gd name="T71" fmla="*/ 854 h 2541"/>
                <a:gd name="T72" fmla="*/ 473 w 1994"/>
                <a:gd name="T73" fmla="*/ 762 h 2541"/>
                <a:gd name="T74" fmla="*/ 393 w 1994"/>
                <a:gd name="T75" fmla="*/ 693 h 2541"/>
                <a:gd name="T76" fmla="*/ 291 w 1994"/>
                <a:gd name="T77" fmla="*/ 656 h 2541"/>
                <a:gd name="T78" fmla="*/ 179 w 1994"/>
                <a:gd name="T79" fmla="*/ 656 h 2541"/>
                <a:gd name="T80" fmla="*/ 81 w 1994"/>
                <a:gd name="T81" fmla="*/ 693 h 2541"/>
                <a:gd name="T82" fmla="*/ 0 w 1994"/>
                <a:gd name="T83" fmla="*/ 759 h 2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4" h="2541">
                  <a:moveTo>
                    <a:pt x="0" y="0"/>
                  </a:moveTo>
                  <a:lnTo>
                    <a:pt x="150" y="5"/>
                  </a:lnTo>
                  <a:lnTo>
                    <a:pt x="294" y="22"/>
                  </a:lnTo>
                  <a:lnTo>
                    <a:pt x="437" y="48"/>
                  </a:lnTo>
                  <a:lnTo>
                    <a:pt x="576" y="84"/>
                  </a:lnTo>
                  <a:lnTo>
                    <a:pt x="711" y="130"/>
                  </a:lnTo>
                  <a:lnTo>
                    <a:pt x="841" y="185"/>
                  </a:lnTo>
                  <a:lnTo>
                    <a:pt x="965" y="249"/>
                  </a:lnTo>
                  <a:lnTo>
                    <a:pt x="1086" y="320"/>
                  </a:lnTo>
                  <a:lnTo>
                    <a:pt x="1201" y="400"/>
                  </a:lnTo>
                  <a:lnTo>
                    <a:pt x="1308" y="488"/>
                  </a:lnTo>
                  <a:lnTo>
                    <a:pt x="1409" y="583"/>
                  </a:lnTo>
                  <a:lnTo>
                    <a:pt x="1504" y="685"/>
                  </a:lnTo>
                  <a:lnTo>
                    <a:pt x="1592" y="793"/>
                  </a:lnTo>
                  <a:lnTo>
                    <a:pt x="1672" y="907"/>
                  </a:lnTo>
                  <a:lnTo>
                    <a:pt x="1743" y="1027"/>
                  </a:lnTo>
                  <a:lnTo>
                    <a:pt x="1807" y="1153"/>
                  </a:lnTo>
                  <a:lnTo>
                    <a:pt x="1862" y="1283"/>
                  </a:lnTo>
                  <a:lnTo>
                    <a:pt x="1910" y="1417"/>
                  </a:lnTo>
                  <a:lnTo>
                    <a:pt x="1944" y="1555"/>
                  </a:lnTo>
                  <a:lnTo>
                    <a:pt x="1972" y="1698"/>
                  </a:lnTo>
                  <a:lnTo>
                    <a:pt x="1988" y="1844"/>
                  </a:lnTo>
                  <a:lnTo>
                    <a:pt x="1994" y="1992"/>
                  </a:lnTo>
                  <a:lnTo>
                    <a:pt x="1235" y="1992"/>
                  </a:lnTo>
                  <a:lnTo>
                    <a:pt x="1270" y="2031"/>
                  </a:lnTo>
                  <a:lnTo>
                    <a:pt x="1299" y="2073"/>
                  </a:lnTo>
                  <a:lnTo>
                    <a:pt x="1323" y="2120"/>
                  </a:lnTo>
                  <a:lnTo>
                    <a:pt x="1336" y="2171"/>
                  </a:lnTo>
                  <a:lnTo>
                    <a:pt x="1341" y="2226"/>
                  </a:lnTo>
                  <a:lnTo>
                    <a:pt x="1336" y="2283"/>
                  </a:lnTo>
                  <a:lnTo>
                    <a:pt x="1323" y="2336"/>
                  </a:lnTo>
                  <a:lnTo>
                    <a:pt x="1299" y="2385"/>
                  </a:lnTo>
                  <a:lnTo>
                    <a:pt x="1268" y="2429"/>
                  </a:lnTo>
                  <a:lnTo>
                    <a:pt x="1232" y="2466"/>
                  </a:lnTo>
                  <a:lnTo>
                    <a:pt x="1188" y="2497"/>
                  </a:lnTo>
                  <a:lnTo>
                    <a:pt x="1139" y="2521"/>
                  </a:lnTo>
                  <a:lnTo>
                    <a:pt x="1086" y="2535"/>
                  </a:lnTo>
                  <a:lnTo>
                    <a:pt x="1031" y="2541"/>
                  </a:lnTo>
                  <a:lnTo>
                    <a:pt x="974" y="2535"/>
                  </a:lnTo>
                  <a:lnTo>
                    <a:pt x="921" y="2522"/>
                  </a:lnTo>
                  <a:lnTo>
                    <a:pt x="872" y="2499"/>
                  </a:lnTo>
                  <a:lnTo>
                    <a:pt x="828" y="2468"/>
                  </a:lnTo>
                  <a:lnTo>
                    <a:pt x="791" y="2431"/>
                  </a:lnTo>
                  <a:lnTo>
                    <a:pt x="760" y="2387"/>
                  </a:lnTo>
                  <a:lnTo>
                    <a:pt x="737" y="2338"/>
                  </a:lnTo>
                  <a:lnTo>
                    <a:pt x="722" y="2285"/>
                  </a:lnTo>
                  <a:lnTo>
                    <a:pt x="716" y="2230"/>
                  </a:lnTo>
                  <a:lnTo>
                    <a:pt x="720" y="2175"/>
                  </a:lnTo>
                  <a:lnTo>
                    <a:pt x="735" y="2122"/>
                  </a:lnTo>
                  <a:lnTo>
                    <a:pt x="757" y="2075"/>
                  </a:lnTo>
                  <a:lnTo>
                    <a:pt x="786" y="2033"/>
                  </a:lnTo>
                  <a:lnTo>
                    <a:pt x="821" y="1994"/>
                  </a:lnTo>
                  <a:lnTo>
                    <a:pt x="821" y="1992"/>
                  </a:lnTo>
                  <a:lnTo>
                    <a:pt x="0" y="1992"/>
                  </a:lnTo>
                  <a:lnTo>
                    <a:pt x="0" y="1172"/>
                  </a:lnTo>
                  <a:lnTo>
                    <a:pt x="2" y="1172"/>
                  </a:lnTo>
                  <a:lnTo>
                    <a:pt x="40" y="1208"/>
                  </a:lnTo>
                  <a:lnTo>
                    <a:pt x="82" y="1237"/>
                  </a:lnTo>
                  <a:lnTo>
                    <a:pt x="130" y="1259"/>
                  </a:lnTo>
                  <a:lnTo>
                    <a:pt x="183" y="1272"/>
                  </a:lnTo>
                  <a:lnTo>
                    <a:pt x="238" y="1278"/>
                  </a:lnTo>
                  <a:lnTo>
                    <a:pt x="294" y="1272"/>
                  </a:lnTo>
                  <a:lnTo>
                    <a:pt x="345" y="1258"/>
                  </a:lnTo>
                  <a:lnTo>
                    <a:pt x="395" y="1234"/>
                  </a:lnTo>
                  <a:lnTo>
                    <a:pt x="439" y="1203"/>
                  </a:lnTo>
                  <a:lnTo>
                    <a:pt x="475" y="1164"/>
                  </a:lnTo>
                  <a:lnTo>
                    <a:pt x="506" y="1120"/>
                  </a:lnTo>
                  <a:lnTo>
                    <a:pt x="530" y="1073"/>
                  </a:lnTo>
                  <a:lnTo>
                    <a:pt x="545" y="1020"/>
                  </a:lnTo>
                  <a:lnTo>
                    <a:pt x="548" y="963"/>
                  </a:lnTo>
                  <a:lnTo>
                    <a:pt x="543" y="907"/>
                  </a:lnTo>
                  <a:lnTo>
                    <a:pt x="528" y="854"/>
                  </a:lnTo>
                  <a:lnTo>
                    <a:pt x="504" y="806"/>
                  </a:lnTo>
                  <a:lnTo>
                    <a:pt x="473" y="762"/>
                  </a:lnTo>
                  <a:lnTo>
                    <a:pt x="437" y="724"/>
                  </a:lnTo>
                  <a:lnTo>
                    <a:pt x="393" y="693"/>
                  </a:lnTo>
                  <a:lnTo>
                    <a:pt x="344" y="671"/>
                  </a:lnTo>
                  <a:lnTo>
                    <a:pt x="291" y="656"/>
                  </a:lnTo>
                  <a:lnTo>
                    <a:pt x="234" y="651"/>
                  </a:lnTo>
                  <a:lnTo>
                    <a:pt x="179" y="656"/>
                  </a:lnTo>
                  <a:lnTo>
                    <a:pt x="128" y="671"/>
                  </a:lnTo>
                  <a:lnTo>
                    <a:pt x="81" y="693"/>
                  </a:lnTo>
                  <a:lnTo>
                    <a:pt x="39" y="722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38100">
              <a:noFill/>
              <a:prstDash val="solid"/>
              <a:round/>
              <a:headEnd/>
              <a:tailEnd/>
            </a:ln>
            <a:effectLst>
              <a:innerShdw blurRad="381000" dist="266700" dir="18900000">
                <a:prstClr val="black">
                  <a:alpha val="64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83E71260-0787-400C-87B7-8CEA592E2BE5}"/>
                </a:ext>
              </a:extLst>
            </p:cNvPr>
            <p:cNvSpPr>
              <a:spLocks/>
            </p:cNvSpPr>
            <p:nvPr/>
          </p:nvSpPr>
          <p:spPr bwMode="auto">
            <a:xfrm rot="3243413">
              <a:off x="7785496" y="3719492"/>
              <a:ext cx="319625" cy="540095"/>
            </a:xfrm>
            <a:custGeom>
              <a:avLst/>
              <a:gdLst>
                <a:gd name="T0" fmla="*/ 152 w 851"/>
                <a:gd name="T1" fmla="*/ 0 h 1438"/>
                <a:gd name="T2" fmla="*/ 700 w 851"/>
                <a:gd name="T3" fmla="*/ 0 h 1438"/>
                <a:gd name="T4" fmla="*/ 740 w 851"/>
                <a:gd name="T5" fmla="*/ 5 h 1438"/>
                <a:gd name="T6" fmla="*/ 777 w 851"/>
                <a:gd name="T7" fmla="*/ 20 h 1438"/>
                <a:gd name="T8" fmla="*/ 808 w 851"/>
                <a:gd name="T9" fmla="*/ 44 h 1438"/>
                <a:gd name="T10" fmla="*/ 831 w 851"/>
                <a:gd name="T11" fmla="*/ 75 h 1438"/>
                <a:gd name="T12" fmla="*/ 846 w 851"/>
                <a:gd name="T13" fmla="*/ 111 h 1438"/>
                <a:gd name="T14" fmla="*/ 851 w 851"/>
                <a:gd name="T15" fmla="*/ 152 h 1438"/>
                <a:gd name="T16" fmla="*/ 851 w 851"/>
                <a:gd name="T17" fmla="*/ 1287 h 1438"/>
                <a:gd name="T18" fmla="*/ 846 w 851"/>
                <a:gd name="T19" fmla="*/ 1327 h 1438"/>
                <a:gd name="T20" fmla="*/ 831 w 851"/>
                <a:gd name="T21" fmla="*/ 1363 h 1438"/>
                <a:gd name="T22" fmla="*/ 808 w 851"/>
                <a:gd name="T23" fmla="*/ 1394 h 1438"/>
                <a:gd name="T24" fmla="*/ 777 w 851"/>
                <a:gd name="T25" fmla="*/ 1418 h 1438"/>
                <a:gd name="T26" fmla="*/ 740 w 851"/>
                <a:gd name="T27" fmla="*/ 1433 h 1438"/>
                <a:gd name="T28" fmla="*/ 700 w 851"/>
                <a:gd name="T29" fmla="*/ 1438 h 1438"/>
                <a:gd name="T30" fmla="*/ 152 w 851"/>
                <a:gd name="T31" fmla="*/ 1438 h 1438"/>
                <a:gd name="T32" fmla="*/ 111 w 851"/>
                <a:gd name="T33" fmla="*/ 1433 h 1438"/>
                <a:gd name="T34" fmla="*/ 75 w 851"/>
                <a:gd name="T35" fmla="*/ 1418 h 1438"/>
                <a:gd name="T36" fmla="*/ 46 w 851"/>
                <a:gd name="T37" fmla="*/ 1394 h 1438"/>
                <a:gd name="T38" fmla="*/ 22 w 851"/>
                <a:gd name="T39" fmla="*/ 1363 h 1438"/>
                <a:gd name="T40" fmla="*/ 5 w 851"/>
                <a:gd name="T41" fmla="*/ 1327 h 1438"/>
                <a:gd name="T42" fmla="*/ 0 w 851"/>
                <a:gd name="T43" fmla="*/ 1287 h 1438"/>
                <a:gd name="T44" fmla="*/ 0 w 851"/>
                <a:gd name="T45" fmla="*/ 152 h 1438"/>
                <a:gd name="T46" fmla="*/ 5 w 851"/>
                <a:gd name="T47" fmla="*/ 111 h 1438"/>
                <a:gd name="T48" fmla="*/ 22 w 851"/>
                <a:gd name="T49" fmla="*/ 75 h 1438"/>
                <a:gd name="T50" fmla="*/ 46 w 851"/>
                <a:gd name="T51" fmla="*/ 44 h 1438"/>
                <a:gd name="T52" fmla="*/ 75 w 851"/>
                <a:gd name="T53" fmla="*/ 20 h 1438"/>
                <a:gd name="T54" fmla="*/ 111 w 851"/>
                <a:gd name="T55" fmla="*/ 5 h 1438"/>
                <a:gd name="T56" fmla="*/ 152 w 851"/>
                <a:gd name="T57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51" h="1438">
                  <a:moveTo>
                    <a:pt x="152" y="0"/>
                  </a:moveTo>
                  <a:lnTo>
                    <a:pt x="700" y="0"/>
                  </a:lnTo>
                  <a:lnTo>
                    <a:pt x="740" y="5"/>
                  </a:lnTo>
                  <a:lnTo>
                    <a:pt x="777" y="20"/>
                  </a:lnTo>
                  <a:lnTo>
                    <a:pt x="808" y="44"/>
                  </a:lnTo>
                  <a:lnTo>
                    <a:pt x="831" y="75"/>
                  </a:lnTo>
                  <a:lnTo>
                    <a:pt x="846" y="111"/>
                  </a:lnTo>
                  <a:lnTo>
                    <a:pt x="851" y="152"/>
                  </a:lnTo>
                  <a:lnTo>
                    <a:pt x="851" y="1287"/>
                  </a:lnTo>
                  <a:lnTo>
                    <a:pt x="846" y="1327"/>
                  </a:lnTo>
                  <a:lnTo>
                    <a:pt x="831" y="1363"/>
                  </a:lnTo>
                  <a:lnTo>
                    <a:pt x="808" y="1394"/>
                  </a:lnTo>
                  <a:lnTo>
                    <a:pt x="777" y="1418"/>
                  </a:lnTo>
                  <a:lnTo>
                    <a:pt x="740" y="1433"/>
                  </a:lnTo>
                  <a:lnTo>
                    <a:pt x="700" y="1438"/>
                  </a:lnTo>
                  <a:lnTo>
                    <a:pt x="152" y="1438"/>
                  </a:lnTo>
                  <a:lnTo>
                    <a:pt x="111" y="1433"/>
                  </a:lnTo>
                  <a:lnTo>
                    <a:pt x="75" y="1418"/>
                  </a:lnTo>
                  <a:lnTo>
                    <a:pt x="46" y="1394"/>
                  </a:lnTo>
                  <a:lnTo>
                    <a:pt x="22" y="1363"/>
                  </a:lnTo>
                  <a:lnTo>
                    <a:pt x="5" y="1327"/>
                  </a:lnTo>
                  <a:lnTo>
                    <a:pt x="0" y="1287"/>
                  </a:lnTo>
                  <a:lnTo>
                    <a:pt x="0" y="152"/>
                  </a:lnTo>
                  <a:lnTo>
                    <a:pt x="5" y="111"/>
                  </a:lnTo>
                  <a:lnTo>
                    <a:pt x="22" y="75"/>
                  </a:lnTo>
                  <a:lnTo>
                    <a:pt x="46" y="44"/>
                  </a:lnTo>
                  <a:lnTo>
                    <a:pt x="75" y="20"/>
                  </a:lnTo>
                  <a:lnTo>
                    <a:pt x="111" y="5"/>
                  </a:lnTo>
                  <a:lnTo>
                    <a:pt x="152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63000"/>
                  </a:schemeClr>
                </a:gs>
                <a:gs pos="0">
                  <a:srgbClr val="5A5A5A">
                    <a:lumMod val="54000"/>
                  </a:srgbClr>
                </a:gs>
                <a:gs pos="39195">
                  <a:schemeClr val="bg1">
                    <a:lumMod val="89000"/>
                    <a:lumOff val="11000"/>
                  </a:schemeClr>
                </a:gs>
                <a:gs pos="62000">
                  <a:srgbClr val="000000">
                    <a:lumMod val="77000"/>
                  </a:srgbClr>
                </a:gs>
                <a:gs pos="13000">
                  <a:schemeClr val="bg1">
                    <a:lumMod val="65000"/>
                  </a:schemeClr>
                </a:gs>
                <a:gs pos="100000">
                  <a:schemeClr val="tx1">
                    <a:alpha val="53000"/>
                    <a:lumMod val="66000"/>
                    <a:lumOff val="34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18FF21B0-23AC-49BF-8511-F838EA6A55F4}"/>
                </a:ext>
              </a:extLst>
            </p:cNvPr>
            <p:cNvSpPr>
              <a:spLocks/>
            </p:cNvSpPr>
            <p:nvPr/>
          </p:nvSpPr>
          <p:spPr bwMode="auto">
            <a:xfrm rot="3243413">
              <a:off x="7279099" y="3845424"/>
              <a:ext cx="365071" cy="990049"/>
            </a:xfrm>
            <a:custGeom>
              <a:avLst/>
              <a:gdLst>
                <a:gd name="T0" fmla="*/ 124 w 972"/>
                <a:gd name="T1" fmla="*/ 0 h 2636"/>
                <a:gd name="T2" fmla="*/ 151 w 972"/>
                <a:gd name="T3" fmla="*/ 0 h 2636"/>
                <a:gd name="T4" fmla="*/ 820 w 972"/>
                <a:gd name="T5" fmla="*/ 0 h 2636"/>
                <a:gd name="T6" fmla="*/ 848 w 972"/>
                <a:gd name="T7" fmla="*/ 0 h 2636"/>
                <a:gd name="T8" fmla="*/ 873 w 972"/>
                <a:gd name="T9" fmla="*/ 0 h 2636"/>
                <a:gd name="T10" fmla="*/ 897 w 972"/>
                <a:gd name="T11" fmla="*/ 2 h 2636"/>
                <a:gd name="T12" fmla="*/ 919 w 972"/>
                <a:gd name="T13" fmla="*/ 6 h 2636"/>
                <a:gd name="T14" fmla="*/ 937 w 972"/>
                <a:gd name="T15" fmla="*/ 11 h 2636"/>
                <a:gd name="T16" fmla="*/ 952 w 972"/>
                <a:gd name="T17" fmla="*/ 20 h 2636"/>
                <a:gd name="T18" fmla="*/ 963 w 972"/>
                <a:gd name="T19" fmla="*/ 35 h 2636"/>
                <a:gd name="T20" fmla="*/ 970 w 972"/>
                <a:gd name="T21" fmla="*/ 53 h 2636"/>
                <a:gd name="T22" fmla="*/ 972 w 972"/>
                <a:gd name="T23" fmla="*/ 77 h 2636"/>
                <a:gd name="T24" fmla="*/ 972 w 972"/>
                <a:gd name="T25" fmla="*/ 2484 h 2636"/>
                <a:gd name="T26" fmla="*/ 966 w 972"/>
                <a:gd name="T27" fmla="*/ 2525 h 2636"/>
                <a:gd name="T28" fmla="*/ 952 w 972"/>
                <a:gd name="T29" fmla="*/ 2561 h 2636"/>
                <a:gd name="T30" fmla="*/ 928 w 972"/>
                <a:gd name="T31" fmla="*/ 2592 h 2636"/>
                <a:gd name="T32" fmla="*/ 897 w 972"/>
                <a:gd name="T33" fmla="*/ 2616 h 2636"/>
                <a:gd name="T34" fmla="*/ 860 w 972"/>
                <a:gd name="T35" fmla="*/ 2632 h 2636"/>
                <a:gd name="T36" fmla="*/ 820 w 972"/>
                <a:gd name="T37" fmla="*/ 2636 h 2636"/>
                <a:gd name="T38" fmla="*/ 151 w 972"/>
                <a:gd name="T39" fmla="*/ 2636 h 2636"/>
                <a:gd name="T40" fmla="*/ 111 w 972"/>
                <a:gd name="T41" fmla="*/ 2632 h 2636"/>
                <a:gd name="T42" fmla="*/ 75 w 972"/>
                <a:gd name="T43" fmla="*/ 2616 h 2636"/>
                <a:gd name="T44" fmla="*/ 45 w 972"/>
                <a:gd name="T45" fmla="*/ 2592 h 2636"/>
                <a:gd name="T46" fmla="*/ 22 w 972"/>
                <a:gd name="T47" fmla="*/ 2561 h 2636"/>
                <a:gd name="T48" fmla="*/ 5 w 972"/>
                <a:gd name="T49" fmla="*/ 2525 h 2636"/>
                <a:gd name="T50" fmla="*/ 0 w 972"/>
                <a:gd name="T51" fmla="*/ 2484 h 2636"/>
                <a:gd name="T52" fmla="*/ 0 w 972"/>
                <a:gd name="T53" fmla="*/ 77 h 2636"/>
                <a:gd name="T54" fmla="*/ 3 w 972"/>
                <a:gd name="T55" fmla="*/ 53 h 2636"/>
                <a:gd name="T56" fmla="*/ 9 w 972"/>
                <a:gd name="T57" fmla="*/ 35 h 2636"/>
                <a:gd name="T58" fmla="*/ 22 w 972"/>
                <a:gd name="T59" fmla="*/ 20 h 2636"/>
                <a:gd name="T60" fmla="*/ 36 w 972"/>
                <a:gd name="T61" fmla="*/ 11 h 2636"/>
                <a:gd name="T62" fmla="*/ 54 w 972"/>
                <a:gd name="T63" fmla="*/ 6 h 2636"/>
                <a:gd name="T64" fmla="*/ 75 w 972"/>
                <a:gd name="T65" fmla="*/ 2 h 2636"/>
                <a:gd name="T66" fmla="*/ 98 w 972"/>
                <a:gd name="T67" fmla="*/ 0 h 2636"/>
                <a:gd name="T68" fmla="*/ 124 w 972"/>
                <a:gd name="T6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72" h="2636">
                  <a:moveTo>
                    <a:pt x="124" y="0"/>
                  </a:moveTo>
                  <a:lnTo>
                    <a:pt x="151" y="0"/>
                  </a:lnTo>
                  <a:lnTo>
                    <a:pt x="820" y="0"/>
                  </a:lnTo>
                  <a:lnTo>
                    <a:pt x="848" y="0"/>
                  </a:lnTo>
                  <a:lnTo>
                    <a:pt x="873" y="0"/>
                  </a:lnTo>
                  <a:lnTo>
                    <a:pt x="897" y="2"/>
                  </a:lnTo>
                  <a:lnTo>
                    <a:pt x="919" y="6"/>
                  </a:lnTo>
                  <a:lnTo>
                    <a:pt x="937" y="11"/>
                  </a:lnTo>
                  <a:lnTo>
                    <a:pt x="952" y="20"/>
                  </a:lnTo>
                  <a:lnTo>
                    <a:pt x="963" y="35"/>
                  </a:lnTo>
                  <a:lnTo>
                    <a:pt x="970" y="53"/>
                  </a:lnTo>
                  <a:lnTo>
                    <a:pt x="972" y="77"/>
                  </a:lnTo>
                  <a:lnTo>
                    <a:pt x="972" y="2484"/>
                  </a:lnTo>
                  <a:lnTo>
                    <a:pt x="966" y="2525"/>
                  </a:lnTo>
                  <a:lnTo>
                    <a:pt x="952" y="2561"/>
                  </a:lnTo>
                  <a:lnTo>
                    <a:pt x="928" y="2592"/>
                  </a:lnTo>
                  <a:lnTo>
                    <a:pt x="897" y="2616"/>
                  </a:lnTo>
                  <a:lnTo>
                    <a:pt x="860" y="2632"/>
                  </a:lnTo>
                  <a:lnTo>
                    <a:pt x="820" y="2636"/>
                  </a:lnTo>
                  <a:lnTo>
                    <a:pt x="151" y="2636"/>
                  </a:lnTo>
                  <a:lnTo>
                    <a:pt x="111" y="2632"/>
                  </a:lnTo>
                  <a:lnTo>
                    <a:pt x="75" y="2616"/>
                  </a:lnTo>
                  <a:lnTo>
                    <a:pt x="45" y="2592"/>
                  </a:lnTo>
                  <a:lnTo>
                    <a:pt x="22" y="2561"/>
                  </a:lnTo>
                  <a:lnTo>
                    <a:pt x="5" y="2525"/>
                  </a:lnTo>
                  <a:lnTo>
                    <a:pt x="0" y="2484"/>
                  </a:lnTo>
                  <a:lnTo>
                    <a:pt x="0" y="77"/>
                  </a:lnTo>
                  <a:lnTo>
                    <a:pt x="3" y="53"/>
                  </a:lnTo>
                  <a:lnTo>
                    <a:pt x="9" y="35"/>
                  </a:lnTo>
                  <a:lnTo>
                    <a:pt x="22" y="20"/>
                  </a:lnTo>
                  <a:lnTo>
                    <a:pt x="36" y="11"/>
                  </a:lnTo>
                  <a:lnTo>
                    <a:pt x="54" y="6"/>
                  </a:lnTo>
                  <a:lnTo>
                    <a:pt x="75" y="2"/>
                  </a:lnTo>
                  <a:lnTo>
                    <a:pt x="98" y="0"/>
                  </a:lnTo>
                  <a:lnTo>
                    <a:pt x="124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7000"/>
                    <a:lumOff val="23000"/>
                  </a:schemeClr>
                </a:gs>
                <a:gs pos="0">
                  <a:srgbClr val="5A5A5A">
                    <a:lumMod val="58000"/>
                    <a:lumOff val="42000"/>
                  </a:srgbClr>
                </a:gs>
                <a:gs pos="39195">
                  <a:schemeClr val="bg1">
                    <a:lumMod val="98000"/>
                  </a:schemeClr>
                </a:gs>
                <a:gs pos="62000">
                  <a:srgbClr val="000000">
                    <a:lumMod val="58000"/>
                    <a:lumOff val="42000"/>
                  </a:srgbClr>
                </a:gs>
                <a:gs pos="13000">
                  <a:schemeClr val="bg1"/>
                </a:gs>
                <a:gs pos="100000">
                  <a:schemeClr val="tx1">
                    <a:alpha val="53000"/>
                    <a:lumMod val="41000"/>
                    <a:lumOff val="59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03E275A3-718A-4F8A-9CEA-F4D5B40E7046}"/>
                </a:ext>
              </a:extLst>
            </p:cNvPr>
            <p:cNvSpPr>
              <a:spLocks/>
            </p:cNvSpPr>
            <p:nvPr/>
          </p:nvSpPr>
          <p:spPr bwMode="auto">
            <a:xfrm rot="3243413">
              <a:off x="7979614" y="3795334"/>
              <a:ext cx="339156" cy="92770"/>
            </a:xfrm>
            <a:custGeom>
              <a:avLst/>
              <a:gdLst>
                <a:gd name="T0" fmla="*/ 79 w 903"/>
                <a:gd name="T1" fmla="*/ 0 h 247"/>
                <a:gd name="T2" fmla="*/ 824 w 903"/>
                <a:gd name="T3" fmla="*/ 0 h 247"/>
                <a:gd name="T4" fmla="*/ 850 w 903"/>
                <a:gd name="T5" fmla="*/ 5 h 247"/>
                <a:gd name="T6" fmla="*/ 870 w 903"/>
                <a:gd name="T7" fmla="*/ 16 h 247"/>
                <a:gd name="T8" fmla="*/ 888 w 903"/>
                <a:gd name="T9" fmla="*/ 33 h 247"/>
                <a:gd name="T10" fmla="*/ 899 w 903"/>
                <a:gd name="T11" fmla="*/ 55 h 247"/>
                <a:gd name="T12" fmla="*/ 903 w 903"/>
                <a:gd name="T13" fmla="*/ 80 h 247"/>
                <a:gd name="T14" fmla="*/ 903 w 903"/>
                <a:gd name="T15" fmla="*/ 168 h 247"/>
                <a:gd name="T16" fmla="*/ 899 w 903"/>
                <a:gd name="T17" fmla="*/ 194 h 247"/>
                <a:gd name="T18" fmla="*/ 888 w 903"/>
                <a:gd name="T19" fmla="*/ 216 h 247"/>
                <a:gd name="T20" fmla="*/ 870 w 903"/>
                <a:gd name="T21" fmla="*/ 232 h 247"/>
                <a:gd name="T22" fmla="*/ 850 w 903"/>
                <a:gd name="T23" fmla="*/ 243 h 247"/>
                <a:gd name="T24" fmla="*/ 824 w 903"/>
                <a:gd name="T25" fmla="*/ 247 h 247"/>
                <a:gd name="T26" fmla="*/ 79 w 903"/>
                <a:gd name="T27" fmla="*/ 247 h 247"/>
                <a:gd name="T28" fmla="*/ 55 w 903"/>
                <a:gd name="T29" fmla="*/ 243 h 247"/>
                <a:gd name="T30" fmla="*/ 33 w 903"/>
                <a:gd name="T31" fmla="*/ 232 h 247"/>
                <a:gd name="T32" fmla="*/ 17 w 903"/>
                <a:gd name="T33" fmla="*/ 216 h 247"/>
                <a:gd name="T34" fmla="*/ 6 w 903"/>
                <a:gd name="T35" fmla="*/ 194 h 247"/>
                <a:gd name="T36" fmla="*/ 0 w 903"/>
                <a:gd name="T37" fmla="*/ 168 h 247"/>
                <a:gd name="T38" fmla="*/ 0 w 903"/>
                <a:gd name="T39" fmla="*/ 80 h 247"/>
                <a:gd name="T40" fmla="*/ 6 w 903"/>
                <a:gd name="T41" fmla="*/ 55 h 247"/>
                <a:gd name="T42" fmla="*/ 17 w 903"/>
                <a:gd name="T43" fmla="*/ 33 h 247"/>
                <a:gd name="T44" fmla="*/ 33 w 903"/>
                <a:gd name="T45" fmla="*/ 16 h 247"/>
                <a:gd name="T46" fmla="*/ 55 w 903"/>
                <a:gd name="T47" fmla="*/ 5 h 247"/>
                <a:gd name="T48" fmla="*/ 79 w 903"/>
                <a:gd name="T4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3" h="247">
                  <a:moveTo>
                    <a:pt x="79" y="0"/>
                  </a:moveTo>
                  <a:lnTo>
                    <a:pt x="824" y="0"/>
                  </a:lnTo>
                  <a:lnTo>
                    <a:pt x="850" y="5"/>
                  </a:lnTo>
                  <a:lnTo>
                    <a:pt x="870" y="16"/>
                  </a:lnTo>
                  <a:lnTo>
                    <a:pt x="888" y="33"/>
                  </a:lnTo>
                  <a:lnTo>
                    <a:pt x="899" y="55"/>
                  </a:lnTo>
                  <a:lnTo>
                    <a:pt x="903" y="80"/>
                  </a:lnTo>
                  <a:lnTo>
                    <a:pt x="903" y="168"/>
                  </a:lnTo>
                  <a:lnTo>
                    <a:pt x="899" y="194"/>
                  </a:lnTo>
                  <a:lnTo>
                    <a:pt x="888" y="216"/>
                  </a:lnTo>
                  <a:lnTo>
                    <a:pt x="870" y="232"/>
                  </a:lnTo>
                  <a:lnTo>
                    <a:pt x="850" y="243"/>
                  </a:lnTo>
                  <a:lnTo>
                    <a:pt x="824" y="247"/>
                  </a:lnTo>
                  <a:lnTo>
                    <a:pt x="79" y="247"/>
                  </a:lnTo>
                  <a:lnTo>
                    <a:pt x="55" y="243"/>
                  </a:lnTo>
                  <a:lnTo>
                    <a:pt x="33" y="232"/>
                  </a:lnTo>
                  <a:lnTo>
                    <a:pt x="17" y="216"/>
                  </a:lnTo>
                  <a:lnTo>
                    <a:pt x="6" y="194"/>
                  </a:lnTo>
                  <a:lnTo>
                    <a:pt x="0" y="168"/>
                  </a:lnTo>
                  <a:lnTo>
                    <a:pt x="0" y="80"/>
                  </a:lnTo>
                  <a:lnTo>
                    <a:pt x="6" y="55"/>
                  </a:lnTo>
                  <a:lnTo>
                    <a:pt x="17" y="33"/>
                  </a:lnTo>
                  <a:lnTo>
                    <a:pt x="33" y="16"/>
                  </a:lnTo>
                  <a:lnTo>
                    <a:pt x="55" y="5"/>
                  </a:lnTo>
                  <a:lnTo>
                    <a:pt x="79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7000"/>
                    <a:lumOff val="23000"/>
                  </a:schemeClr>
                </a:gs>
                <a:gs pos="0">
                  <a:srgbClr val="5A5A5A">
                    <a:lumMod val="58000"/>
                    <a:lumOff val="42000"/>
                  </a:srgbClr>
                </a:gs>
                <a:gs pos="39195">
                  <a:schemeClr val="bg1">
                    <a:lumMod val="98000"/>
                  </a:schemeClr>
                </a:gs>
                <a:gs pos="62000">
                  <a:srgbClr val="000000">
                    <a:lumMod val="58000"/>
                    <a:lumOff val="42000"/>
                  </a:srgbClr>
                </a:gs>
                <a:gs pos="13000">
                  <a:schemeClr val="bg1"/>
                </a:gs>
                <a:gs pos="100000">
                  <a:schemeClr val="tx1">
                    <a:alpha val="53000"/>
                    <a:lumMod val="41000"/>
                    <a:lumOff val="59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2AD2338C-3183-4C44-92F4-0F64DFF0AF57}"/>
                </a:ext>
              </a:extLst>
            </p:cNvPr>
            <p:cNvSpPr>
              <a:spLocks/>
            </p:cNvSpPr>
            <p:nvPr/>
          </p:nvSpPr>
          <p:spPr bwMode="auto">
            <a:xfrm rot="3243413">
              <a:off x="6974996" y="4439219"/>
              <a:ext cx="367924" cy="240262"/>
            </a:xfrm>
            <a:custGeom>
              <a:avLst/>
              <a:gdLst>
                <a:gd name="T0" fmla="*/ 124 w 972"/>
                <a:gd name="T1" fmla="*/ 0 h 2636"/>
                <a:gd name="T2" fmla="*/ 151 w 972"/>
                <a:gd name="T3" fmla="*/ 0 h 2636"/>
                <a:gd name="T4" fmla="*/ 820 w 972"/>
                <a:gd name="T5" fmla="*/ 0 h 2636"/>
                <a:gd name="T6" fmla="*/ 848 w 972"/>
                <a:gd name="T7" fmla="*/ 0 h 2636"/>
                <a:gd name="T8" fmla="*/ 873 w 972"/>
                <a:gd name="T9" fmla="*/ 0 h 2636"/>
                <a:gd name="T10" fmla="*/ 897 w 972"/>
                <a:gd name="T11" fmla="*/ 2 h 2636"/>
                <a:gd name="T12" fmla="*/ 919 w 972"/>
                <a:gd name="T13" fmla="*/ 6 h 2636"/>
                <a:gd name="T14" fmla="*/ 937 w 972"/>
                <a:gd name="T15" fmla="*/ 11 h 2636"/>
                <a:gd name="T16" fmla="*/ 952 w 972"/>
                <a:gd name="T17" fmla="*/ 20 h 2636"/>
                <a:gd name="T18" fmla="*/ 963 w 972"/>
                <a:gd name="T19" fmla="*/ 35 h 2636"/>
                <a:gd name="T20" fmla="*/ 970 w 972"/>
                <a:gd name="T21" fmla="*/ 53 h 2636"/>
                <a:gd name="T22" fmla="*/ 972 w 972"/>
                <a:gd name="T23" fmla="*/ 77 h 2636"/>
                <a:gd name="T24" fmla="*/ 972 w 972"/>
                <a:gd name="T25" fmla="*/ 2484 h 2636"/>
                <a:gd name="T26" fmla="*/ 966 w 972"/>
                <a:gd name="T27" fmla="*/ 2525 h 2636"/>
                <a:gd name="T28" fmla="*/ 952 w 972"/>
                <a:gd name="T29" fmla="*/ 2561 h 2636"/>
                <a:gd name="T30" fmla="*/ 928 w 972"/>
                <a:gd name="T31" fmla="*/ 2592 h 2636"/>
                <a:gd name="T32" fmla="*/ 897 w 972"/>
                <a:gd name="T33" fmla="*/ 2616 h 2636"/>
                <a:gd name="T34" fmla="*/ 860 w 972"/>
                <a:gd name="T35" fmla="*/ 2632 h 2636"/>
                <a:gd name="T36" fmla="*/ 820 w 972"/>
                <a:gd name="T37" fmla="*/ 2636 h 2636"/>
                <a:gd name="T38" fmla="*/ 151 w 972"/>
                <a:gd name="T39" fmla="*/ 2636 h 2636"/>
                <a:gd name="T40" fmla="*/ 111 w 972"/>
                <a:gd name="T41" fmla="*/ 2632 h 2636"/>
                <a:gd name="T42" fmla="*/ 75 w 972"/>
                <a:gd name="T43" fmla="*/ 2616 h 2636"/>
                <a:gd name="T44" fmla="*/ 45 w 972"/>
                <a:gd name="T45" fmla="*/ 2592 h 2636"/>
                <a:gd name="T46" fmla="*/ 22 w 972"/>
                <a:gd name="T47" fmla="*/ 2561 h 2636"/>
                <a:gd name="T48" fmla="*/ 5 w 972"/>
                <a:gd name="T49" fmla="*/ 2525 h 2636"/>
                <a:gd name="T50" fmla="*/ 0 w 972"/>
                <a:gd name="T51" fmla="*/ 2484 h 2636"/>
                <a:gd name="T52" fmla="*/ 0 w 972"/>
                <a:gd name="T53" fmla="*/ 77 h 2636"/>
                <a:gd name="T54" fmla="*/ 3 w 972"/>
                <a:gd name="T55" fmla="*/ 53 h 2636"/>
                <a:gd name="T56" fmla="*/ 9 w 972"/>
                <a:gd name="T57" fmla="*/ 35 h 2636"/>
                <a:gd name="T58" fmla="*/ 22 w 972"/>
                <a:gd name="T59" fmla="*/ 20 h 2636"/>
                <a:gd name="T60" fmla="*/ 36 w 972"/>
                <a:gd name="T61" fmla="*/ 11 h 2636"/>
                <a:gd name="T62" fmla="*/ 54 w 972"/>
                <a:gd name="T63" fmla="*/ 6 h 2636"/>
                <a:gd name="T64" fmla="*/ 75 w 972"/>
                <a:gd name="T65" fmla="*/ 2 h 2636"/>
                <a:gd name="T66" fmla="*/ 98 w 972"/>
                <a:gd name="T67" fmla="*/ 0 h 2636"/>
                <a:gd name="T68" fmla="*/ 124 w 972"/>
                <a:gd name="T69" fmla="*/ 0 h 2636"/>
                <a:gd name="connsiteX0" fmla="*/ 1292 w 10016"/>
                <a:gd name="connsiteY0" fmla="*/ 0 h 10000"/>
                <a:gd name="connsiteX1" fmla="*/ 1569 w 10016"/>
                <a:gd name="connsiteY1" fmla="*/ 0 h 10000"/>
                <a:gd name="connsiteX2" fmla="*/ 8452 w 10016"/>
                <a:gd name="connsiteY2" fmla="*/ 0 h 10000"/>
                <a:gd name="connsiteX3" fmla="*/ 8740 w 10016"/>
                <a:gd name="connsiteY3" fmla="*/ 0 h 10000"/>
                <a:gd name="connsiteX4" fmla="*/ 8997 w 10016"/>
                <a:gd name="connsiteY4" fmla="*/ 0 h 10000"/>
                <a:gd name="connsiteX5" fmla="*/ 9244 w 10016"/>
                <a:gd name="connsiteY5" fmla="*/ 8 h 10000"/>
                <a:gd name="connsiteX6" fmla="*/ 9471 w 10016"/>
                <a:gd name="connsiteY6" fmla="*/ 23 h 10000"/>
                <a:gd name="connsiteX7" fmla="*/ 9656 w 10016"/>
                <a:gd name="connsiteY7" fmla="*/ 42 h 10000"/>
                <a:gd name="connsiteX8" fmla="*/ 9810 w 10016"/>
                <a:gd name="connsiteY8" fmla="*/ 76 h 10000"/>
                <a:gd name="connsiteX9" fmla="*/ 9923 w 10016"/>
                <a:gd name="connsiteY9" fmla="*/ 133 h 10000"/>
                <a:gd name="connsiteX10" fmla="*/ 9995 w 10016"/>
                <a:gd name="connsiteY10" fmla="*/ 201 h 10000"/>
                <a:gd name="connsiteX11" fmla="*/ 10016 w 10016"/>
                <a:gd name="connsiteY11" fmla="*/ 292 h 10000"/>
                <a:gd name="connsiteX12" fmla="*/ 10016 w 10016"/>
                <a:gd name="connsiteY12" fmla="*/ 9423 h 10000"/>
                <a:gd name="connsiteX13" fmla="*/ 9954 w 10016"/>
                <a:gd name="connsiteY13" fmla="*/ 9579 h 10000"/>
                <a:gd name="connsiteX14" fmla="*/ 9810 w 10016"/>
                <a:gd name="connsiteY14" fmla="*/ 9715 h 10000"/>
                <a:gd name="connsiteX15" fmla="*/ 9563 w 10016"/>
                <a:gd name="connsiteY15" fmla="*/ 9833 h 10000"/>
                <a:gd name="connsiteX16" fmla="*/ 9244 w 10016"/>
                <a:gd name="connsiteY16" fmla="*/ 9924 h 10000"/>
                <a:gd name="connsiteX17" fmla="*/ 8864 w 10016"/>
                <a:gd name="connsiteY17" fmla="*/ 9985 h 10000"/>
                <a:gd name="connsiteX18" fmla="*/ 8452 w 10016"/>
                <a:gd name="connsiteY18" fmla="*/ 10000 h 10000"/>
                <a:gd name="connsiteX19" fmla="*/ 1569 w 10016"/>
                <a:gd name="connsiteY19" fmla="*/ 10000 h 10000"/>
                <a:gd name="connsiteX20" fmla="*/ 1158 w 10016"/>
                <a:gd name="connsiteY20" fmla="*/ 9985 h 10000"/>
                <a:gd name="connsiteX21" fmla="*/ 788 w 10016"/>
                <a:gd name="connsiteY21" fmla="*/ 9924 h 10000"/>
                <a:gd name="connsiteX22" fmla="*/ 479 w 10016"/>
                <a:gd name="connsiteY22" fmla="*/ 9833 h 10000"/>
                <a:gd name="connsiteX23" fmla="*/ 242 w 10016"/>
                <a:gd name="connsiteY23" fmla="*/ 9715 h 10000"/>
                <a:gd name="connsiteX24" fmla="*/ 67 w 10016"/>
                <a:gd name="connsiteY24" fmla="*/ 9579 h 10000"/>
                <a:gd name="connsiteX25" fmla="*/ 16 w 10016"/>
                <a:gd name="connsiteY25" fmla="*/ 9423 h 10000"/>
                <a:gd name="connsiteX26" fmla="*/ 0 w 10016"/>
                <a:gd name="connsiteY26" fmla="*/ 7482 h 10000"/>
                <a:gd name="connsiteX27" fmla="*/ 16 w 10016"/>
                <a:gd name="connsiteY27" fmla="*/ 292 h 10000"/>
                <a:gd name="connsiteX28" fmla="*/ 47 w 10016"/>
                <a:gd name="connsiteY28" fmla="*/ 201 h 10000"/>
                <a:gd name="connsiteX29" fmla="*/ 109 w 10016"/>
                <a:gd name="connsiteY29" fmla="*/ 133 h 10000"/>
                <a:gd name="connsiteX30" fmla="*/ 242 w 10016"/>
                <a:gd name="connsiteY30" fmla="*/ 76 h 10000"/>
                <a:gd name="connsiteX31" fmla="*/ 386 w 10016"/>
                <a:gd name="connsiteY31" fmla="*/ 42 h 10000"/>
                <a:gd name="connsiteX32" fmla="*/ 572 w 10016"/>
                <a:gd name="connsiteY32" fmla="*/ 23 h 10000"/>
                <a:gd name="connsiteX33" fmla="*/ 788 w 10016"/>
                <a:gd name="connsiteY33" fmla="*/ 8 h 10000"/>
                <a:gd name="connsiteX34" fmla="*/ 1024 w 10016"/>
                <a:gd name="connsiteY34" fmla="*/ 0 h 10000"/>
                <a:gd name="connsiteX35" fmla="*/ 1292 w 10016"/>
                <a:gd name="connsiteY35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9810 w 10035"/>
                <a:gd name="connsiteY8" fmla="*/ 76 h 10000"/>
                <a:gd name="connsiteX9" fmla="*/ 9923 w 10035"/>
                <a:gd name="connsiteY9" fmla="*/ 133 h 10000"/>
                <a:gd name="connsiteX10" fmla="*/ 9995 w 10035"/>
                <a:gd name="connsiteY10" fmla="*/ 201 h 10000"/>
                <a:gd name="connsiteX11" fmla="*/ 10016 w 10035"/>
                <a:gd name="connsiteY11" fmla="*/ 292 h 10000"/>
                <a:gd name="connsiteX12" fmla="*/ 10035 w 10035"/>
                <a:gd name="connsiteY12" fmla="*/ 7579 h 10000"/>
                <a:gd name="connsiteX13" fmla="*/ 10016 w 10035"/>
                <a:gd name="connsiteY13" fmla="*/ 9423 h 10000"/>
                <a:gd name="connsiteX14" fmla="*/ 9954 w 10035"/>
                <a:gd name="connsiteY14" fmla="*/ 9579 h 10000"/>
                <a:gd name="connsiteX15" fmla="*/ 9810 w 10035"/>
                <a:gd name="connsiteY15" fmla="*/ 9715 h 10000"/>
                <a:gd name="connsiteX16" fmla="*/ 9563 w 10035"/>
                <a:gd name="connsiteY16" fmla="*/ 9833 h 10000"/>
                <a:gd name="connsiteX17" fmla="*/ 9244 w 10035"/>
                <a:gd name="connsiteY17" fmla="*/ 9924 h 10000"/>
                <a:gd name="connsiteX18" fmla="*/ 8864 w 10035"/>
                <a:gd name="connsiteY18" fmla="*/ 9985 h 10000"/>
                <a:gd name="connsiteX19" fmla="*/ 8452 w 10035"/>
                <a:gd name="connsiteY19" fmla="*/ 10000 h 10000"/>
                <a:gd name="connsiteX20" fmla="*/ 1569 w 10035"/>
                <a:gd name="connsiteY20" fmla="*/ 10000 h 10000"/>
                <a:gd name="connsiteX21" fmla="*/ 1158 w 10035"/>
                <a:gd name="connsiteY21" fmla="*/ 9985 h 10000"/>
                <a:gd name="connsiteX22" fmla="*/ 788 w 10035"/>
                <a:gd name="connsiteY22" fmla="*/ 9924 h 10000"/>
                <a:gd name="connsiteX23" fmla="*/ 479 w 10035"/>
                <a:gd name="connsiteY23" fmla="*/ 9833 h 10000"/>
                <a:gd name="connsiteX24" fmla="*/ 242 w 10035"/>
                <a:gd name="connsiteY24" fmla="*/ 9715 h 10000"/>
                <a:gd name="connsiteX25" fmla="*/ 67 w 10035"/>
                <a:gd name="connsiteY25" fmla="*/ 9579 h 10000"/>
                <a:gd name="connsiteX26" fmla="*/ 16 w 10035"/>
                <a:gd name="connsiteY26" fmla="*/ 9423 h 10000"/>
                <a:gd name="connsiteX27" fmla="*/ 0 w 10035"/>
                <a:gd name="connsiteY27" fmla="*/ 7482 h 10000"/>
                <a:gd name="connsiteX28" fmla="*/ 16 w 10035"/>
                <a:gd name="connsiteY28" fmla="*/ 292 h 10000"/>
                <a:gd name="connsiteX29" fmla="*/ 47 w 10035"/>
                <a:gd name="connsiteY29" fmla="*/ 201 h 10000"/>
                <a:gd name="connsiteX30" fmla="*/ 109 w 10035"/>
                <a:gd name="connsiteY30" fmla="*/ 133 h 10000"/>
                <a:gd name="connsiteX31" fmla="*/ 242 w 10035"/>
                <a:gd name="connsiteY31" fmla="*/ 76 h 10000"/>
                <a:gd name="connsiteX32" fmla="*/ 386 w 10035"/>
                <a:gd name="connsiteY32" fmla="*/ 42 h 10000"/>
                <a:gd name="connsiteX33" fmla="*/ 572 w 10035"/>
                <a:gd name="connsiteY33" fmla="*/ 23 h 10000"/>
                <a:gd name="connsiteX34" fmla="*/ 788 w 10035"/>
                <a:gd name="connsiteY34" fmla="*/ 8 h 10000"/>
                <a:gd name="connsiteX35" fmla="*/ 1024 w 10035"/>
                <a:gd name="connsiteY35" fmla="*/ 0 h 10000"/>
                <a:gd name="connsiteX36" fmla="*/ 1292 w 10035"/>
                <a:gd name="connsiteY36" fmla="*/ 0 h 10000"/>
                <a:gd name="connsiteX0" fmla="*/ 1292 w 10035"/>
                <a:gd name="connsiteY0" fmla="*/ 295 h 10295"/>
                <a:gd name="connsiteX1" fmla="*/ 1569 w 10035"/>
                <a:gd name="connsiteY1" fmla="*/ 295 h 10295"/>
                <a:gd name="connsiteX2" fmla="*/ 8452 w 10035"/>
                <a:gd name="connsiteY2" fmla="*/ 295 h 10295"/>
                <a:gd name="connsiteX3" fmla="*/ 8740 w 10035"/>
                <a:gd name="connsiteY3" fmla="*/ 295 h 10295"/>
                <a:gd name="connsiteX4" fmla="*/ 8997 w 10035"/>
                <a:gd name="connsiteY4" fmla="*/ 295 h 10295"/>
                <a:gd name="connsiteX5" fmla="*/ 9244 w 10035"/>
                <a:gd name="connsiteY5" fmla="*/ 303 h 10295"/>
                <a:gd name="connsiteX6" fmla="*/ 9471 w 10035"/>
                <a:gd name="connsiteY6" fmla="*/ 318 h 10295"/>
                <a:gd name="connsiteX7" fmla="*/ 9656 w 10035"/>
                <a:gd name="connsiteY7" fmla="*/ 337 h 10295"/>
                <a:gd name="connsiteX8" fmla="*/ 9810 w 10035"/>
                <a:gd name="connsiteY8" fmla="*/ 371 h 10295"/>
                <a:gd name="connsiteX9" fmla="*/ 9923 w 10035"/>
                <a:gd name="connsiteY9" fmla="*/ 428 h 10295"/>
                <a:gd name="connsiteX10" fmla="*/ 10016 w 10035"/>
                <a:gd name="connsiteY10" fmla="*/ 587 h 10295"/>
                <a:gd name="connsiteX11" fmla="*/ 10035 w 10035"/>
                <a:gd name="connsiteY11" fmla="*/ 7874 h 10295"/>
                <a:gd name="connsiteX12" fmla="*/ 10016 w 10035"/>
                <a:gd name="connsiteY12" fmla="*/ 9718 h 10295"/>
                <a:gd name="connsiteX13" fmla="*/ 9954 w 10035"/>
                <a:gd name="connsiteY13" fmla="*/ 9874 h 10295"/>
                <a:gd name="connsiteX14" fmla="*/ 9810 w 10035"/>
                <a:gd name="connsiteY14" fmla="*/ 10010 h 10295"/>
                <a:gd name="connsiteX15" fmla="*/ 9563 w 10035"/>
                <a:gd name="connsiteY15" fmla="*/ 10128 h 10295"/>
                <a:gd name="connsiteX16" fmla="*/ 9244 w 10035"/>
                <a:gd name="connsiteY16" fmla="*/ 10219 h 10295"/>
                <a:gd name="connsiteX17" fmla="*/ 8864 w 10035"/>
                <a:gd name="connsiteY17" fmla="*/ 10280 h 10295"/>
                <a:gd name="connsiteX18" fmla="*/ 8452 w 10035"/>
                <a:gd name="connsiteY18" fmla="*/ 10295 h 10295"/>
                <a:gd name="connsiteX19" fmla="*/ 1569 w 10035"/>
                <a:gd name="connsiteY19" fmla="*/ 10295 h 10295"/>
                <a:gd name="connsiteX20" fmla="*/ 1158 w 10035"/>
                <a:gd name="connsiteY20" fmla="*/ 10280 h 10295"/>
                <a:gd name="connsiteX21" fmla="*/ 788 w 10035"/>
                <a:gd name="connsiteY21" fmla="*/ 10219 h 10295"/>
                <a:gd name="connsiteX22" fmla="*/ 479 w 10035"/>
                <a:gd name="connsiteY22" fmla="*/ 10128 h 10295"/>
                <a:gd name="connsiteX23" fmla="*/ 242 w 10035"/>
                <a:gd name="connsiteY23" fmla="*/ 10010 h 10295"/>
                <a:gd name="connsiteX24" fmla="*/ 67 w 10035"/>
                <a:gd name="connsiteY24" fmla="*/ 9874 h 10295"/>
                <a:gd name="connsiteX25" fmla="*/ 16 w 10035"/>
                <a:gd name="connsiteY25" fmla="*/ 9718 h 10295"/>
                <a:gd name="connsiteX26" fmla="*/ 0 w 10035"/>
                <a:gd name="connsiteY26" fmla="*/ 7777 h 10295"/>
                <a:gd name="connsiteX27" fmla="*/ 16 w 10035"/>
                <a:gd name="connsiteY27" fmla="*/ 587 h 10295"/>
                <a:gd name="connsiteX28" fmla="*/ 47 w 10035"/>
                <a:gd name="connsiteY28" fmla="*/ 496 h 10295"/>
                <a:gd name="connsiteX29" fmla="*/ 109 w 10035"/>
                <a:gd name="connsiteY29" fmla="*/ 428 h 10295"/>
                <a:gd name="connsiteX30" fmla="*/ 242 w 10035"/>
                <a:gd name="connsiteY30" fmla="*/ 371 h 10295"/>
                <a:gd name="connsiteX31" fmla="*/ 386 w 10035"/>
                <a:gd name="connsiteY31" fmla="*/ 337 h 10295"/>
                <a:gd name="connsiteX32" fmla="*/ 572 w 10035"/>
                <a:gd name="connsiteY32" fmla="*/ 318 h 10295"/>
                <a:gd name="connsiteX33" fmla="*/ 788 w 10035"/>
                <a:gd name="connsiteY33" fmla="*/ 303 h 10295"/>
                <a:gd name="connsiteX34" fmla="*/ 1024 w 10035"/>
                <a:gd name="connsiteY34" fmla="*/ 295 h 10295"/>
                <a:gd name="connsiteX35" fmla="*/ 1292 w 10035"/>
                <a:gd name="connsiteY35" fmla="*/ 295 h 10295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9810 w 10035"/>
                <a:gd name="connsiteY8" fmla="*/ 76 h 10000"/>
                <a:gd name="connsiteX9" fmla="*/ 10016 w 10035"/>
                <a:gd name="connsiteY9" fmla="*/ 292 h 10000"/>
                <a:gd name="connsiteX10" fmla="*/ 10035 w 10035"/>
                <a:gd name="connsiteY10" fmla="*/ 7579 h 10000"/>
                <a:gd name="connsiteX11" fmla="*/ 10016 w 10035"/>
                <a:gd name="connsiteY11" fmla="*/ 9423 h 10000"/>
                <a:gd name="connsiteX12" fmla="*/ 9954 w 10035"/>
                <a:gd name="connsiteY12" fmla="*/ 9579 h 10000"/>
                <a:gd name="connsiteX13" fmla="*/ 9810 w 10035"/>
                <a:gd name="connsiteY13" fmla="*/ 9715 h 10000"/>
                <a:gd name="connsiteX14" fmla="*/ 9563 w 10035"/>
                <a:gd name="connsiteY14" fmla="*/ 9833 h 10000"/>
                <a:gd name="connsiteX15" fmla="*/ 9244 w 10035"/>
                <a:gd name="connsiteY15" fmla="*/ 9924 h 10000"/>
                <a:gd name="connsiteX16" fmla="*/ 8864 w 10035"/>
                <a:gd name="connsiteY16" fmla="*/ 9985 h 10000"/>
                <a:gd name="connsiteX17" fmla="*/ 8452 w 10035"/>
                <a:gd name="connsiteY17" fmla="*/ 10000 h 10000"/>
                <a:gd name="connsiteX18" fmla="*/ 1569 w 10035"/>
                <a:gd name="connsiteY18" fmla="*/ 10000 h 10000"/>
                <a:gd name="connsiteX19" fmla="*/ 1158 w 10035"/>
                <a:gd name="connsiteY19" fmla="*/ 9985 h 10000"/>
                <a:gd name="connsiteX20" fmla="*/ 788 w 10035"/>
                <a:gd name="connsiteY20" fmla="*/ 9924 h 10000"/>
                <a:gd name="connsiteX21" fmla="*/ 479 w 10035"/>
                <a:gd name="connsiteY21" fmla="*/ 9833 h 10000"/>
                <a:gd name="connsiteX22" fmla="*/ 242 w 10035"/>
                <a:gd name="connsiteY22" fmla="*/ 9715 h 10000"/>
                <a:gd name="connsiteX23" fmla="*/ 67 w 10035"/>
                <a:gd name="connsiteY23" fmla="*/ 9579 h 10000"/>
                <a:gd name="connsiteX24" fmla="*/ 16 w 10035"/>
                <a:gd name="connsiteY24" fmla="*/ 9423 h 10000"/>
                <a:gd name="connsiteX25" fmla="*/ 0 w 10035"/>
                <a:gd name="connsiteY25" fmla="*/ 7482 h 10000"/>
                <a:gd name="connsiteX26" fmla="*/ 16 w 10035"/>
                <a:gd name="connsiteY26" fmla="*/ 292 h 10000"/>
                <a:gd name="connsiteX27" fmla="*/ 47 w 10035"/>
                <a:gd name="connsiteY27" fmla="*/ 201 h 10000"/>
                <a:gd name="connsiteX28" fmla="*/ 109 w 10035"/>
                <a:gd name="connsiteY28" fmla="*/ 133 h 10000"/>
                <a:gd name="connsiteX29" fmla="*/ 242 w 10035"/>
                <a:gd name="connsiteY29" fmla="*/ 76 h 10000"/>
                <a:gd name="connsiteX30" fmla="*/ 386 w 10035"/>
                <a:gd name="connsiteY30" fmla="*/ 42 h 10000"/>
                <a:gd name="connsiteX31" fmla="*/ 572 w 10035"/>
                <a:gd name="connsiteY31" fmla="*/ 23 h 10000"/>
                <a:gd name="connsiteX32" fmla="*/ 788 w 10035"/>
                <a:gd name="connsiteY32" fmla="*/ 8 h 10000"/>
                <a:gd name="connsiteX33" fmla="*/ 1024 w 10035"/>
                <a:gd name="connsiteY33" fmla="*/ 0 h 10000"/>
                <a:gd name="connsiteX34" fmla="*/ 1292 w 10035"/>
                <a:gd name="connsiteY34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9810 w 10035"/>
                <a:gd name="connsiteY8" fmla="*/ 76 h 10000"/>
                <a:gd name="connsiteX9" fmla="*/ 10035 w 10035"/>
                <a:gd name="connsiteY9" fmla="*/ 7579 h 10000"/>
                <a:gd name="connsiteX10" fmla="*/ 10016 w 10035"/>
                <a:gd name="connsiteY10" fmla="*/ 9423 h 10000"/>
                <a:gd name="connsiteX11" fmla="*/ 9954 w 10035"/>
                <a:gd name="connsiteY11" fmla="*/ 9579 h 10000"/>
                <a:gd name="connsiteX12" fmla="*/ 9810 w 10035"/>
                <a:gd name="connsiteY12" fmla="*/ 9715 h 10000"/>
                <a:gd name="connsiteX13" fmla="*/ 9563 w 10035"/>
                <a:gd name="connsiteY13" fmla="*/ 9833 h 10000"/>
                <a:gd name="connsiteX14" fmla="*/ 9244 w 10035"/>
                <a:gd name="connsiteY14" fmla="*/ 9924 h 10000"/>
                <a:gd name="connsiteX15" fmla="*/ 8864 w 10035"/>
                <a:gd name="connsiteY15" fmla="*/ 9985 h 10000"/>
                <a:gd name="connsiteX16" fmla="*/ 8452 w 10035"/>
                <a:gd name="connsiteY16" fmla="*/ 10000 h 10000"/>
                <a:gd name="connsiteX17" fmla="*/ 1569 w 10035"/>
                <a:gd name="connsiteY17" fmla="*/ 10000 h 10000"/>
                <a:gd name="connsiteX18" fmla="*/ 1158 w 10035"/>
                <a:gd name="connsiteY18" fmla="*/ 9985 h 10000"/>
                <a:gd name="connsiteX19" fmla="*/ 788 w 10035"/>
                <a:gd name="connsiteY19" fmla="*/ 9924 h 10000"/>
                <a:gd name="connsiteX20" fmla="*/ 479 w 10035"/>
                <a:gd name="connsiteY20" fmla="*/ 9833 h 10000"/>
                <a:gd name="connsiteX21" fmla="*/ 242 w 10035"/>
                <a:gd name="connsiteY21" fmla="*/ 9715 h 10000"/>
                <a:gd name="connsiteX22" fmla="*/ 67 w 10035"/>
                <a:gd name="connsiteY22" fmla="*/ 9579 h 10000"/>
                <a:gd name="connsiteX23" fmla="*/ 16 w 10035"/>
                <a:gd name="connsiteY23" fmla="*/ 9423 h 10000"/>
                <a:gd name="connsiteX24" fmla="*/ 0 w 10035"/>
                <a:gd name="connsiteY24" fmla="*/ 7482 h 10000"/>
                <a:gd name="connsiteX25" fmla="*/ 16 w 10035"/>
                <a:gd name="connsiteY25" fmla="*/ 292 h 10000"/>
                <a:gd name="connsiteX26" fmla="*/ 47 w 10035"/>
                <a:gd name="connsiteY26" fmla="*/ 201 h 10000"/>
                <a:gd name="connsiteX27" fmla="*/ 109 w 10035"/>
                <a:gd name="connsiteY27" fmla="*/ 133 h 10000"/>
                <a:gd name="connsiteX28" fmla="*/ 242 w 10035"/>
                <a:gd name="connsiteY28" fmla="*/ 76 h 10000"/>
                <a:gd name="connsiteX29" fmla="*/ 386 w 10035"/>
                <a:gd name="connsiteY29" fmla="*/ 42 h 10000"/>
                <a:gd name="connsiteX30" fmla="*/ 572 w 10035"/>
                <a:gd name="connsiteY30" fmla="*/ 23 h 10000"/>
                <a:gd name="connsiteX31" fmla="*/ 788 w 10035"/>
                <a:gd name="connsiteY31" fmla="*/ 8 h 10000"/>
                <a:gd name="connsiteX32" fmla="*/ 1024 w 10035"/>
                <a:gd name="connsiteY32" fmla="*/ 0 h 10000"/>
                <a:gd name="connsiteX33" fmla="*/ 1292 w 10035"/>
                <a:gd name="connsiteY33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10035 w 10035"/>
                <a:gd name="connsiteY8" fmla="*/ 7579 h 10000"/>
                <a:gd name="connsiteX9" fmla="*/ 10016 w 10035"/>
                <a:gd name="connsiteY9" fmla="*/ 9423 h 10000"/>
                <a:gd name="connsiteX10" fmla="*/ 9954 w 10035"/>
                <a:gd name="connsiteY10" fmla="*/ 9579 h 10000"/>
                <a:gd name="connsiteX11" fmla="*/ 9810 w 10035"/>
                <a:gd name="connsiteY11" fmla="*/ 9715 h 10000"/>
                <a:gd name="connsiteX12" fmla="*/ 9563 w 10035"/>
                <a:gd name="connsiteY12" fmla="*/ 9833 h 10000"/>
                <a:gd name="connsiteX13" fmla="*/ 9244 w 10035"/>
                <a:gd name="connsiteY13" fmla="*/ 9924 h 10000"/>
                <a:gd name="connsiteX14" fmla="*/ 8864 w 10035"/>
                <a:gd name="connsiteY14" fmla="*/ 9985 h 10000"/>
                <a:gd name="connsiteX15" fmla="*/ 8452 w 10035"/>
                <a:gd name="connsiteY15" fmla="*/ 10000 h 10000"/>
                <a:gd name="connsiteX16" fmla="*/ 1569 w 10035"/>
                <a:gd name="connsiteY16" fmla="*/ 10000 h 10000"/>
                <a:gd name="connsiteX17" fmla="*/ 1158 w 10035"/>
                <a:gd name="connsiteY17" fmla="*/ 9985 h 10000"/>
                <a:gd name="connsiteX18" fmla="*/ 788 w 10035"/>
                <a:gd name="connsiteY18" fmla="*/ 9924 h 10000"/>
                <a:gd name="connsiteX19" fmla="*/ 479 w 10035"/>
                <a:gd name="connsiteY19" fmla="*/ 9833 h 10000"/>
                <a:gd name="connsiteX20" fmla="*/ 242 w 10035"/>
                <a:gd name="connsiteY20" fmla="*/ 9715 h 10000"/>
                <a:gd name="connsiteX21" fmla="*/ 67 w 10035"/>
                <a:gd name="connsiteY21" fmla="*/ 9579 h 10000"/>
                <a:gd name="connsiteX22" fmla="*/ 16 w 10035"/>
                <a:gd name="connsiteY22" fmla="*/ 9423 h 10000"/>
                <a:gd name="connsiteX23" fmla="*/ 0 w 10035"/>
                <a:gd name="connsiteY23" fmla="*/ 7482 h 10000"/>
                <a:gd name="connsiteX24" fmla="*/ 16 w 10035"/>
                <a:gd name="connsiteY24" fmla="*/ 292 h 10000"/>
                <a:gd name="connsiteX25" fmla="*/ 47 w 10035"/>
                <a:gd name="connsiteY25" fmla="*/ 201 h 10000"/>
                <a:gd name="connsiteX26" fmla="*/ 109 w 10035"/>
                <a:gd name="connsiteY26" fmla="*/ 133 h 10000"/>
                <a:gd name="connsiteX27" fmla="*/ 242 w 10035"/>
                <a:gd name="connsiteY27" fmla="*/ 76 h 10000"/>
                <a:gd name="connsiteX28" fmla="*/ 386 w 10035"/>
                <a:gd name="connsiteY28" fmla="*/ 42 h 10000"/>
                <a:gd name="connsiteX29" fmla="*/ 572 w 10035"/>
                <a:gd name="connsiteY29" fmla="*/ 23 h 10000"/>
                <a:gd name="connsiteX30" fmla="*/ 788 w 10035"/>
                <a:gd name="connsiteY30" fmla="*/ 8 h 10000"/>
                <a:gd name="connsiteX31" fmla="*/ 1024 w 10035"/>
                <a:gd name="connsiteY31" fmla="*/ 0 h 10000"/>
                <a:gd name="connsiteX32" fmla="*/ 1292 w 10035"/>
                <a:gd name="connsiteY32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10035 w 10035"/>
                <a:gd name="connsiteY7" fmla="*/ 7579 h 10000"/>
                <a:gd name="connsiteX8" fmla="*/ 10016 w 10035"/>
                <a:gd name="connsiteY8" fmla="*/ 9423 h 10000"/>
                <a:gd name="connsiteX9" fmla="*/ 9954 w 10035"/>
                <a:gd name="connsiteY9" fmla="*/ 9579 h 10000"/>
                <a:gd name="connsiteX10" fmla="*/ 9810 w 10035"/>
                <a:gd name="connsiteY10" fmla="*/ 9715 h 10000"/>
                <a:gd name="connsiteX11" fmla="*/ 9563 w 10035"/>
                <a:gd name="connsiteY11" fmla="*/ 9833 h 10000"/>
                <a:gd name="connsiteX12" fmla="*/ 9244 w 10035"/>
                <a:gd name="connsiteY12" fmla="*/ 9924 h 10000"/>
                <a:gd name="connsiteX13" fmla="*/ 8864 w 10035"/>
                <a:gd name="connsiteY13" fmla="*/ 9985 h 10000"/>
                <a:gd name="connsiteX14" fmla="*/ 8452 w 10035"/>
                <a:gd name="connsiteY14" fmla="*/ 10000 h 10000"/>
                <a:gd name="connsiteX15" fmla="*/ 1569 w 10035"/>
                <a:gd name="connsiteY15" fmla="*/ 10000 h 10000"/>
                <a:gd name="connsiteX16" fmla="*/ 1158 w 10035"/>
                <a:gd name="connsiteY16" fmla="*/ 9985 h 10000"/>
                <a:gd name="connsiteX17" fmla="*/ 788 w 10035"/>
                <a:gd name="connsiteY17" fmla="*/ 9924 h 10000"/>
                <a:gd name="connsiteX18" fmla="*/ 479 w 10035"/>
                <a:gd name="connsiteY18" fmla="*/ 9833 h 10000"/>
                <a:gd name="connsiteX19" fmla="*/ 242 w 10035"/>
                <a:gd name="connsiteY19" fmla="*/ 9715 h 10000"/>
                <a:gd name="connsiteX20" fmla="*/ 67 w 10035"/>
                <a:gd name="connsiteY20" fmla="*/ 9579 h 10000"/>
                <a:gd name="connsiteX21" fmla="*/ 16 w 10035"/>
                <a:gd name="connsiteY21" fmla="*/ 9423 h 10000"/>
                <a:gd name="connsiteX22" fmla="*/ 0 w 10035"/>
                <a:gd name="connsiteY22" fmla="*/ 7482 h 10000"/>
                <a:gd name="connsiteX23" fmla="*/ 16 w 10035"/>
                <a:gd name="connsiteY23" fmla="*/ 292 h 10000"/>
                <a:gd name="connsiteX24" fmla="*/ 47 w 10035"/>
                <a:gd name="connsiteY24" fmla="*/ 201 h 10000"/>
                <a:gd name="connsiteX25" fmla="*/ 109 w 10035"/>
                <a:gd name="connsiteY25" fmla="*/ 133 h 10000"/>
                <a:gd name="connsiteX26" fmla="*/ 242 w 10035"/>
                <a:gd name="connsiteY26" fmla="*/ 76 h 10000"/>
                <a:gd name="connsiteX27" fmla="*/ 386 w 10035"/>
                <a:gd name="connsiteY27" fmla="*/ 42 h 10000"/>
                <a:gd name="connsiteX28" fmla="*/ 572 w 10035"/>
                <a:gd name="connsiteY28" fmla="*/ 23 h 10000"/>
                <a:gd name="connsiteX29" fmla="*/ 788 w 10035"/>
                <a:gd name="connsiteY29" fmla="*/ 8 h 10000"/>
                <a:gd name="connsiteX30" fmla="*/ 1024 w 10035"/>
                <a:gd name="connsiteY30" fmla="*/ 0 h 10000"/>
                <a:gd name="connsiteX31" fmla="*/ 1292 w 10035"/>
                <a:gd name="connsiteY31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10035 w 10035"/>
                <a:gd name="connsiteY6" fmla="*/ 7579 h 10000"/>
                <a:gd name="connsiteX7" fmla="*/ 10016 w 10035"/>
                <a:gd name="connsiteY7" fmla="*/ 9423 h 10000"/>
                <a:gd name="connsiteX8" fmla="*/ 9954 w 10035"/>
                <a:gd name="connsiteY8" fmla="*/ 9579 h 10000"/>
                <a:gd name="connsiteX9" fmla="*/ 9810 w 10035"/>
                <a:gd name="connsiteY9" fmla="*/ 9715 h 10000"/>
                <a:gd name="connsiteX10" fmla="*/ 9563 w 10035"/>
                <a:gd name="connsiteY10" fmla="*/ 9833 h 10000"/>
                <a:gd name="connsiteX11" fmla="*/ 9244 w 10035"/>
                <a:gd name="connsiteY11" fmla="*/ 9924 h 10000"/>
                <a:gd name="connsiteX12" fmla="*/ 8864 w 10035"/>
                <a:gd name="connsiteY12" fmla="*/ 9985 h 10000"/>
                <a:gd name="connsiteX13" fmla="*/ 8452 w 10035"/>
                <a:gd name="connsiteY13" fmla="*/ 10000 h 10000"/>
                <a:gd name="connsiteX14" fmla="*/ 1569 w 10035"/>
                <a:gd name="connsiteY14" fmla="*/ 10000 h 10000"/>
                <a:gd name="connsiteX15" fmla="*/ 1158 w 10035"/>
                <a:gd name="connsiteY15" fmla="*/ 9985 h 10000"/>
                <a:gd name="connsiteX16" fmla="*/ 788 w 10035"/>
                <a:gd name="connsiteY16" fmla="*/ 9924 h 10000"/>
                <a:gd name="connsiteX17" fmla="*/ 479 w 10035"/>
                <a:gd name="connsiteY17" fmla="*/ 9833 h 10000"/>
                <a:gd name="connsiteX18" fmla="*/ 242 w 10035"/>
                <a:gd name="connsiteY18" fmla="*/ 9715 h 10000"/>
                <a:gd name="connsiteX19" fmla="*/ 67 w 10035"/>
                <a:gd name="connsiteY19" fmla="*/ 9579 h 10000"/>
                <a:gd name="connsiteX20" fmla="*/ 16 w 10035"/>
                <a:gd name="connsiteY20" fmla="*/ 9423 h 10000"/>
                <a:gd name="connsiteX21" fmla="*/ 0 w 10035"/>
                <a:gd name="connsiteY21" fmla="*/ 7482 h 10000"/>
                <a:gd name="connsiteX22" fmla="*/ 16 w 10035"/>
                <a:gd name="connsiteY22" fmla="*/ 292 h 10000"/>
                <a:gd name="connsiteX23" fmla="*/ 47 w 10035"/>
                <a:gd name="connsiteY23" fmla="*/ 201 h 10000"/>
                <a:gd name="connsiteX24" fmla="*/ 109 w 10035"/>
                <a:gd name="connsiteY24" fmla="*/ 133 h 10000"/>
                <a:gd name="connsiteX25" fmla="*/ 242 w 10035"/>
                <a:gd name="connsiteY25" fmla="*/ 76 h 10000"/>
                <a:gd name="connsiteX26" fmla="*/ 386 w 10035"/>
                <a:gd name="connsiteY26" fmla="*/ 42 h 10000"/>
                <a:gd name="connsiteX27" fmla="*/ 572 w 10035"/>
                <a:gd name="connsiteY27" fmla="*/ 23 h 10000"/>
                <a:gd name="connsiteX28" fmla="*/ 788 w 10035"/>
                <a:gd name="connsiteY28" fmla="*/ 8 h 10000"/>
                <a:gd name="connsiteX29" fmla="*/ 1024 w 10035"/>
                <a:gd name="connsiteY29" fmla="*/ 0 h 10000"/>
                <a:gd name="connsiteX30" fmla="*/ 1292 w 10035"/>
                <a:gd name="connsiteY30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10035 w 10035"/>
                <a:gd name="connsiteY5" fmla="*/ 7579 h 10000"/>
                <a:gd name="connsiteX6" fmla="*/ 10016 w 10035"/>
                <a:gd name="connsiteY6" fmla="*/ 9423 h 10000"/>
                <a:gd name="connsiteX7" fmla="*/ 9954 w 10035"/>
                <a:gd name="connsiteY7" fmla="*/ 9579 h 10000"/>
                <a:gd name="connsiteX8" fmla="*/ 9810 w 10035"/>
                <a:gd name="connsiteY8" fmla="*/ 9715 h 10000"/>
                <a:gd name="connsiteX9" fmla="*/ 9563 w 10035"/>
                <a:gd name="connsiteY9" fmla="*/ 9833 h 10000"/>
                <a:gd name="connsiteX10" fmla="*/ 9244 w 10035"/>
                <a:gd name="connsiteY10" fmla="*/ 9924 h 10000"/>
                <a:gd name="connsiteX11" fmla="*/ 8864 w 10035"/>
                <a:gd name="connsiteY11" fmla="*/ 9985 h 10000"/>
                <a:gd name="connsiteX12" fmla="*/ 8452 w 10035"/>
                <a:gd name="connsiteY12" fmla="*/ 10000 h 10000"/>
                <a:gd name="connsiteX13" fmla="*/ 1569 w 10035"/>
                <a:gd name="connsiteY13" fmla="*/ 10000 h 10000"/>
                <a:gd name="connsiteX14" fmla="*/ 1158 w 10035"/>
                <a:gd name="connsiteY14" fmla="*/ 9985 h 10000"/>
                <a:gd name="connsiteX15" fmla="*/ 788 w 10035"/>
                <a:gd name="connsiteY15" fmla="*/ 9924 h 10000"/>
                <a:gd name="connsiteX16" fmla="*/ 479 w 10035"/>
                <a:gd name="connsiteY16" fmla="*/ 9833 h 10000"/>
                <a:gd name="connsiteX17" fmla="*/ 242 w 10035"/>
                <a:gd name="connsiteY17" fmla="*/ 9715 h 10000"/>
                <a:gd name="connsiteX18" fmla="*/ 67 w 10035"/>
                <a:gd name="connsiteY18" fmla="*/ 9579 h 10000"/>
                <a:gd name="connsiteX19" fmla="*/ 16 w 10035"/>
                <a:gd name="connsiteY19" fmla="*/ 9423 h 10000"/>
                <a:gd name="connsiteX20" fmla="*/ 0 w 10035"/>
                <a:gd name="connsiteY20" fmla="*/ 7482 h 10000"/>
                <a:gd name="connsiteX21" fmla="*/ 16 w 10035"/>
                <a:gd name="connsiteY21" fmla="*/ 292 h 10000"/>
                <a:gd name="connsiteX22" fmla="*/ 47 w 10035"/>
                <a:gd name="connsiteY22" fmla="*/ 201 h 10000"/>
                <a:gd name="connsiteX23" fmla="*/ 109 w 10035"/>
                <a:gd name="connsiteY23" fmla="*/ 133 h 10000"/>
                <a:gd name="connsiteX24" fmla="*/ 242 w 10035"/>
                <a:gd name="connsiteY24" fmla="*/ 76 h 10000"/>
                <a:gd name="connsiteX25" fmla="*/ 386 w 10035"/>
                <a:gd name="connsiteY25" fmla="*/ 42 h 10000"/>
                <a:gd name="connsiteX26" fmla="*/ 572 w 10035"/>
                <a:gd name="connsiteY26" fmla="*/ 23 h 10000"/>
                <a:gd name="connsiteX27" fmla="*/ 788 w 10035"/>
                <a:gd name="connsiteY27" fmla="*/ 8 h 10000"/>
                <a:gd name="connsiteX28" fmla="*/ 1024 w 10035"/>
                <a:gd name="connsiteY28" fmla="*/ 0 h 10000"/>
                <a:gd name="connsiteX29" fmla="*/ 1292 w 10035"/>
                <a:gd name="connsiteY29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10035 w 10035"/>
                <a:gd name="connsiteY4" fmla="*/ 7579 h 10000"/>
                <a:gd name="connsiteX5" fmla="*/ 10016 w 10035"/>
                <a:gd name="connsiteY5" fmla="*/ 9423 h 10000"/>
                <a:gd name="connsiteX6" fmla="*/ 9954 w 10035"/>
                <a:gd name="connsiteY6" fmla="*/ 9579 h 10000"/>
                <a:gd name="connsiteX7" fmla="*/ 9810 w 10035"/>
                <a:gd name="connsiteY7" fmla="*/ 9715 h 10000"/>
                <a:gd name="connsiteX8" fmla="*/ 9563 w 10035"/>
                <a:gd name="connsiteY8" fmla="*/ 9833 h 10000"/>
                <a:gd name="connsiteX9" fmla="*/ 9244 w 10035"/>
                <a:gd name="connsiteY9" fmla="*/ 9924 h 10000"/>
                <a:gd name="connsiteX10" fmla="*/ 8864 w 10035"/>
                <a:gd name="connsiteY10" fmla="*/ 9985 h 10000"/>
                <a:gd name="connsiteX11" fmla="*/ 8452 w 10035"/>
                <a:gd name="connsiteY11" fmla="*/ 10000 h 10000"/>
                <a:gd name="connsiteX12" fmla="*/ 1569 w 10035"/>
                <a:gd name="connsiteY12" fmla="*/ 10000 h 10000"/>
                <a:gd name="connsiteX13" fmla="*/ 1158 w 10035"/>
                <a:gd name="connsiteY13" fmla="*/ 9985 h 10000"/>
                <a:gd name="connsiteX14" fmla="*/ 788 w 10035"/>
                <a:gd name="connsiteY14" fmla="*/ 9924 h 10000"/>
                <a:gd name="connsiteX15" fmla="*/ 479 w 10035"/>
                <a:gd name="connsiteY15" fmla="*/ 9833 h 10000"/>
                <a:gd name="connsiteX16" fmla="*/ 242 w 10035"/>
                <a:gd name="connsiteY16" fmla="*/ 9715 h 10000"/>
                <a:gd name="connsiteX17" fmla="*/ 67 w 10035"/>
                <a:gd name="connsiteY17" fmla="*/ 9579 h 10000"/>
                <a:gd name="connsiteX18" fmla="*/ 16 w 10035"/>
                <a:gd name="connsiteY18" fmla="*/ 9423 h 10000"/>
                <a:gd name="connsiteX19" fmla="*/ 0 w 10035"/>
                <a:gd name="connsiteY19" fmla="*/ 7482 h 10000"/>
                <a:gd name="connsiteX20" fmla="*/ 16 w 10035"/>
                <a:gd name="connsiteY20" fmla="*/ 292 h 10000"/>
                <a:gd name="connsiteX21" fmla="*/ 47 w 10035"/>
                <a:gd name="connsiteY21" fmla="*/ 201 h 10000"/>
                <a:gd name="connsiteX22" fmla="*/ 109 w 10035"/>
                <a:gd name="connsiteY22" fmla="*/ 133 h 10000"/>
                <a:gd name="connsiteX23" fmla="*/ 242 w 10035"/>
                <a:gd name="connsiteY23" fmla="*/ 76 h 10000"/>
                <a:gd name="connsiteX24" fmla="*/ 386 w 10035"/>
                <a:gd name="connsiteY24" fmla="*/ 42 h 10000"/>
                <a:gd name="connsiteX25" fmla="*/ 572 w 10035"/>
                <a:gd name="connsiteY25" fmla="*/ 23 h 10000"/>
                <a:gd name="connsiteX26" fmla="*/ 788 w 10035"/>
                <a:gd name="connsiteY26" fmla="*/ 8 h 10000"/>
                <a:gd name="connsiteX27" fmla="*/ 1024 w 10035"/>
                <a:gd name="connsiteY27" fmla="*/ 0 h 10000"/>
                <a:gd name="connsiteX28" fmla="*/ 1292 w 10035"/>
                <a:gd name="connsiteY28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10035 w 10035"/>
                <a:gd name="connsiteY3" fmla="*/ 7579 h 10000"/>
                <a:gd name="connsiteX4" fmla="*/ 10016 w 10035"/>
                <a:gd name="connsiteY4" fmla="*/ 9423 h 10000"/>
                <a:gd name="connsiteX5" fmla="*/ 9954 w 10035"/>
                <a:gd name="connsiteY5" fmla="*/ 9579 h 10000"/>
                <a:gd name="connsiteX6" fmla="*/ 9810 w 10035"/>
                <a:gd name="connsiteY6" fmla="*/ 9715 h 10000"/>
                <a:gd name="connsiteX7" fmla="*/ 9563 w 10035"/>
                <a:gd name="connsiteY7" fmla="*/ 9833 h 10000"/>
                <a:gd name="connsiteX8" fmla="*/ 9244 w 10035"/>
                <a:gd name="connsiteY8" fmla="*/ 9924 h 10000"/>
                <a:gd name="connsiteX9" fmla="*/ 8864 w 10035"/>
                <a:gd name="connsiteY9" fmla="*/ 9985 h 10000"/>
                <a:gd name="connsiteX10" fmla="*/ 8452 w 10035"/>
                <a:gd name="connsiteY10" fmla="*/ 10000 h 10000"/>
                <a:gd name="connsiteX11" fmla="*/ 1569 w 10035"/>
                <a:gd name="connsiteY11" fmla="*/ 10000 h 10000"/>
                <a:gd name="connsiteX12" fmla="*/ 1158 w 10035"/>
                <a:gd name="connsiteY12" fmla="*/ 9985 h 10000"/>
                <a:gd name="connsiteX13" fmla="*/ 788 w 10035"/>
                <a:gd name="connsiteY13" fmla="*/ 9924 h 10000"/>
                <a:gd name="connsiteX14" fmla="*/ 479 w 10035"/>
                <a:gd name="connsiteY14" fmla="*/ 9833 h 10000"/>
                <a:gd name="connsiteX15" fmla="*/ 242 w 10035"/>
                <a:gd name="connsiteY15" fmla="*/ 9715 h 10000"/>
                <a:gd name="connsiteX16" fmla="*/ 67 w 10035"/>
                <a:gd name="connsiteY16" fmla="*/ 9579 h 10000"/>
                <a:gd name="connsiteX17" fmla="*/ 16 w 10035"/>
                <a:gd name="connsiteY17" fmla="*/ 9423 h 10000"/>
                <a:gd name="connsiteX18" fmla="*/ 0 w 10035"/>
                <a:gd name="connsiteY18" fmla="*/ 7482 h 10000"/>
                <a:gd name="connsiteX19" fmla="*/ 16 w 10035"/>
                <a:gd name="connsiteY19" fmla="*/ 292 h 10000"/>
                <a:gd name="connsiteX20" fmla="*/ 47 w 10035"/>
                <a:gd name="connsiteY20" fmla="*/ 201 h 10000"/>
                <a:gd name="connsiteX21" fmla="*/ 109 w 10035"/>
                <a:gd name="connsiteY21" fmla="*/ 133 h 10000"/>
                <a:gd name="connsiteX22" fmla="*/ 242 w 10035"/>
                <a:gd name="connsiteY22" fmla="*/ 76 h 10000"/>
                <a:gd name="connsiteX23" fmla="*/ 386 w 10035"/>
                <a:gd name="connsiteY23" fmla="*/ 42 h 10000"/>
                <a:gd name="connsiteX24" fmla="*/ 572 w 10035"/>
                <a:gd name="connsiteY24" fmla="*/ 23 h 10000"/>
                <a:gd name="connsiteX25" fmla="*/ 788 w 10035"/>
                <a:gd name="connsiteY25" fmla="*/ 8 h 10000"/>
                <a:gd name="connsiteX26" fmla="*/ 1024 w 10035"/>
                <a:gd name="connsiteY26" fmla="*/ 0 h 10000"/>
                <a:gd name="connsiteX27" fmla="*/ 1292 w 10035"/>
                <a:gd name="connsiteY27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10035 w 10035"/>
                <a:gd name="connsiteY2" fmla="*/ 7579 h 10000"/>
                <a:gd name="connsiteX3" fmla="*/ 10016 w 10035"/>
                <a:gd name="connsiteY3" fmla="*/ 9423 h 10000"/>
                <a:gd name="connsiteX4" fmla="*/ 9954 w 10035"/>
                <a:gd name="connsiteY4" fmla="*/ 9579 h 10000"/>
                <a:gd name="connsiteX5" fmla="*/ 9810 w 10035"/>
                <a:gd name="connsiteY5" fmla="*/ 9715 h 10000"/>
                <a:gd name="connsiteX6" fmla="*/ 9563 w 10035"/>
                <a:gd name="connsiteY6" fmla="*/ 9833 h 10000"/>
                <a:gd name="connsiteX7" fmla="*/ 9244 w 10035"/>
                <a:gd name="connsiteY7" fmla="*/ 9924 h 10000"/>
                <a:gd name="connsiteX8" fmla="*/ 8864 w 10035"/>
                <a:gd name="connsiteY8" fmla="*/ 9985 h 10000"/>
                <a:gd name="connsiteX9" fmla="*/ 8452 w 10035"/>
                <a:gd name="connsiteY9" fmla="*/ 10000 h 10000"/>
                <a:gd name="connsiteX10" fmla="*/ 1569 w 10035"/>
                <a:gd name="connsiteY10" fmla="*/ 10000 h 10000"/>
                <a:gd name="connsiteX11" fmla="*/ 1158 w 10035"/>
                <a:gd name="connsiteY11" fmla="*/ 9985 h 10000"/>
                <a:gd name="connsiteX12" fmla="*/ 788 w 10035"/>
                <a:gd name="connsiteY12" fmla="*/ 9924 h 10000"/>
                <a:gd name="connsiteX13" fmla="*/ 479 w 10035"/>
                <a:gd name="connsiteY13" fmla="*/ 9833 h 10000"/>
                <a:gd name="connsiteX14" fmla="*/ 242 w 10035"/>
                <a:gd name="connsiteY14" fmla="*/ 9715 h 10000"/>
                <a:gd name="connsiteX15" fmla="*/ 67 w 10035"/>
                <a:gd name="connsiteY15" fmla="*/ 9579 h 10000"/>
                <a:gd name="connsiteX16" fmla="*/ 16 w 10035"/>
                <a:gd name="connsiteY16" fmla="*/ 9423 h 10000"/>
                <a:gd name="connsiteX17" fmla="*/ 0 w 10035"/>
                <a:gd name="connsiteY17" fmla="*/ 7482 h 10000"/>
                <a:gd name="connsiteX18" fmla="*/ 16 w 10035"/>
                <a:gd name="connsiteY18" fmla="*/ 292 h 10000"/>
                <a:gd name="connsiteX19" fmla="*/ 47 w 10035"/>
                <a:gd name="connsiteY19" fmla="*/ 201 h 10000"/>
                <a:gd name="connsiteX20" fmla="*/ 109 w 10035"/>
                <a:gd name="connsiteY20" fmla="*/ 133 h 10000"/>
                <a:gd name="connsiteX21" fmla="*/ 242 w 10035"/>
                <a:gd name="connsiteY21" fmla="*/ 76 h 10000"/>
                <a:gd name="connsiteX22" fmla="*/ 386 w 10035"/>
                <a:gd name="connsiteY22" fmla="*/ 42 h 10000"/>
                <a:gd name="connsiteX23" fmla="*/ 572 w 10035"/>
                <a:gd name="connsiteY23" fmla="*/ 23 h 10000"/>
                <a:gd name="connsiteX24" fmla="*/ 788 w 10035"/>
                <a:gd name="connsiteY24" fmla="*/ 8 h 10000"/>
                <a:gd name="connsiteX25" fmla="*/ 1024 w 10035"/>
                <a:gd name="connsiteY25" fmla="*/ 0 h 10000"/>
                <a:gd name="connsiteX26" fmla="*/ 1292 w 10035"/>
                <a:gd name="connsiteY26" fmla="*/ 0 h 10000"/>
                <a:gd name="connsiteX0" fmla="*/ 1024 w 10035"/>
                <a:gd name="connsiteY0" fmla="*/ 0 h 10000"/>
                <a:gd name="connsiteX1" fmla="*/ 1569 w 10035"/>
                <a:gd name="connsiteY1" fmla="*/ 0 h 10000"/>
                <a:gd name="connsiteX2" fmla="*/ 10035 w 10035"/>
                <a:gd name="connsiteY2" fmla="*/ 7579 h 10000"/>
                <a:gd name="connsiteX3" fmla="*/ 10016 w 10035"/>
                <a:gd name="connsiteY3" fmla="*/ 9423 h 10000"/>
                <a:gd name="connsiteX4" fmla="*/ 9954 w 10035"/>
                <a:gd name="connsiteY4" fmla="*/ 9579 h 10000"/>
                <a:gd name="connsiteX5" fmla="*/ 9810 w 10035"/>
                <a:gd name="connsiteY5" fmla="*/ 9715 h 10000"/>
                <a:gd name="connsiteX6" fmla="*/ 9563 w 10035"/>
                <a:gd name="connsiteY6" fmla="*/ 9833 h 10000"/>
                <a:gd name="connsiteX7" fmla="*/ 9244 w 10035"/>
                <a:gd name="connsiteY7" fmla="*/ 9924 h 10000"/>
                <a:gd name="connsiteX8" fmla="*/ 8864 w 10035"/>
                <a:gd name="connsiteY8" fmla="*/ 9985 h 10000"/>
                <a:gd name="connsiteX9" fmla="*/ 8452 w 10035"/>
                <a:gd name="connsiteY9" fmla="*/ 10000 h 10000"/>
                <a:gd name="connsiteX10" fmla="*/ 1569 w 10035"/>
                <a:gd name="connsiteY10" fmla="*/ 10000 h 10000"/>
                <a:gd name="connsiteX11" fmla="*/ 1158 w 10035"/>
                <a:gd name="connsiteY11" fmla="*/ 9985 h 10000"/>
                <a:gd name="connsiteX12" fmla="*/ 788 w 10035"/>
                <a:gd name="connsiteY12" fmla="*/ 9924 h 10000"/>
                <a:gd name="connsiteX13" fmla="*/ 479 w 10035"/>
                <a:gd name="connsiteY13" fmla="*/ 9833 h 10000"/>
                <a:gd name="connsiteX14" fmla="*/ 242 w 10035"/>
                <a:gd name="connsiteY14" fmla="*/ 9715 h 10000"/>
                <a:gd name="connsiteX15" fmla="*/ 67 w 10035"/>
                <a:gd name="connsiteY15" fmla="*/ 9579 h 10000"/>
                <a:gd name="connsiteX16" fmla="*/ 16 w 10035"/>
                <a:gd name="connsiteY16" fmla="*/ 9423 h 10000"/>
                <a:gd name="connsiteX17" fmla="*/ 0 w 10035"/>
                <a:gd name="connsiteY17" fmla="*/ 7482 h 10000"/>
                <a:gd name="connsiteX18" fmla="*/ 16 w 10035"/>
                <a:gd name="connsiteY18" fmla="*/ 292 h 10000"/>
                <a:gd name="connsiteX19" fmla="*/ 47 w 10035"/>
                <a:gd name="connsiteY19" fmla="*/ 201 h 10000"/>
                <a:gd name="connsiteX20" fmla="*/ 109 w 10035"/>
                <a:gd name="connsiteY20" fmla="*/ 133 h 10000"/>
                <a:gd name="connsiteX21" fmla="*/ 242 w 10035"/>
                <a:gd name="connsiteY21" fmla="*/ 76 h 10000"/>
                <a:gd name="connsiteX22" fmla="*/ 386 w 10035"/>
                <a:gd name="connsiteY22" fmla="*/ 42 h 10000"/>
                <a:gd name="connsiteX23" fmla="*/ 572 w 10035"/>
                <a:gd name="connsiteY23" fmla="*/ 23 h 10000"/>
                <a:gd name="connsiteX24" fmla="*/ 788 w 10035"/>
                <a:gd name="connsiteY24" fmla="*/ 8 h 10000"/>
                <a:gd name="connsiteX25" fmla="*/ 1024 w 10035"/>
                <a:gd name="connsiteY25" fmla="*/ 0 h 10000"/>
                <a:gd name="connsiteX0" fmla="*/ 1024 w 10035"/>
                <a:gd name="connsiteY0" fmla="*/ 0 h 10000"/>
                <a:gd name="connsiteX1" fmla="*/ 10035 w 10035"/>
                <a:gd name="connsiteY1" fmla="*/ 7579 h 10000"/>
                <a:gd name="connsiteX2" fmla="*/ 10016 w 10035"/>
                <a:gd name="connsiteY2" fmla="*/ 9423 h 10000"/>
                <a:gd name="connsiteX3" fmla="*/ 9954 w 10035"/>
                <a:gd name="connsiteY3" fmla="*/ 9579 h 10000"/>
                <a:gd name="connsiteX4" fmla="*/ 9810 w 10035"/>
                <a:gd name="connsiteY4" fmla="*/ 9715 h 10000"/>
                <a:gd name="connsiteX5" fmla="*/ 9563 w 10035"/>
                <a:gd name="connsiteY5" fmla="*/ 9833 h 10000"/>
                <a:gd name="connsiteX6" fmla="*/ 9244 w 10035"/>
                <a:gd name="connsiteY6" fmla="*/ 9924 h 10000"/>
                <a:gd name="connsiteX7" fmla="*/ 8864 w 10035"/>
                <a:gd name="connsiteY7" fmla="*/ 9985 h 10000"/>
                <a:gd name="connsiteX8" fmla="*/ 8452 w 10035"/>
                <a:gd name="connsiteY8" fmla="*/ 10000 h 10000"/>
                <a:gd name="connsiteX9" fmla="*/ 1569 w 10035"/>
                <a:gd name="connsiteY9" fmla="*/ 10000 h 10000"/>
                <a:gd name="connsiteX10" fmla="*/ 1158 w 10035"/>
                <a:gd name="connsiteY10" fmla="*/ 9985 h 10000"/>
                <a:gd name="connsiteX11" fmla="*/ 788 w 10035"/>
                <a:gd name="connsiteY11" fmla="*/ 9924 h 10000"/>
                <a:gd name="connsiteX12" fmla="*/ 479 w 10035"/>
                <a:gd name="connsiteY12" fmla="*/ 9833 h 10000"/>
                <a:gd name="connsiteX13" fmla="*/ 242 w 10035"/>
                <a:gd name="connsiteY13" fmla="*/ 9715 h 10000"/>
                <a:gd name="connsiteX14" fmla="*/ 67 w 10035"/>
                <a:gd name="connsiteY14" fmla="*/ 9579 h 10000"/>
                <a:gd name="connsiteX15" fmla="*/ 16 w 10035"/>
                <a:gd name="connsiteY15" fmla="*/ 9423 h 10000"/>
                <a:gd name="connsiteX16" fmla="*/ 0 w 10035"/>
                <a:gd name="connsiteY16" fmla="*/ 7482 h 10000"/>
                <a:gd name="connsiteX17" fmla="*/ 16 w 10035"/>
                <a:gd name="connsiteY17" fmla="*/ 292 h 10000"/>
                <a:gd name="connsiteX18" fmla="*/ 47 w 10035"/>
                <a:gd name="connsiteY18" fmla="*/ 201 h 10000"/>
                <a:gd name="connsiteX19" fmla="*/ 109 w 10035"/>
                <a:gd name="connsiteY19" fmla="*/ 133 h 10000"/>
                <a:gd name="connsiteX20" fmla="*/ 242 w 10035"/>
                <a:gd name="connsiteY20" fmla="*/ 76 h 10000"/>
                <a:gd name="connsiteX21" fmla="*/ 386 w 10035"/>
                <a:gd name="connsiteY21" fmla="*/ 42 h 10000"/>
                <a:gd name="connsiteX22" fmla="*/ 572 w 10035"/>
                <a:gd name="connsiteY22" fmla="*/ 23 h 10000"/>
                <a:gd name="connsiteX23" fmla="*/ 788 w 10035"/>
                <a:gd name="connsiteY23" fmla="*/ 8 h 10000"/>
                <a:gd name="connsiteX24" fmla="*/ 1024 w 10035"/>
                <a:gd name="connsiteY24" fmla="*/ 0 h 10000"/>
                <a:gd name="connsiteX0" fmla="*/ 788 w 10035"/>
                <a:gd name="connsiteY0" fmla="*/ 0 h 9992"/>
                <a:gd name="connsiteX1" fmla="*/ 10035 w 10035"/>
                <a:gd name="connsiteY1" fmla="*/ 7571 h 9992"/>
                <a:gd name="connsiteX2" fmla="*/ 10016 w 10035"/>
                <a:gd name="connsiteY2" fmla="*/ 9415 h 9992"/>
                <a:gd name="connsiteX3" fmla="*/ 9954 w 10035"/>
                <a:gd name="connsiteY3" fmla="*/ 9571 h 9992"/>
                <a:gd name="connsiteX4" fmla="*/ 9810 w 10035"/>
                <a:gd name="connsiteY4" fmla="*/ 9707 h 9992"/>
                <a:gd name="connsiteX5" fmla="*/ 9563 w 10035"/>
                <a:gd name="connsiteY5" fmla="*/ 9825 h 9992"/>
                <a:gd name="connsiteX6" fmla="*/ 9244 w 10035"/>
                <a:gd name="connsiteY6" fmla="*/ 9916 h 9992"/>
                <a:gd name="connsiteX7" fmla="*/ 8864 w 10035"/>
                <a:gd name="connsiteY7" fmla="*/ 9977 h 9992"/>
                <a:gd name="connsiteX8" fmla="*/ 8452 w 10035"/>
                <a:gd name="connsiteY8" fmla="*/ 9992 h 9992"/>
                <a:gd name="connsiteX9" fmla="*/ 1569 w 10035"/>
                <a:gd name="connsiteY9" fmla="*/ 9992 h 9992"/>
                <a:gd name="connsiteX10" fmla="*/ 1158 w 10035"/>
                <a:gd name="connsiteY10" fmla="*/ 9977 h 9992"/>
                <a:gd name="connsiteX11" fmla="*/ 788 w 10035"/>
                <a:gd name="connsiteY11" fmla="*/ 9916 h 9992"/>
                <a:gd name="connsiteX12" fmla="*/ 479 w 10035"/>
                <a:gd name="connsiteY12" fmla="*/ 9825 h 9992"/>
                <a:gd name="connsiteX13" fmla="*/ 242 w 10035"/>
                <a:gd name="connsiteY13" fmla="*/ 9707 h 9992"/>
                <a:gd name="connsiteX14" fmla="*/ 67 w 10035"/>
                <a:gd name="connsiteY14" fmla="*/ 9571 h 9992"/>
                <a:gd name="connsiteX15" fmla="*/ 16 w 10035"/>
                <a:gd name="connsiteY15" fmla="*/ 9415 h 9992"/>
                <a:gd name="connsiteX16" fmla="*/ 0 w 10035"/>
                <a:gd name="connsiteY16" fmla="*/ 7474 h 9992"/>
                <a:gd name="connsiteX17" fmla="*/ 16 w 10035"/>
                <a:gd name="connsiteY17" fmla="*/ 284 h 9992"/>
                <a:gd name="connsiteX18" fmla="*/ 47 w 10035"/>
                <a:gd name="connsiteY18" fmla="*/ 193 h 9992"/>
                <a:gd name="connsiteX19" fmla="*/ 109 w 10035"/>
                <a:gd name="connsiteY19" fmla="*/ 125 h 9992"/>
                <a:gd name="connsiteX20" fmla="*/ 242 w 10035"/>
                <a:gd name="connsiteY20" fmla="*/ 68 h 9992"/>
                <a:gd name="connsiteX21" fmla="*/ 386 w 10035"/>
                <a:gd name="connsiteY21" fmla="*/ 34 h 9992"/>
                <a:gd name="connsiteX22" fmla="*/ 572 w 10035"/>
                <a:gd name="connsiteY22" fmla="*/ 15 h 9992"/>
                <a:gd name="connsiteX23" fmla="*/ 788 w 10035"/>
                <a:gd name="connsiteY23" fmla="*/ 0 h 9992"/>
                <a:gd name="connsiteX0" fmla="*/ 570 w 10000"/>
                <a:gd name="connsiteY0" fmla="*/ 0 h 9985"/>
                <a:gd name="connsiteX1" fmla="*/ 10000 w 10000"/>
                <a:gd name="connsiteY1" fmla="*/ 7562 h 9985"/>
                <a:gd name="connsiteX2" fmla="*/ 9981 w 10000"/>
                <a:gd name="connsiteY2" fmla="*/ 9408 h 9985"/>
                <a:gd name="connsiteX3" fmla="*/ 9919 w 10000"/>
                <a:gd name="connsiteY3" fmla="*/ 9564 h 9985"/>
                <a:gd name="connsiteX4" fmla="*/ 9776 w 10000"/>
                <a:gd name="connsiteY4" fmla="*/ 9700 h 9985"/>
                <a:gd name="connsiteX5" fmla="*/ 9530 w 10000"/>
                <a:gd name="connsiteY5" fmla="*/ 9818 h 9985"/>
                <a:gd name="connsiteX6" fmla="*/ 9212 w 10000"/>
                <a:gd name="connsiteY6" fmla="*/ 9909 h 9985"/>
                <a:gd name="connsiteX7" fmla="*/ 8833 w 10000"/>
                <a:gd name="connsiteY7" fmla="*/ 9970 h 9985"/>
                <a:gd name="connsiteX8" fmla="*/ 8423 w 10000"/>
                <a:gd name="connsiteY8" fmla="*/ 9985 h 9985"/>
                <a:gd name="connsiteX9" fmla="*/ 1564 w 10000"/>
                <a:gd name="connsiteY9" fmla="*/ 9985 h 9985"/>
                <a:gd name="connsiteX10" fmla="*/ 1154 w 10000"/>
                <a:gd name="connsiteY10" fmla="*/ 9970 h 9985"/>
                <a:gd name="connsiteX11" fmla="*/ 785 w 10000"/>
                <a:gd name="connsiteY11" fmla="*/ 9909 h 9985"/>
                <a:gd name="connsiteX12" fmla="*/ 477 w 10000"/>
                <a:gd name="connsiteY12" fmla="*/ 9818 h 9985"/>
                <a:gd name="connsiteX13" fmla="*/ 241 w 10000"/>
                <a:gd name="connsiteY13" fmla="*/ 9700 h 9985"/>
                <a:gd name="connsiteX14" fmla="*/ 67 w 10000"/>
                <a:gd name="connsiteY14" fmla="*/ 9564 h 9985"/>
                <a:gd name="connsiteX15" fmla="*/ 16 w 10000"/>
                <a:gd name="connsiteY15" fmla="*/ 9408 h 9985"/>
                <a:gd name="connsiteX16" fmla="*/ 0 w 10000"/>
                <a:gd name="connsiteY16" fmla="*/ 7465 h 9985"/>
                <a:gd name="connsiteX17" fmla="*/ 16 w 10000"/>
                <a:gd name="connsiteY17" fmla="*/ 269 h 9985"/>
                <a:gd name="connsiteX18" fmla="*/ 47 w 10000"/>
                <a:gd name="connsiteY18" fmla="*/ 178 h 9985"/>
                <a:gd name="connsiteX19" fmla="*/ 109 w 10000"/>
                <a:gd name="connsiteY19" fmla="*/ 110 h 9985"/>
                <a:gd name="connsiteX20" fmla="*/ 241 w 10000"/>
                <a:gd name="connsiteY20" fmla="*/ 53 h 9985"/>
                <a:gd name="connsiteX21" fmla="*/ 385 w 10000"/>
                <a:gd name="connsiteY21" fmla="*/ 19 h 9985"/>
                <a:gd name="connsiteX22" fmla="*/ 570 w 10000"/>
                <a:gd name="connsiteY22" fmla="*/ 0 h 9985"/>
                <a:gd name="connsiteX0" fmla="*/ 385 w 10000"/>
                <a:gd name="connsiteY0" fmla="*/ 0 h 9981"/>
                <a:gd name="connsiteX1" fmla="*/ 10000 w 10000"/>
                <a:gd name="connsiteY1" fmla="*/ 7554 h 9981"/>
                <a:gd name="connsiteX2" fmla="*/ 9981 w 10000"/>
                <a:gd name="connsiteY2" fmla="*/ 9403 h 9981"/>
                <a:gd name="connsiteX3" fmla="*/ 9919 w 10000"/>
                <a:gd name="connsiteY3" fmla="*/ 9559 h 9981"/>
                <a:gd name="connsiteX4" fmla="*/ 9776 w 10000"/>
                <a:gd name="connsiteY4" fmla="*/ 9696 h 9981"/>
                <a:gd name="connsiteX5" fmla="*/ 9530 w 10000"/>
                <a:gd name="connsiteY5" fmla="*/ 9814 h 9981"/>
                <a:gd name="connsiteX6" fmla="*/ 9212 w 10000"/>
                <a:gd name="connsiteY6" fmla="*/ 9905 h 9981"/>
                <a:gd name="connsiteX7" fmla="*/ 8833 w 10000"/>
                <a:gd name="connsiteY7" fmla="*/ 9966 h 9981"/>
                <a:gd name="connsiteX8" fmla="*/ 8423 w 10000"/>
                <a:gd name="connsiteY8" fmla="*/ 9981 h 9981"/>
                <a:gd name="connsiteX9" fmla="*/ 1564 w 10000"/>
                <a:gd name="connsiteY9" fmla="*/ 9981 h 9981"/>
                <a:gd name="connsiteX10" fmla="*/ 1154 w 10000"/>
                <a:gd name="connsiteY10" fmla="*/ 9966 h 9981"/>
                <a:gd name="connsiteX11" fmla="*/ 785 w 10000"/>
                <a:gd name="connsiteY11" fmla="*/ 9905 h 9981"/>
                <a:gd name="connsiteX12" fmla="*/ 477 w 10000"/>
                <a:gd name="connsiteY12" fmla="*/ 9814 h 9981"/>
                <a:gd name="connsiteX13" fmla="*/ 241 w 10000"/>
                <a:gd name="connsiteY13" fmla="*/ 9696 h 9981"/>
                <a:gd name="connsiteX14" fmla="*/ 67 w 10000"/>
                <a:gd name="connsiteY14" fmla="*/ 9559 h 9981"/>
                <a:gd name="connsiteX15" fmla="*/ 16 w 10000"/>
                <a:gd name="connsiteY15" fmla="*/ 9403 h 9981"/>
                <a:gd name="connsiteX16" fmla="*/ 0 w 10000"/>
                <a:gd name="connsiteY16" fmla="*/ 7457 h 9981"/>
                <a:gd name="connsiteX17" fmla="*/ 16 w 10000"/>
                <a:gd name="connsiteY17" fmla="*/ 250 h 9981"/>
                <a:gd name="connsiteX18" fmla="*/ 47 w 10000"/>
                <a:gd name="connsiteY18" fmla="*/ 159 h 9981"/>
                <a:gd name="connsiteX19" fmla="*/ 109 w 10000"/>
                <a:gd name="connsiteY19" fmla="*/ 91 h 9981"/>
                <a:gd name="connsiteX20" fmla="*/ 241 w 10000"/>
                <a:gd name="connsiteY20" fmla="*/ 34 h 9981"/>
                <a:gd name="connsiteX21" fmla="*/ 385 w 10000"/>
                <a:gd name="connsiteY21" fmla="*/ 0 h 9981"/>
                <a:gd name="connsiteX0" fmla="*/ 385 w 10000"/>
                <a:gd name="connsiteY0" fmla="*/ 0 h 10000"/>
                <a:gd name="connsiteX1" fmla="*/ 10000 w 10000"/>
                <a:gd name="connsiteY1" fmla="*/ 7568 h 10000"/>
                <a:gd name="connsiteX2" fmla="*/ 9981 w 10000"/>
                <a:gd name="connsiteY2" fmla="*/ 9421 h 10000"/>
                <a:gd name="connsiteX3" fmla="*/ 9919 w 10000"/>
                <a:gd name="connsiteY3" fmla="*/ 9577 h 10000"/>
                <a:gd name="connsiteX4" fmla="*/ 9776 w 10000"/>
                <a:gd name="connsiteY4" fmla="*/ 9714 h 10000"/>
                <a:gd name="connsiteX5" fmla="*/ 9530 w 10000"/>
                <a:gd name="connsiteY5" fmla="*/ 9833 h 10000"/>
                <a:gd name="connsiteX6" fmla="*/ 9212 w 10000"/>
                <a:gd name="connsiteY6" fmla="*/ 9924 h 10000"/>
                <a:gd name="connsiteX7" fmla="*/ 8833 w 10000"/>
                <a:gd name="connsiteY7" fmla="*/ 9985 h 10000"/>
                <a:gd name="connsiteX8" fmla="*/ 8423 w 10000"/>
                <a:gd name="connsiteY8" fmla="*/ 10000 h 10000"/>
                <a:gd name="connsiteX9" fmla="*/ 1564 w 10000"/>
                <a:gd name="connsiteY9" fmla="*/ 10000 h 10000"/>
                <a:gd name="connsiteX10" fmla="*/ 1154 w 10000"/>
                <a:gd name="connsiteY10" fmla="*/ 9985 h 10000"/>
                <a:gd name="connsiteX11" fmla="*/ 785 w 10000"/>
                <a:gd name="connsiteY11" fmla="*/ 9924 h 10000"/>
                <a:gd name="connsiteX12" fmla="*/ 477 w 10000"/>
                <a:gd name="connsiteY12" fmla="*/ 9833 h 10000"/>
                <a:gd name="connsiteX13" fmla="*/ 241 w 10000"/>
                <a:gd name="connsiteY13" fmla="*/ 9714 h 10000"/>
                <a:gd name="connsiteX14" fmla="*/ 67 w 10000"/>
                <a:gd name="connsiteY14" fmla="*/ 9577 h 10000"/>
                <a:gd name="connsiteX15" fmla="*/ 16 w 10000"/>
                <a:gd name="connsiteY15" fmla="*/ 9421 h 10000"/>
                <a:gd name="connsiteX16" fmla="*/ 0 w 10000"/>
                <a:gd name="connsiteY16" fmla="*/ 7471 h 10000"/>
                <a:gd name="connsiteX17" fmla="*/ 16 w 10000"/>
                <a:gd name="connsiteY17" fmla="*/ 250 h 10000"/>
                <a:gd name="connsiteX18" fmla="*/ 47 w 10000"/>
                <a:gd name="connsiteY18" fmla="*/ 159 h 10000"/>
                <a:gd name="connsiteX19" fmla="*/ 109 w 10000"/>
                <a:gd name="connsiteY19" fmla="*/ 91 h 10000"/>
                <a:gd name="connsiteX20" fmla="*/ 385 w 10000"/>
                <a:gd name="connsiteY20" fmla="*/ 0 h 10000"/>
                <a:gd name="connsiteX0" fmla="*/ 109 w 10000"/>
                <a:gd name="connsiteY0" fmla="*/ 0 h 9909"/>
                <a:gd name="connsiteX1" fmla="*/ 10000 w 10000"/>
                <a:gd name="connsiteY1" fmla="*/ 7477 h 9909"/>
                <a:gd name="connsiteX2" fmla="*/ 9981 w 10000"/>
                <a:gd name="connsiteY2" fmla="*/ 9330 h 9909"/>
                <a:gd name="connsiteX3" fmla="*/ 9919 w 10000"/>
                <a:gd name="connsiteY3" fmla="*/ 9486 h 9909"/>
                <a:gd name="connsiteX4" fmla="*/ 9776 w 10000"/>
                <a:gd name="connsiteY4" fmla="*/ 9623 h 9909"/>
                <a:gd name="connsiteX5" fmla="*/ 9530 w 10000"/>
                <a:gd name="connsiteY5" fmla="*/ 9742 h 9909"/>
                <a:gd name="connsiteX6" fmla="*/ 9212 w 10000"/>
                <a:gd name="connsiteY6" fmla="*/ 9833 h 9909"/>
                <a:gd name="connsiteX7" fmla="*/ 8833 w 10000"/>
                <a:gd name="connsiteY7" fmla="*/ 9894 h 9909"/>
                <a:gd name="connsiteX8" fmla="*/ 8423 w 10000"/>
                <a:gd name="connsiteY8" fmla="*/ 9909 h 9909"/>
                <a:gd name="connsiteX9" fmla="*/ 1564 w 10000"/>
                <a:gd name="connsiteY9" fmla="*/ 9909 h 9909"/>
                <a:gd name="connsiteX10" fmla="*/ 1154 w 10000"/>
                <a:gd name="connsiteY10" fmla="*/ 9894 h 9909"/>
                <a:gd name="connsiteX11" fmla="*/ 785 w 10000"/>
                <a:gd name="connsiteY11" fmla="*/ 9833 h 9909"/>
                <a:gd name="connsiteX12" fmla="*/ 477 w 10000"/>
                <a:gd name="connsiteY12" fmla="*/ 9742 h 9909"/>
                <a:gd name="connsiteX13" fmla="*/ 241 w 10000"/>
                <a:gd name="connsiteY13" fmla="*/ 9623 h 9909"/>
                <a:gd name="connsiteX14" fmla="*/ 67 w 10000"/>
                <a:gd name="connsiteY14" fmla="*/ 9486 h 9909"/>
                <a:gd name="connsiteX15" fmla="*/ 16 w 10000"/>
                <a:gd name="connsiteY15" fmla="*/ 9330 h 9909"/>
                <a:gd name="connsiteX16" fmla="*/ 0 w 10000"/>
                <a:gd name="connsiteY16" fmla="*/ 7380 h 9909"/>
                <a:gd name="connsiteX17" fmla="*/ 16 w 10000"/>
                <a:gd name="connsiteY17" fmla="*/ 159 h 9909"/>
                <a:gd name="connsiteX18" fmla="*/ 47 w 10000"/>
                <a:gd name="connsiteY18" fmla="*/ 68 h 9909"/>
                <a:gd name="connsiteX19" fmla="*/ 109 w 10000"/>
                <a:gd name="connsiteY19" fmla="*/ 0 h 9909"/>
                <a:gd name="connsiteX0" fmla="*/ 47 w 10000"/>
                <a:gd name="connsiteY0" fmla="*/ 0 h 9931"/>
                <a:gd name="connsiteX1" fmla="*/ 10000 w 10000"/>
                <a:gd name="connsiteY1" fmla="*/ 7477 h 9931"/>
                <a:gd name="connsiteX2" fmla="*/ 9981 w 10000"/>
                <a:gd name="connsiteY2" fmla="*/ 9347 h 9931"/>
                <a:gd name="connsiteX3" fmla="*/ 9919 w 10000"/>
                <a:gd name="connsiteY3" fmla="*/ 9504 h 9931"/>
                <a:gd name="connsiteX4" fmla="*/ 9776 w 10000"/>
                <a:gd name="connsiteY4" fmla="*/ 9642 h 9931"/>
                <a:gd name="connsiteX5" fmla="*/ 9530 w 10000"/>
                <a:gd name="connsiteY5" fmla="*/ 9762 h 9931"/>
                <a:gd name="connsiteX6" fmla="*/ 9212 w 10000"/>
                <a:gd name="connsiteY6" fmla="*/ 9854 h 9931"/>
                <a:gd name="connsiteX7" fmla="*/ 8833 w 10000"/>
                <a:gd name="connsiteY7" fmla="*/ 9916 h 9931"/>
                <a:gd name="connsiteX8" fmla="*/ 8423 w 10000"/>
                <a:gd name="connsiteY8" fmla="*/ 9931 h 9931"/>
                <a:gd name="connsiteX9" fmla="*/ 1564 w 10000"/>
                <a:gd name="connsiteY9" fmla="*/ 9931 h 9931"/>
                <a:gd name="connsiteX10" fmla="*/ 1154 w 10000"/>
                <a:gd name="connsiteY10" fmla="*/ 9916 h 9931"/>
                <a:gd name="connsiteX11" fmla="*/ 785 w 10000"/>
                <a:gd name="connsiteY11" fmla="*/ 9854 h 9931"/>
                <a:gd name="connsiteX12" fmla="*/ 477 w 10000"/>
                <a:gd name="connsiteY12" fmla="*/ 9762 h 9931"/>
                <a:gd name="connsiteX13" fmla="*/ 241 w 10000"/>
                <a:gd name="connsiteY13" fmla="*/ 9642 h 9931"/>
                <a:gd name="connsiteX14" fmla="*/ 67 w 10000"/>
                <a:gd name="connsiteY14" fmla="*/ 9504 h 9931"/>
                <a:gd name="connsiteX15" fmla="*/ 16 w 10000"/>
                <a:gd name="connsiteY15" fmla="*/ 9347 h 9931"/>
                <a:gd name="connsiteX16" fmla="*/ 0 w 10000"/>
                <a:gd name="connsiteY16" fmla="*/ 7379 h 9931"/>
                <a:gd name="connsiteX17" fmla="*/ 16 w 10000"/>
                <a:gd name="connsiteY17" fmla="*/ 91 h 9931"/>
                <a:gd name="connsiteX18" fmla="*/ 47 w 10000"/>
                <a:gd name="connsiteY18" fmla="*/ 0 h 9931"/>
                <a:gd name="connsiteX0" fmla="*/ 16 w 10000"/>
                <a:gd name="connsiteY0" fmla="*/ 0 h 9908"/>
                <a:gd name="connsiteX1" fmla="*/ 10000 w 10000"/>
                <a:gd name="connsiteY1" fmla="*/ 7437 h 9908"/>
                <a:gd name="connsiteX2" fmla="*/ 9981 w 10000"/>
                <a:gd name="connsiteY2" fmla="*/ 9320 h 9908"/>
                <a:gd name="connsiteX3" fmla="*/ 9919 w 10000"/>
                <a:gd name="connsiteY3" fmla="*/ 9478 h 9908"/>
                <a:gd name="connsiteX4" fmla="*/ 9776 w 10000"/>
                <a:gd name="connsiteY4" fmla="*/ 9617 h 9908"/>
                <a:gd name="connsiteX5" fmla="*/ 9530 w 10000"/>
                <a:gd name="connsiteY5" fmla="*/ 9738 h 9908"/>
                <a:gd name="connsiteX6" fmla="*/ 9212 w 10000"/>
                <a:gd name="connsiteY6" fmla="*/ 9830 h 9908"/>
                <a:gd name="connsiteX7" fmla="*/ 8833 w 10000"/>
                <a:gd name="connsiteY7" fmla="*/ 9893 h 9908"/>
                <a:gd name="connsiteX8" fmla="*/ 8423 w 10000"/>
                <a:gd name="connsiteY8" fmla="*/ 9908 h 9908"/>
                <a:gd name="connsiteX9" fmla="*/ 1564 w 10000"/>
                <a:gd name="connsiteY9" fmla="*/ 9908 h 9908"/>
                <a:gd name="connsiteX10" fmla="*/ 1154 w 10000"/>
                <a:gd name="connsiteY10" fmla="*/ 9893 h 9908"/>
                <a:gd name="connsiteX11" fmla="*/ 785 w 10000"/>
                <a:gd name="connsiteY11" fmla="*/ 9830 h 9908"/>
                <a:gd name="connsiteX12" fmla="*/ 477 w 10000"/>
                <a:gd name="connsiteY12" fmla="*/ 9738 h 9908"/>
                <a:gd name="connsiteX13" fmla="*/ 241 w 10000"/>
                <a:gd name="connsiteY13" fmla="*/ 9617 h 9908"/>
                <a:gd name="connsiteX14" fmla="*/ 67 w 10000"/>
                <a:gd name="connsiteY14" fmla="*/ 9478 h 9908"/>
                <a:gd name="connsiteX15" fmla="*/ 16 w 10000"/>
                <a:gd name="connsiteY15" fmla="*/ 9320 h 9908"/>
                <a:gd name="connsiteX16" fmla="*/ 0 w 10000"/>
                <a:gd name="connsiteY16" fmla="*/ 7338 h 9908"/>
                <a:gd name="connsiteX17" fmla="*/ 16 w 10000"/>
                <a:gd name="connsiteY17" fmla="*/ 0 h 9908"/>
                <a:gd name="connsiteX0" fmla="*/ 0 w 10000"/>
                <a:gd name="connsiteY0" fmla="*/ 199 h 2793"/>
                <a:gd name="connsiteX1" fmla="*/ 10000 w 10000"/>
                <a:gd name="connsiteY1" fmla="*/ 299 h 2793"/>
                <a:gd name="connsiteX2" fmla="*/ 9981 w 10000"/>
                <a:gd name="connsiteY2" fmla="*/ 2200 h 2793"/>
                <a:gd name="connsiteX3" fmla="*/ 9919 w 10000"/>
                <a:gd name="connsiteY3" fmla="*/ 2359 h 2793"/>
                <a:gd name="connsiteX4" fmla="*/ 9776 w 10000"/>
                <a:gd name="connsiteY4" fmla="*/ 2499 h 2793"/>
                <a:gd name="connsiteX5" fmla="*/ 9530 w 10000"/>
                <a:gd name="connsiteY5" fmla="*/ 2621 h 2793"/>
                <a:gd name="connsiteX6" fmla="*/ 9212 w 10000"/>
                <a:gd name="connsiteY6" fmla="*/ 2714 h 2793"/>
                <a:gd name="connsiteX7" fmla="*/ 8833 w 10000"/>
                <a:gd name="connsiteY7" fmla="*/ 2778 h 2793"/>
                <a:gd name="connsiteX8" fmla="*/ 8423 w 10000"/>
                <a:gd name="connsiteY8" fmla="*/ 2793 h 2793"/>
                <a:gd name="connsiteX9" fmla="*/ 1564 w 10000"/>
                <a:gd name="connsiteY9" fmla="*/ 2793 h 2793"/>
                <a:gd name="connsiteX10" fmla="*/ 1154 w 10000"/>
                <a:gd name="connsiteY10" fmla="*/ 2778 h 2793"/>
                <a:gd name="connsiteX11" fmla="*/ 785 w 10000"/>
                <a:gd name="connsiteY11" fmla="*/ 2714 h 2793"/>
                <a:gd name="connsiteX12" fmla="*/ 477 w 10000"/>
                <a:gd name="connsiteY12" fmla="*/ 2621 h 2793"/>
                <a:gd name="connsiteX13" fmla="*/ 241 w 10000"/>
                <a:gd name="connsiteY13" fmla="*/ 2499 h 2793"/>
                <a:gd name="connsiteX14" fmla="*/ 67 w 10000"/>
                <a:gd name="connsiteY14" fmla="*/ 2359 h 2793"/>
                <a:gd name="connsiteX15" fmla="*/ 16 w 10000"/>
                <a:gd name="connsiteY15" fmla="*/ 2200 h 2793"/>
                <a:gd name="connsiteX16" fmla="*/ 0 w 10000"/>
                <a:gd name="connsiteY16" fmla="*/ 199 h 2793"/>
                <a:gd name="connsiteX0" fmla="*/ 0 w 10000"/>
                <a:gd name="connsiteY0" fmla="*/ 0 h 9288"/>
                <a:gd name="connsiteX1" fmla="*/ 10000 w 10000"/>
                <a:gd name="connsiteY1" fmla="*/ 359 h 9288"/>
                <a:gd name="connsiteX2" fmla="*/ 9981 w 10000"/>
                <a:gd name="connsiteY2" fmla="*/ 7165 h 9288"/>
                <a:gd name="connsiteX3" fmla="*/ 9919 w 10000"/>
                <a:gd name="connsiteY3" fmla="*/ 7734 h 9288"/>
                <a:gd name="connsiteX4" fmla="*/ 9776 w 10000"/>
                <a:gd name="connsiteY4" fmla="*/ 8235 h 9288"/>
                <a:gd name="connsiteX5" fmla="*/ 9530 w 10000"/>
                <a:gd name="connsiteY5" fmla="*/ 8672 h 9288"/>
                <a:gd name="connsiteX6" fmla="*/ 9212 w 10000"/>
                <a:gd name="connsiteY6" fmla="*/ 9005 h 9288"/>
                <a:gd name="connsiteX7" fmla="*/ 8833 w 10000"/>
                <a:gd name="connsiteY7" fmla="*/ 9234 h 9288"/>
                <a:gd name="connsiteX8" fmla="*/ 8423 w 10000"/>
                <a:gd name="connsiteY8" fmla="*/ 9288 h 9288"/>
                <a:gd name="connsiteX9" fmla="*/ 1564 w 10000"/>
                <a:gd name="connsiteY9" fmla="*/ 9288 h 9288"/>
                <a:gd name="connsiteX10" fmla="*/ 1154 w 10000"/>
                <a:gd name="connsiteY10" fmla="*/ 9234 h 9288"/>
                <a:gd name="connsiteX11" fmla="*/ 785 w 10000"/>
                <a:gd name="connsiteY11" fmla="*/ 9005 h 9288"/>
                <a:gd name="connsiteX12" fmla="*/ 477 w 10000"/>
                <a:gd name="connsiteY12" fmla="*/ 8672 h 9288"/>
                <a:gd name="connsiteX13" fmla="*/ 241 w 10000"/>
                <a:gd name="connsiteY13" fmla="*/ 8235 h 9288"/>
                <a:gd name="connsiteX14" fmla="*/ 67 w 10000"/>
                <a:gd name="connsiteY14" fmla="*/ 7734 h 9288"/>
                <a:gd name="connsiteX15" fmla="*/ 16 w 10000"/>
                <a:gd name="connsiteY15" fmla="*/ 7165 h 9288"/>
                <a:gd name="connsiteX16" fmla="*/ 0 w 10000"/>
                <a:gd name="connsiteY16" fmla="*/ 0 h 9288"/>
                <a:gd name="connsiteX0" fmla="*/ 755 w 10755"/>
                <a:gd name="connsiteY0" fmla="*/ 320 h 10320"/>
                <a:gd name="connsiteX1" fmla="*/ 10755 w 10755"/>
                <a:gd name="connsiteY1" fmla="*/ 707 h 10320"/>
                <a:gd name="connsiteX2" fmla="*/ 10736 w 10755"/>
                <a:gd name="connsiteY2" fmla="*/ 8034 h 10320"/>
                <a:gd name="connsiteX3" fmla="*/ 10674 w 10755"/>
                <a:gd name="connsiteY3" fmla="*/ 8647 h 10320"/>
                <a:gd name="connsiteX4" fmla="*/ 10531 w 10755"/>
                <a:gd name="connsiteY4" fmla="*/ 9186 h 10320"/>
                <a:gd name="connsiteX5" fmla="*/ 10285 w 10755"/>
                <a:gd name="connsiteY5" fmla="*/ 9657 h 10320"/>
                <a:gd name="connsiteX6" fmla="*/ 9967 w 10755"/>
                <a:gd name="connsiteY6" fmla="*/ 10015 h 10320"/>
                <a:gd name="connsiteX7" fmla="*/ 9588 w 10755"/>
                <a:gd name="connsiteY7" fmla="*/ 10262 h 10320"/>
                <a:gd name="connsiteX8" fmla="*/ 9178 w 10755"/>
                <a:gd name="connsiteY8" fmla="*/ 10320 h 10320"/>
                <a:gd name="connsiteX9" fmla="*/ 2319 w 10755"/>
                <a:gd name="connsiteY9" fmla="*/ 10320 h 10320"/>
                <a:gd name="connsiteX10" fmla="*/ 1909 w 10755"/>
                <a:gd name="connsiteY10" fmla="*/ 10262 h 10320"/>
                <a:gd name="connsiteX11" fmla="*/ 1540 w 10755"/>
                <a:gd name="connsiteY11" fmla="*/ 10015 h 10320"/>
                <a:gd name="connsiteX12" fmla="*/ 1232 w 10755"/>
                <a:gd name="connsiteY12" fmla="*/ 9657 h 10320"/>
                <a:gd name="connsiteX13" fmla="*/ 996 w 10755"/>
                <a:gd name="connsiteY13" fmla="*/ 9186 h 10320"/>
                <a:gd name="connsiteX14" fmla="*/ 822 w 10755"/>
                <a:gd name="connsiteY14" fmla="*/ 8647 h 10320"/>
                <a:gd name="connsiteX15" fmla="*/ 771 w 10755"/>
                <a:gd name="connsiteY15" fmla="*/ 8034 h 10320"/>
                <a:gd name="connsiteX16" fmla="*/ 712 w 10755"/>
                <a:gd name="connsiteY16" fmla="*/ 685 h 10320"/>
                <a:gd name="connsiteX17" fmla="*/ 755 w 10755"/>
                <a:gd name="connsiteY17" fmla="*/ 320 h 10320"/>
                <a:gd name="connsiteX0" fmla="*/ 728 w 10771"/>
                <a:gd name="connsiteY0" fmla="*/ 906 h 10541"/>
                <a:gd name="connsiteX1" fmla="*/ 10771 w 10771"/>
                <a:gd name="connsiteY1" fmla="*/ 928 h 10541"/>
                <a:gd name="connsiteX2" fmla="*/ 10752 w 10771"/>
                <a:gd name="connsiteY2" fmla="*/ 8255 h 10541"/>
                <a:gd name="connsiteX3" fmla="*/ 10690 w 10771"/>
                <a:gd name="connsiteY3" fmla="*/ 8868 h 10541"/>
                <a:gd name="connsiteX4" fmla="*/ 10547 w 10771"/>
                <a:gd name="connsiteY4" fmla="*/ 9407 h 10541"/>
                <a:gd name="connsiteX5" fmla="*/ 10301 w 10771"/>
                <a:gd name="connsiteY5" fmla="*/ 9878 h 10541"/>
                <a:gd name="connsiteX6" fmla="*/ 9983 w 10771"/>
                <a:gd name="connsiteY6" fmla="*/ 10236 h 10541"/>
                <a:gd name="connsiteX7" fmla="*/ 9604 w 10771"/>
                <a:gd name="connsiteY7" fmla="*/ 10483 h 10541"/>
                <a:gd name="connsiteX8" fmla="*/ 9194 w 10771"/>
                <a:gd name="connsiteY8" fmla="*/ 10541 h 10541"/>
                <a:gd name="connsiteX9" fmla="*/ 2335 w 10771"/>
                <a:gd name="connsiteY9" fmla="*/ 10541 h 10541"/>
                <a:gd name="connsiteX10" fmla="*/ 1925 w 10771"/>
                <a:gd name="connsiteY10" fmla="*/ 10483 h 10541"/>
                <a:gd name="connsiteX11" fmla="*/ 1556 w 10771"/>
                <a:gd name="connsiteY11" fmla="*/ 10236 h 10541"/>
                <a:gd name="connsiteX12" fmla="*/ 1248 w 10771"/>
                <a:gd name="connsiteY12" fmla="*/ 9878 h 10541"/>
                <a:gd name="connsiteX13" fmla="*/ 1012 w 10771"/>
                <a:gd name="connsiteY13" fmla="*/ 9407 h 10541"/>
                <a:gd name="connsiteX14" fmla="*/ 838 w 10771"/>
                <a:gd name="connsiteY14" fmla="*/ 8868 h 10541"/>
                <a:gd name="connsiteX15" fmla="*/ 787 w 10771"/>
                <a:gd name="connsiteY15" fmla="*/ 8255 h 10541"/>
                <a:gd name="connsiteX16" fmla="*/ 728 w 10771"/>
                <a:gd name="connsiteY16" fmla="*/ 906 h 10541"/>
                <a:gd name="connsiteX0" fmla="*/ 0 w 10043"/>
                <a:gd name="connsiteY0" fmla="*/ 906 h 10541"/>
                <a:gd name="connsiteX1" fmla="*/ 10043 w 10043"/>
                <a:gd name="connsiteY1" fmla="*/ 928 h 10541"/>
                <a:gd name="connsiteX2" fmla="*/ 10024 w 10043"/>
                <a:gd name="connsiteY2" fmla="*/ 8255 h 10541"/>
                <a:gd name="connsiteX3" fmla="*/ 9962 w 10043"/>
                <a:gd name="connsiteY3" fmla="*/ 8868 h 10541"/>
                <a:gd name="connsiteX4" fmla="*/ 9819 w 10043"/>
                <a:gd name="connsiteY4" fmla="*/ 9407 h 10541"/>
                <a:gd name="connsiteX5" fmla="*/ 9573 w 10043"/>
                <a:gd name="connsiteY5" fmla="*/ 9878 h 10541"/>
                <a:gd name="connsiteX6" fmla="*/ 9255 w 10043"/>
                <a:gd name="connsiteY6" fmla="*/ 10236 h 10541"/>
                <a:gd name="connsiteX7" fmla="*/ 8876 w 10043"/>
                <a:gd name="connsiteY7" fmla="*/ 10483 h 10541"/>
                <a:gd name="connsiteX8" fmla="*/ 8466 w 10043"/>
                <a:gd name="connsiteY8" fmla="*/ 10541 h 10541"/>
                <a:gd name="connsiteX9" fmla="*/ 1607 w 10043"/>
                <a:gd name="connsiteY9" fmla="*/ 10541 h 10541"/>
                <a:gd name="connsiteX10" fmla="*/ 1197 w 10043"/>
                <a:gd name="connsiteY10" fmla="*/ 10483 h 10541"/>
                <a:gd name="connsiteX11" fmla="*/ 828 w 10043"/>
                <a:gd name="connsiteY11" fmla="*/ 10236 h 10541"/>
                <a:gd name="connsiteX12" fmla="*/ 520 w 10043"/>
                <a:gd name="connsiteY12" fmla="*/ 9878 h 10541"/>
                <a:gd name="connsiteX13" fmla="*/ 284 w 10043"/>
                <a:gd name="connsiteY13" fmla="*/ 9407 h 10541"/>
                <a:gd name="connsiteX14" fmla="*/ 110 w 10043"/>
                <a:gd name="connsiteY14" fmla="*/ 8868 h 10541"/>
                <a:gd name="connsiteX15" fmla="*/ 59 w 10043"/>
                <a:gd name="connsiteY15" fmla="*/ 8255 h 10541"/>
                <a:gd name="connsiteX16" fmla="*/ 0 w 10043"/>
                <a:gd name="connsiteY16" fmla="*/ 906 h 10541"/>
                <a:gd name="connsiteX0" fmla="*/ 0 w 10043"/>
                <a:gd name="connsiteY0" fmla="*/ 0 h 9635"/>
                <a:gd name="connsiteX1" fmla="*/ 10043 w 10043"/>
                <a:gd name="connsiteY1" fmla="*/ 22 h 9635"/>
                <a:gd name="connsiteX2" fmla="*/ 10024 w 10043"/>
                <a:gd name="connsiteY2" fmla="*/ 7349 h 9635"/>
                <a:gd name="connsiteX3" fmla="*/ 9962 w 10043"/>
                <a:gd name="connsiteY3" fmla="*/ 7962 h 9635"/>
                <a:gd name="connsiteX4" fmla="*/ 9819 w 10043"/>
                <a:gd name="connsiteY4" fmla="*/ 8501 h 9635"/>
                <a:gd name="connsiteX5" fmla="*/ 9573 w 10043"/>
                <a:gd name="connsiteY5" fmla="*/ 8972 h 9635"/>
                <a:gd name="connsiteX6" fmla="*/ 9255 w 10043"/>
                <a:gd name="connsiteY6" fmla="*/ 9330 h 9635"/>
                <a:gd name="connsiteX7" fmla="*/ 8876 w 10043"/>
                <a:gd name="connsiteY7" fmla="*/ 9577 h 9635"/>
                <a:gd name="connsiteX8" fmla="*/ 8466 w 10043"/>
                <a:gd name="connsiteY8" fmla="*/ 9635 h 9635"/>
                <a:gd name="connsiteX9" fmla="*/ 1607 w 10043"/>
                <a:gd name="connsiteY9" fmla="*/ 9635 h 9635"/>
                <a:gd name="connsiteX10" fmla="*/ 1197 w 10043"/>
                <a:gd name="connsiteY10" fmla="*/ 9577 h 9635"/>
                <a:gd name="connsiteX11" fmla="*/ 828 w 10043"/>
                <a:gd name="connsiteY11" fmla="*/ 9330 h 9635"/>
                <a:gd name="connsiteX12" fmla="*/ 520 w 10043"/>
                <a:gd name="connsiteY12" fmla="*/ 8972 h 9635"/>
                <a:gd name="connsiteX13" fmla="*/ 284 w 10043"/>
                <a:gd name="connsiteY13" fmla="*/ 8501 h 9635"/>
                <a:gd name="connsiteX14" fmla="*/ 110 w 10043"/>
                <a:gd name="connsiteY14" fmla="*/ 7962 h 9635"/>
                <a:gd name="connsiteX15" fmla="*/ 59 w 10043"/>
                <a:gd name="connsiteY15" fmla="*/ 7349 h 9635"/>
                <a:gd name="connsiteX16" fmla="*/ 0 w 10043"/>
                <a:gd name="connsiteY16" fmla="*/ 0 h 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043" h="9635">
                  <a:moveTo>
                    <a:pt x="0" y="0"/>
                  </a:moveTo>
                  <a:lnTo>
                    <a:pt x="10043" y="22"/>
                  </a:lnTo>
                  <a:cubicBezTo>
                    <a:pt x="10037" y="2464"/>
                    <a:pt x="10030" y="4905"/>
                    <a:pt x="10024" y="7349"/>
                  </a:cubicBezTo>
                  <a:cubicBezTo>
                    <a:pt x="10003" y="7550"/>
                    <a:pt x="9983" y="7762"/>
                    <a:pt x="9962" y="7962"/>
                  </a:cubicBezTo>
                  <a:cubicBezTo>
                    <a:pt x="9914" y="8140"/>
                    <a:pt x="9867" y="8328"/>
                    <a:pt x="9819" y="8501"/>
                  </a:cubicBezTo>
                  <a:lnTo>
                    <a:pt x="9573" y="8972"/>
                  </a:lnTo>
                  <a:lnTo>
                    <a:pt x="9255" y="9330"/>
                  </a:lnTo>
                  <a:lnTo>
                    <a:pt x="8876" y="9577"/>
                  </a:lnTo>
                  <a:lnTo>
                    <a:pt x="8466" y="9635"/>
                  </a:lnTo>
                  <a:lnTo>
                    <a:pt x="1607" y="9635"/>
                  </a:lnTo>
                  <a:lnTo>
                    <a:pt x="1197" y="9577"/>
                  </a:lnTo>
                  <a:lnTo>
                    <a:pt x="828" y="9330"/>
                  </a:lnTo>
                  <a:lnTo>
                    <a:pt x="520" y="8972"/>
                  </a:lnTo>
                  <a:lnTo>
                    <a:pt x="284" y="8501"/>
                  </a:lnTo>
                  <a:lnTo>
                    <a:pt x="110" y="7962"/>
                  </a:lnTo>
                  <a:cubicBezTo>
                    <a:pt x="93" y="7762"/>
                    <a:pt x="76" y="7550"/>
                    <a:pt x="59" y="7349"/>
                  </a:cubicBezTo>
                  <a:cubicBezTo>
                    <a:pt x="39" y="4899"/>
                    <a:pt x="20" y="2450"/>
                    <a:pt x="0" y="0"/>
                  </a:cubicBezTo>
                  <a:close/>
                </a:path>
              </a:pathLst>
            </a:custGeom>
            <a:gradFill>
              <a:gsLst>
                <a:gs pos="83000">
                  <a:schemeClr val="bg1">
                    <a:lumMod val="63000"/>
                  </a:schemeClr>
                </a:gs>
                <a:gs pos="0">
                  <a:srgbClr val="5A5A5A">
                    <a:lumMod val="54000"/>
                  </a:srgbClr>
                </a:gs>
                <a:gs pos="39195">
                  <a:schemeClr val="bg1">
                    <a:lumMod val="89000"/>
                    <a:lumOff val="11000"/>
                  </a:schemeClr>
                </a:gs>
                <a:gs pos="62000">
                  <a:srgbClr val="000000">
                    <a:lumMod val="77000"/>
                  </a:srgbClr>
                </a:gs>
                <a:gs pos="13000">
                  <a:schemeClr val="bg1">
                    <a:lumMod val="65000"/>
                  </a:schemeClr>
                </a:gs>
                <a:gs pos="100000">
                  <a:schemeClr val="tx1">
                    <a:alpha val="53000"/>
                    <a:lumMod val="66000"/>
                    <a:lumOff val="34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F36EC145-63C0-4971-880E-779B5BE0869F}"/>
                </a:ext>
              </a:extLst>
            </p:cNvPr>
            <p:cNvSpPr>
              <a:spLocks/>
            </p:cNvSpPr>
            <p:nvPr/>
          </p:nvSpPr>
          <p:spPr bwMode="auto">
            <a:xfrm rot="3243413">
              <a:off x="7592344" y="3980105"/>
              <a:ext cx="366349" cy="266539"/>
            </a:xfrm>
            <a:custGeom>
              <a:avLst/>
              <a:gdLst>
                <a:gd name="T0" fmla="*/ 124 w 972"/>
                <a:gd name="T1" fmla="*/ 0 h 2636"/>
                <a:gd name="T2" fmla="*/ 151 w 972"/>
                <a:gd name="T3" fmla="*/ 0 h 2636"/>
                <a:gd name="T4" fmla="*/ 820 w 972"/>
                <a:gd name="T5" fmla="*/ 0 h 2636"/>
                <a:gd name="T6" fmla="*/ 848 w 972"/>
                <a:gd name="T7" fmla="*/ 0 h 2636"/>
                <a:gd name="T8" fmla="*/ 873 w 972"/>
                <a:gd name="T9" fmla="*/ 0 h 2636"/>
                <a:gd name="T10" fmla="*/ 897 w 972"/>
                <a:gd name="T11" fmla="*/ 2 h 2636"/>
                <a:gd name="T12" fmla="*/ 919 w 972"/>
                <a:gd name="T13" fmla="*/ 6 h 2636"/>
                <a:gd name="T14" fmla="*/ 937 w 972"/>
                <a:gd name="T15" fmla="*/ 11 h 2636"/>
                <a:gd name="T16" fmla="*/ 952 w 972"/>
                <a:gd name="T17" fmla="*/ 20 h 2636"/>
                <a:gd name="T18" fmla="*/ 963 w 972"/>
                <a:gd name="T19" fmla="*/ 35 h 2636"/>
                <a:gd name="T20" fmla="*/ 970 w 972"/>
                <a:gd name="T21" fmla="*/ 53 h 2636"/>
                <a:gd name="T22" fmla="*/ 972 w 972"/>
                <a:gd name="T23" fmla="*/ 77 h 2636"/>
                <a:gd name="T24" fmla="*/ 972 w 972"/>
                <a:gd name="T25" fmla="*/ 2484 h 2636"/>
                <a:gd name="T26" fmla="*/ 966 w 972"/>
                <a:gd name="T27" fmla="*/ 2525 h 2636"/>
                <a:gd name="T28" fmla="*/ 952 w 972"/>
                <a:gd name="T29" fmla="*/ 2561 h 2636"/>
                <a:gd name="T30" fmla="*/ 928 w 972"/>
                <a:gd name="T31" fmla="*/ 2592 h 2636"/>
                <a:gd name="T32" fmla="*/ 897 w 972"/>
                <a:gd name="T33" fmla="*/ 2616 h 2636"/>
                <a:gd name="T34" fmla="*/ 860 w 972"/>
                <a:gd name="T35" fmla="*/ 2632 h 2636"/>
                <a:gd name="T36" fmla="*/ 820 w 972"/>
                <a:gd name="T37" fmla="*/ 2636 h 2636"/>
                <a:gd name="T38" fmla="*/ 151 w 972"/>
                <a:gd name="T39" fmla="*/ 2636 h 2636"/>
                <a:gd name="T40" fmla="*/ 111 w 972"/>
                <a:gd name="T41" fmla="*/ 2632 h 2636"/>
                <a:gd name="T42" fmla="*/ 75 w 972"/>
                <a:gd name="T43" fmla="*/ 2616 h 2636"/>
                <a:gd name="T44" fmla="*/ 45 w 972"/>
                <a:gd name="T45" fmla="*/ 2592 h 2636"/>
                <a:gd name="T46" fmla="*/ 22 w 972"/>
                <a:gd name="T47" fmla="*/ 2561 h 2636"/>
                <a:gd name="T48" fmla="*/ 5 w 972"/>
                <a:gd name="T49" fmla="*/ 2525 h 2636"/>
                <a:gd name="T50" fmla="*/ 0 w 972"/>
                <a:gd name="T51" fmla="*/ 2484 h 2636"/>
                <a:gd name="T52" fmla="*/ 0 w 972"/>
                <a:gd name="T53" fmla="*/ 77 h 2636"/>
                <a:gd name="T54" fmla="*/ 3 w 972"/>
                <a:gd name="T55" fmla="*/ 53 h 2636"/>
                <a:gd name="T56" fmla="*/ 9 w 972"/>
                <a:gd name="T57" fmla="*/ 35 h 2636"/>
                <a:gd name="T58" fmla="*/ 22 w 972"/>
                <a:gd name="T59" fmla="*/ 20 h 2636"/>
                <a:gd name="T60" fmla="*/ 36 w 972"/>
                <a:gd name="T61" fmla="*/ 11 h 2636"/>
                <a:gd name="T62" fmla="*/ 54 w 972"/>
                <a:gd name="T63" fmla="*/ 6 h 2636"/>
                <a:gd name="T64" fmla="*/ 75 w 972"/>
                <a:gd name="T65" fmla="*/ 2 h 2636"/>
                <a:gd name="T66" fmla="*/ 98 w 972"/>
                <a:gd name="T67" fmla="*/ 0 h 2636"/>
                <a:gd name="T68" fmla="*/ 124 w 972"/>
                <a:gd name="T69" fmla="*/ 0 h 2636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35 w 10035"/>
                <a:gd name="connsiteY12" fmla="*/ 9423 h 10000"/>
                <a:gd name="connsiteX13" fmla="*/ 9973 w 10035"/>
                <a:gd name="connsiteY13" fmla="*/ 9579 h 10000"/>
                <a:gd name="connsiteX14" fmla="*/ 9829 w 10035"/>
                <a:gd name="connsiteY14" fmla="*/ 9715 h 10000"/>
                <a:gd name="connsiteX15" fmla="*/ 9582 w 10035"/>
                <a:gd name="connsiteY15" fmla="*/ 9833 h 10000"/>
                <a:gd name="connsiteX16" fmla="*/ 9263 w 10035"/>
                <a:gd name="connsiteY16" fmla="*/ 9924 h 10000"/>
                <a:gd name="connsiteX17" fmla="*/ 8883 w 10035"/>
                <a:gd name="connsiteY17" fmla="*/ 9985 h 10000"/>
                <a:gd name="connsiteX18" fmla="*/ 8471 w 10035"/>
                <a:gd name="connsiteY18" fmla="*/ 10000 h 10000"/>
                <a:gd name="connsiteX19" fmla="*/ 1588 w 10035"/>
                <a:gd name="connsiteY19" fmla="*/ 10000 h 10000"/>
                <a:gd name="connsiteX20" fmla="*/ 1177 w 10035"/>
                <a:gd name="connsiteY20" fmla="*/ 9985 h 10000"/>
                <a:gd name="connsiteX21" fmla="*/ 807 w 10035"/>
                <a:gd name="connsiteY21" fmla="*/ 9924 h 10000"/>
                <a:gd name="connsiteX22" fmla="*/ 498 w 10035"/>
                <a:gd name="connsiteY22" fmla="*/ 9833 h 10000"/>
                <a:gd name="connsiteX23" fmla="*/ 261 w 10035"/>
                <a:gd name="connsiteY23" fmla="*/ 9715 h 10000"/>
                <a:gd name="connsiteX24" fmla="*/ 86 w 10035"/>
                <a:gd name="connsiteY24" fmla="*/ 9579 h 10000"/>
                <a:gd name="connsiteX25" fmla="*/ 35 w 10035"/>
                <a:gd name="connsiteY25" fmla="*/ 9423 h 10000"/>
                <a:gd name="connsiteX26" fmla="*/ 0 w 10035"/>
                <a:gd name="connsiteY26" fmla="*/ 2691 h 10000"/>
                <a:gd name="connsiteX27" fmla="*/ 35 w 10035"/>
                <a:gd name="connsiteY27" fmla="*/ 292 h 10000"/>
                <a:gd name="connsiteX28" fmla="*/ 66 w 10035"/>
                <a:gd name="connsiteY28" fmla="*/ 201 h 10000"/>
                <a:gd name="connsiteX29" fmla="*/ 128 w 10035"/>
                <a:gd name="connsiteY29" fmla="*/ 133 h 10000"/>
                <a:gd name="connsiteX30" fmla="*/ 261 w 10035"/>
                <a:gd name="connsiteY30" fmla="*/ 76 h 10000"/>
                <a:gd name="connsiteX31" fmla="*/ 405 w 10035"/>
                <a:gd name="connsiteY31" fmla="*/ 42 h 10000"/>
                <a:gd name="connsiteX32" fmla="*/ 591 w 10035"/>
                <a:gd name="connsiteY32" fmla="*/ 23 h 10000"/>
                <a:gd name="connsiteX33" fmla="*/ 807 w 10035"/>
                <a:gd name="connsiteY33" fmla="*/ 8 h 10000"/>
                <a:gd name="connsiteX34" fmla="*/ 1043 w 10035"/>
                <a:gd name="connsiteY34" fmla="*/ 0 h 10000"/>
                <a:gd name="connsiteX35" fmla="*/ 1311 w 10035"/>
                <a:gd name="connsiteY35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9263 w 10035"/>
                <a:gd name="connsiteY17" fmla="*/ 9924 h 10000"/>
                <a:gd name="connsiteX18" fmla="*/ 8883 w 10035"/>
                <a:gd name="connsiteY18" fmla="*/ 9985 h 10000"/>
                <a:gd name="connsiteX19" fmla="*/ 8471 w 10035"/>
                <a:gd name="connsiteY19" fmla="*/ 10000 h 10000"/>
                <a:gd name="connsiteX20" fmla="*/ 1588 w 10035"/>
                <a:gd name="connsiteY20" fmla="*/ 10000 h 10000"/>
                <a:gd name="connsiteX21" fmla="*/ 1177 w 10035"/>
                <a:gd name="connsiteY21" fmla="*/ 9985 h 10000"/>
                <a:gd name="connsiteX22" fmla="*/ 807 w 10035"/>
                <a:gd name="connsiteY22" fmla="*/ 9924 h 10000"/>
                <a:gd name="connsiteX23" fmla="*/ 498 w 10035"/>
                <a:gd name="connsiteY23" fmla="*/ 9833 h 10000"/>
                <a:gd name="connsiteX24" fmla="*/ 261 w 10035"/>
                <a:gd name="connsiteY24" fmla="*/ 9715 h 10000"/>
                <a:gd name="connsiteX25" fmla="*/ 86 w 10035"/>
                <a:gd name="connsiteY25" fmla="*/ 9579 h 10000"/>
                <a:gd name="connsiteX26" fmla="*/ 35 w 10035"/>
                <a:gd name="connsiteY26" fmla="*/ 9423 h 10000"/>
                <a:gd name="connsiteX27" fmla="*/ 0 w 10035"/>
                <a:gd name="connsiteY27" fmla="*/ 2691 h 10000"/>
                <a:gd name="connsiteX28" fmla="*/ 35 w 10035"/>
                <a:gd name="connsiteY28" fmla="*/ 292 h 10000"/>
                <a:gd name="connsiteX29" fmla="*/ 66 w 10035"/>
                <a:gd name="connsiteY29" fmla="*/ 201 h 10000"/>
                <a:gd name="connsiteX30" fmla="*/ 128 w 10035"/>
                <a:gd name="connsiteY30" fmla="*/ 133 h 10000"/>
                <a:gd name="connsiteX31" fmla="*/ 261 w 10035"/>
                <a:gd name="connsiteY31" fmla="*/ 76 h 10000"/>
                <a:gd name="connsiteX32" fmla="*/ 405 w 10035"/>
                <a:gd name="connsiteY32" fmla="*/ 42 h 10000"/>
                <a:gd name="connsiteX33" fmla="*/ 591 w 10035"/>
                <a:gd name="connsiteY33" fmla="*/ 23 h 10000"/>
                <a:gd name="connsiteX34" fmla="*/ 807 w 10035"/>
                <a:gd name="connsiteY34" fmla="*/ 8 h 10000"/>
                <a:gd name="connsiteX35" fmla="*/ 1043 w 10035"/>
                <a:gd name="connsiteY35" fmla="*/ 0 h 10000"/>
                <a:gd name="connsiteX36" fmla="*/ 1311 w 10035"/>
                <a:gd name="connsiteY36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9263 w 10035"/>
                <a:gd name="connsiteY17" fmla="*/ 9924 h 10000"/>
                <a:gd name="connsiteX18" fmla="*/ 8883 w 10035"/>
                <a:gd name="connsiteY18" fmla="*/ 9985 h 10000"/>
                <a:gd name="connsiteX19" fmla="*/ 1588 w 10035"/>
                <a:gd name="connsiteY19" fmla="*/ 10000 h 10000"/>
                <a:gd name="connsiteX20" fmla="*/ 1177 w 10035"/>
                <a:gd name="connsiteY20" fmla="*/ 9985 h 10000"/>
                <a:gd name="connsiteX21" fmla="*/ 807 w 10035"/>
                <a:gd name="connsiteY21" fmla="*/ 9924 h 10000"/>
                <a:gd name="connsiteX22" fmla="*/ 498 w 10035"/>
                <a:gd name="connsiteY22" fmla="*/ 9833 h 10000"/>
                <a:gd name="connsiteX23" fmla="*/ 261 w 10035"/>
                <a:gd name="connsiteY23" fmla="*/ 9715 h 10000"/>
                <a:gd name="connsiteX24" fmla="*/ 86 w 10035"/>
                <a:gd name="connsiteY24" fmla="*/ 9579 h 10000"/>
                <a:gd name="connsiteX25" fmla="*/ 35 w 10035"/>
                <a:gd name="connsiteY25" fmla="*/ 9423 h 10000"/>
                <a:gd name="connsiteX26" fmla="*/ 0 w 10035"/>
                <a:gd name="connsiteY26" fmla="*/ 2691 h 10000"/>
                <a:gd name="connsiteX27" fmla="*/ 35 w 10035"/>
                <a:gd name="connsiteY27" fmla="*/ 292 h 10000"/>
                <a:gd name="connsiteX28" fmla="*/ 66 w 10035"/>
                <a:gd name="connsiteY28" fmla="*/ 201 h 10000"/>
                <a:gd name="connsiteX29" fmla="*/ 128 w 10035"/>
                <a:gd name="connsiteY29" fmla="*/ 133 h 10000"/>
                <a:gd name="connsiteX30" fmla="*/ 261 w 10035"/>
                <a:gd name="connsiteY30" fmla="*/ 76 h 10000"/>
                <a:gd name="connsiteX31" fmla="*/ 405 w 10035"/>
                <a:gd name="connsiteY31" fmla="*/ 42 h 10000"/>
                <a:gd name="connsiteX32" fmla="*/ 591 w 10035"/>
                <a:gd name="connsiteY32" fmla="*/ 23 h 10000"/>
                <a:gd name="connsiteX33" fmla="*/ 807 w 10035"/>
                <a:gd name="connsiteY33" fmla="*/ 8 h 10000"/>
                <a:gd name="connsiteX34" fmla="*/ 1043 w 10035"/>
                <a:gd name="connsiteY34" fmla="*/ 0 h 10000"/>
                <a:gd name="connsiteX35" fmla="*/ 1311 w 10035"/>
                <a:gd name="connsiteY35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9263 w 10035"/>
                <a:gd name="connsiteY17" fmla="*/ 9924 h 10000"/>
                <a:gd name="connsiteX18" fmla="*/ 1588 w 10035"/>
                <a:gd name="connsiteY18" fmla="*/ 10000 h 10000"/>
                <a:gd name="connsiteX19" fmla="*/ 1177 w 10035"/>
                <a:gd name="connsiteY19" fmla="*/ 9985 h 10000"/>
                <a:gd name="connsiteX20" fmla="*/ 807 w 10035"/>
                <a:gd name="connsiteY20" fmla="*/ 9924 h 10000"/>
                <a:gd name="connsiteX21" fmla="*/ 498 w 10035"/>
                <a:gd name="connsiteY21" fmla="*/ 9833 h 10000"/>
                <a:gd name="connsiteX22" fmla="*/ 261 w 10035"/>
                <a:gd name="connsiteY22" fmla="*/ 9715 h 10000"/>
                <a:gd name="connsiteX23" fmla="*/ 86 w 10035"/>
                <a:gd name="connsiteY23" fmla="*/ 9579 h 10000"/>
                <a:gd name="connsiteX24" fmla="*/ 35 w 10035"/>
                <a:gd name="connsiteY24" fmla="*/ 9423 h 10000"/>
                <a:gd name="connsiteX25" fmla="*/ 0 w 10035"/>
                <a:gd name="connsiteY25" fmla="*/ 2691 h 10000"/>
                <a:gd name="connsiteX26" fmla="*/ 35 w 10035"/>
                <a:gd name="connsiteY26" fmla="*/ 292 h 10000"/>
                <a:gd name="connsiteX27" fmla="*/ 66 w 10035"/>
                <a:gd name="connsiteY27" fmla="*/ 201 h 10000"/>
                <a:gd name="connsiteX28" fmla="*/ 128 w 10035"/>
                <a:gd name="connsiteY28" fmla="*/ 133 h 10000"/>
                <a:gd name="connsiteX29" fmla="*/ 261 w 10035"/>
                <a:gd name="connsiteY29" fmla="*/ 76 h 10000"/>
                <a:gd name="connsiteX30" fmla="*/ 405 w 10035"/>
                <a:gd name="connsiteY30" fmla="*/ 42 h 10000"/>
                <a:gd name="connsiteX31" fmla="*/ 591 w 10035"/>
                <a:gd name="connsiteY31" fmla="*/ 23 h 10000"/>
                <a:gd name="connsiteX32" fmla="*/ 807 w 10035"/>
                <a:gd name="connsiteY32" fmla="*/ 8 h 10000"/>
                <a:gd name="connsiteX33" fmla="*/ 1043 w 10035"/>
                <a:gd name="connsiteY33" fmla="*/ 0 h 10000"/>
                <a:gd name="connsiteX34" fmla="*/ 1311 w 10035"/>
                <a:gd name="connsiteY34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1588 w 10035"/>
                <a:gd name="connsiteY17" fmla="*/ 10000 h 10000"/>
                <a:gd name="connsiteX18" fmla="*/ 1177 w 10035"/>
                <a:gd name="connsiteY18" fmla="*/ 9985 h 10000"/>
                <a:gd name="connsiteX19" fmla="*/ 807 w 10035"/>
                <a:gd name="connsiteY19" fmla="*/ 9924 h 10000"/>
                <a:gd name="connsiteX20" fmla="*/ 498 w 10035"/>
                <a:gd name="connsiteY20" fmla="*/ 9833 h 10000"/>
                <a:gd name="connsiteX21" fmla="*/ 261 w 10035"/>
                <a:gd name="connsiteY21" fmla="*/ 9715 h 10000"/>
                <a:gd name="connsiteX22" fmla="*/ 86 w 10035"/>
                <a:gd name="connsiteY22" fmla="*/ 9579 h 10000"/>
                <a:gd name="connsiteX23" fmla="*/ 35 w 10035"/>
                <a:gd name="connsiteY23" fmla="*/ 9423 h 10000"/>
                <a:gd name="connsiteX24" fmla="*/ 0 w 10035"/>
                <a:gd name="connsiteY24" fmla="*/ 2691 h 10000"/>
                <a:gd name="connsiteX25" fmla="*/ 35 w 10035"/>
                <a:gd name="connsiteY25" fmla="*/ 292 h 10000"/>
                <a:gd name="connsiteX26" fmla="*/ 66 w 10035"/>
                <a:gd name="connsiteY26" fmla="*/ 201 h 10000"/>
                <a:gd name="connsiteX27" fmla="*/ 128 w 10035"/>
                <a:gd name="connsiteY27" fmla="*/ 133 h 10000"/>
                <a:gd name="connsiteX28" fmla="*/ 261 w 10035"/>
                <a:gd name="connsiteY28" fmla="*/ 76 h 10000"/>
                <a:gd name="connsiteX29" fmla="*/ 405 w 10035"/>
                <a:gd name="connsiteY29" fmla="*/ 42 h 10000"/>
                <a:gd name="connsiteX30" fmla="*/ 591 w 10035"/>
                <a:gd name="connsiteY30" fmla="*/ 23 h 10000"/>
                <a:gd name="connsiteX31" fmla="*/ 807 w 10035"/>
                <a:gd name="connsiteY31" fmla="*/ 8 h 10000"/>
                <a:gd name="connsiteX32" fmla="*/ 1043 w 10035"/>
                <a:gd name="connsiteY32" fmla="*/ 0 h 10000"/>
                <a:gd name="connsiteX33" fmla="*/ 1311 w 10035"/>
                <a:gd name="connsiteY33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1588 w 10035"/>
                <a:gd name="connsiteY16" fmla="*/ 10000 h 10000"/>
                <a:gd name="connsiteX17" fmla="*/ 1177 w 10035"/>
                <a:gd name="connsiteY17" fmla="*/ 9985 h 10000"/>
                <a:gd name="connsiteX18" fmla="*/ 807 w 10035"/>
                <a:gd name="connsiteY18" fmla="*/ 9924 h 10000"/>
                <a:gd name="connsiteX19" fmla="*/ 498 w 10035"/>
                <a:gd name="connsiteY19" fmla="*/ 9833 h 10000"/>
                <a:gd name="connsiteX20" fmla="*/ 261 w 10035"/>
                <a:gd name="connsiteY20" fmla="*/ 9715 h 10000"/>
                <a:gd name="connsiteX21" fmla="*/ 86 w 10035"/>
                <a:gd name="connsiteY21" fmla="*/ 9579 h 10000"/>
                <a:gd name="connsiteX22" fmla="*/ 35 w 10035"/>
                <a:gd name="connsiteY22" fmla="*/ 9423 h 10000"/>
                <a:gd name="connsiteX23" fmla="*/ 0 w 10035"/>
                <a:gd name="connsiteY23" fmla="*/ 2691 h 10000"/>
                <a:gd name="connsiteX24" fmla="*/ 35 w 10035"/>
                <a:gd name="connsiteY24" fmla="*/ 292 h 10000"/>
                <a:gd name="connsiteX25" fmla="*/ 66 w 10035"/>
                <a:gd name="connsiteY25" fmla="*/ 201 h 10000"/>
                <a:gd name="connsiteX26" fmla="*/ 128 w 10035"/>
                <a:gd name="connsiteY26" fmla="*/ 133 h 10000"/>
                <a:gd name="connsiteX27" fmla="*/ 261 w 10035"/>
                <a:gd name="connsiteY27" fmla="*/ 76 h 10000"/>
                <a:gd name="connsiteX28" fmla="*/ 405 w 10035"/>
                <a:gd name="connsiteY28" fmla="*/ 42 h 10000"/>
                <a:gd name="connsiteX29" fmla="*/ 591 w 10035"/>
                <a:gd name="connsiteY29" fmla="*/ 23 h 10000"/>
                <a:gd name="connsiteX30" fmla="*/ 807 w 10035"/>
                <a:gd name="connsiteY30" fmla="*/ 8 h 10000"/>
                <a:gd name="connsiteX31" fmla="*/ 1043 w 10035"/>
                <a:gd name="connsiteY31" fmla="*/ 0 h 10000"/>
                <a:gd name="connsiteX32" fmla="*/ 1311 w 10035"/>
                <a:gd name="connsiteY32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1588 w 10035"/>
                <a:gd name="connsiteY15" fmla="*/ 10000 h 10000"/>
                <a:gd name="connsiteX16" fmla="*/ 1177 w 10035"/>
                <a:gd name="connsiteY16" fmla="*/ 9985 h 10000"/>
                <a:gd name="connsiteX17" fmla="*/ 807 w 10035"/>
                <a:gd name="connsiteY17" fmla="*/ 9924 h 10000"/>
                <a:gd name="connsiteX18" fmla="*/ 498 w 10035"/>
                <a:gd name="connsiteY18" fmla="*/ 9833 h 10000"/>
                <a:gd name="connsiteX19" fmla="*/ 261 w 10035"/>
                <a:gd name="connsiteY19" fmla="*/ 9715 h 10000"/>
                <a:gd name="connsiteX20" fmla="*/ 86 w 10035"/>
                <a:gd name="connsiteY20" fmla="*/ 9579 h 10000"/>
                <a:gd name="connsiteX21" fmla="*/ 35 w 10035"/>
                <a:gd name="connsiteY21" fmla="*/ 9423 h 10000"/>
                <a:gd name="connsiteX22" fmla="*/ 0 w 10035"/>
                <a:gd name="connsiteY22" fmla="*/ 2691 h 10000"/>
                <a:gd name="connsiteX23" fmla="*/ 35 w 10035"/>
                <a:gd name="connsiteY23" fmla="*/ 292 h 10000"/>
                <a:gd name="connsiteX24" fmla="*/ 66 w 10035"/>
                <a:gd name="connsiteY24" fmla="*/ 201 h 10000"/>
                <a:gd name="connsiteX25" fmla="*/ 128 w 10035"/>
                <a:gd name="connsiteY25" fmla="*/ 133 h 10000"/>
                <a:gd name="connsiteX26" fmla="*/ 261 w 10035"/>
                <a:gd name="connsiteY26" fmla="*/ 76 h 10000"/>
                <a:gd name="connsiteX27" fmla="*/ 405 w 10035"/>
                <a:gd name="connsiteY27" fmla="*/ 42 h 10000"/>
                <a:gd name="connsiteX28" fmla="*/ 591 w 10035"/>
                <a:gd name="connsiteY28" fmla="*/ 23 h 10000"/>
                <a:gd name="connsiteX29" fmla="*/ 807 w 10035"/>
                <a:gd name="connsiteY29" fmla="*/ 8 h 10000"/>
                <a:gd name="connsiteX30" fmla="*/ 1043 w 10035"/>
                <a:gd name="connsiteY30" fmla="*/ 0 h 10000"/>
                <a:gd name="connsiteX31" fmla="*/ 1311 w 10035"/>
                <a:gd name="connsiteY31" fmla="*/ 0 h 10000"/>
                <a:gd name="connsiteX0" fmla="*/ 1311 w 10035"/>
                <a:gd name="connsiteY0" fmla="*/ 0 h 10136"/>
                <a:gd name="connsiteX1" fmla="*/ 1588 w 10035"/>
                <a:gd name="connsiteY1" fmla="*/ 0 h 10136"/>
                <a:gd name="connsiteX2" fmla="*/ 8471 w 10035"/>
                <a:gd name="connsiteY2" fmla="*/ 0 h 10136"/>
                <a:gd name="connsiteX3" fmla="*/ 8759 w 10035"/>
                <a:gd name="connsiteY3" fmla="*/ 0 h 10136"/>
                <a:gd name="connsiteX4" fmla="*/ 9016 w 10035"/>
                <a:gd name="connsiteY4" fmla="*/ 0 h 10136"/>
                <a:gd name="connsiteX5" fmla="*/ 9263 w 10035"/>
                <a:gd name="connsiteY5" fmla="*/ 8 h 10136"/>
                <a:gd name="connsiteX6" fmla="*/ 9490 w 10035"/>
                <a:gd name="connsiteY6" fmla="*/ 23 h 10136"/>
                <a:gd name="connsiteX7" fmla="*/ 9675 w 10035"/>
                <a:gd name="connsiteY7" fmla="*/ 42 h 10136"/>
                <a:gd name="connsiteX8" fmla="*/ 9829 w 10035"/>
                <a:gd name="connsiteY8" fmla="*/ 76 h 10136"/>
                <a:gd name="connsiteX9" fmla="*/ 9942 w 10035"/>
                <a:gd name="connsiteY9" fmla="*/ 133 h 10136"/>
                <a:gd name="connsiteX10" fmla="*/ 10014 w 10035"/>
                <a:gd name="connsiteY10" fmla="*/ 201 h 10136"/>
                <a:gd name="connsiteX11" fmla="*/ 10035 w 10035"/>
                <a:gd name="connsiteY11" fmla="*/ 292 h 10136"/>
                <a:gd name="connsiteX12" fmla="*/ 10001 w 10035"/>
                <a:gd name="connsiteY12" fmla="*/ 2673 h 10136"/>
                <a:gd name="connsiteX13" fmla="*/ 10035 w 10035"/>
                <a:gd name="connsiteY13" fmla="*/ 9423 h 10136"/>
                <a:gd name="connsiteX14" fmla="*/ 1588 w 10035"/>
                <a:gd name="connsiteY14" fmla="*/ 10000 h 10136"/>
                <a:gd name="connsiteX15" fmla="*/ 1177 w 10035"/>
                <a:gd name="connsiteY15" fmla="*/ 9985 h 10136"/>
                <a:gd name="connsiteX16" fmla="*/ 807 w 10035"/>
                <a:gd name="connsiteY16" fmla="*/ 9924 h 10136"/>
                <a:gd name="connsiteX17" fmla="*/ 498 w 10035"/>
                <a:gd name="connsiteY17" fmla="*/ 9833 h 10136"/>
                <a:gd name="connsiteX18" fmla="*/ 261 w 10035"/>
                <a:gd name="connsiteY18" fmla="*/ 9715 h 10136"/>
                <a:gd name="connsiteX19" fmla="*/ 86 w 10035"/>
                <a:gd name="connsiteY19" fmla="*/ 9579 h 10136"/>
                <a:gd name="connsiteX20" fmla="*/ 35 w 10035"/>
                <a:gd name="connsiteY20" fmla="*/ 9423 h 10136"/>
                <a:gd name="connsiteX21" fmla="*/ 0 w 10035"/>
                <a:gd name="connsiteY21" fmla="*/ 2691 h 10136"/>
                <a:gd name="connsiteX22" fmla="*/ 35 w 10035"/>
                <a:gd name="connsiteY22" fmla="*/ 292 h 10136"/>
                <a:gd name="connsiteX23" fmla="*/ 66 w 10035"/>
                <a:gd name="connsiteY23" fmla="*/ 201 h 10136"/>
                <a:gd name="connsiteX24" fmla="*/ 128 w 10035"/>
                <a:gd name="connsiteY24" fmla="*/ 133 h 10136"/>
                <a:gd name="connsiteX25" fmla="*/ 261 w 10035"/>
                <a:gd name="connsiteY25" fmla="*/ 76 h 10136"/>
                <a:gd name="connsiteX26" fmla="*/ 405 w 10035"/>
                <a:gd name="connsiteY26" fmla="*/ 42 h 10136"/>
                <a:gd name="connsiteX27" fmla="*/ 591 w 10035"/>
                <a:gd name="connsiteY27" fmla="*/ 23 h 10136"/>
                <a:gd name="connsiteX28" fmla="*/ 807 w 10035"/>
                <a:gd name="connsiteY28" fmla="*/ 8 h 10136"/>
                <a:gd name="connsiteX29" fmla="*/ 1043 w 10035"/>
                <a:gd name="connsiteY29" fmla="*/ 0 h 10136"/>
                <a:gd name="connsiteX30" fmla="*/ 1311 w 10035"/>
                <a:gd name="connsiteY30" fmla="*/ 0 h 10136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588 w 10035"/>
                <a:gd name="connsiteY13" fmla="*/ 10000 h 10000"/>
                <a:gd name="connsiteX14" fmla="*/ 1177 w 10035"/>
                <a:gd name="connsiteY14" fmla="*/ 9985 h 10000"/>
                <a:gd name="connsiteX15" fmla="*/ 807 w 10035"/>
                <a:gd name="connsiteY15" fmla="*/ 9924 h 10000"/>
                <a:gd name="connsiteX16" fmla="*/ 498 w 10035"/>
                <a:gd name="connsiteY16" fmla="*/ 9833 h 10000"/>
                <a:gd name="connsiteX17" fmla="*/ 261 w 10035"/>
                <a:gd name="connsiteY17" fmla="*/ 9715 h 10000"/>
                <a:gd name="connsiteX18" fmla="*/ 86 w 10035"/>
                <a:gd name="connsiteY18" fmla="*/ 9579 h 10000"/>
                <a:gd name="connsiteX19" fmla="*/ 35 w 10035"/>
                <a:gd name="connsiteY19" fmla="*/ 9423 h 10000"/>
                <a:gd name="connsiteX20" fmla="*/ 0 w 10035"/>
                <a:gd name="connsiteY20" fmla="*/ 2691 h 10000"/>
                <a:gd name="connsiteX21" fmla="*/ 35 w 10035"/>
                <a:gd name="connsiteY21" fmla="*/ 292 h 10000"/>
                <a:gd name="connsiteX22" fmla="*/ 66 w 10035"/>
                <a:gd name="connsiteY22" fmla="*/ 201 h 10000"/>
                <a:gd name="connsiteX23" fmla="*/ 128 w 10035"/>
                <a:gd name="connsiteY23" fmla="*/ 133 h 10000"/>
                <a:gd name="connsiteX24" fmla="*/ 261 w 10035"/>
                <a:gd name="connsiteY24" fmla="*/ 76 h 10000"/>
                <a:gd name="connsiteX25" fmla="*/ 405 w 10035"/>
                <a:gd name="connsiteY25" fmla="*/ 42 h 10000"/>
                <a:gd name="connsiteX26" fmla="*/ 591 w 10035"/>
                <a:gd name="connsiteY26" fmla="*/ 23 h 10000"/>
                <a:gd name="connsiteX27" fmla="*/ 807 w 10035"/>
                <a:gd name="connsiteY27" fmla="*/ 8 h 10000"/>
                <a:gd name="connsiteX28" fmla="*/ 1043 w 10035"/>
                <a:gd name="connsiteY28" fmla="*/ 0 h 10000"/>
                <a:gd name="connsiteX29" fmla="*/ 1311 w 10035"/>
                <a:gd name="connsiteY29" fmla="*/ 0 h 10000"/>
                <a:gd name="connsiteX0" fmla="*/ 1311 w 10035"/>
                <a:gd name="connsiteY0" fmla="*/ 0 h 9985"/>
                <a:gd name="connsiteX1" fmla="*/ 1588 w 10035"/>
                <a:gd name="connsiteY1" fmla="*/ 0 h 9985"/>
                <a:gd name="connsiteX2" fmla="*/ 8471 w 10035"/>
                <a:gd name="connsiteY2" fmla="*/ 0 h 9985"/>
                <a:gd name="connsiteX3" fmla="*/ 8759 w 10035"/>
                <a:gd name="connsiteY3" fmla="*/ 0 h 9985"/>
                <a:gd name="connsiteX4" fmla="*/ 9016 w 10035"/>
                <a:gd name="connsiteY4" fmla="*/ 0 h 9985"/>
                <a:gd name="connsiteX5" fmla="*/ 9263 w 10035"/>
                <a:gd name="connsiteY5" fmla="*/ 8 h 9985"/>
                <a:gd name="connsiteX6" fmla="*/ 9490 w 10035"/>
                <a:gd name="connsiteY6" fmla="*/ 23 h 9985"/>
                <a:gd name="connsiteX7" fmla="*/ 9675 w 10035"/>
                <a:gd name="connsiteY7" fmla="*/ 42 h 9985"/>
                <a:gd name="connsiteX8" fmla="*/ 9829 w 10035"/>
                <a:gd name="connsiteY8" fmla="*/ 76 h 9985"/>
                <a:gd name="connsiteX9" fmla="*/ 9942 w 10035"/>
                <a:gd name="connsiteY9" fmla="*/ 133 h 9985"/>
                <a:gd name="connsiteX10" fmla="*/ 10014 w 10035"/>
                <a:gd name="connsiteY10" fmla="*/ 201 h 9985"/>
                <a:gd name="connsiteX11" fmla="*/ 10035 w 10035"/>
                <a:gd name="connsiteY11" fmla="*/ 292 h 9985"/>
                <a:gd name="connsiteX12" fmla="*/ 10001 w 10035"/>
                <a:gd name="connsiteY12" fmla="*/ 2673 h 9985"/>
                <a:gd name="connsiteX13" fmla="*/ 1177 w 10035"/>
                <a:gd name="connsiteY13" fmla="*/ 9985 h 9985"/>
                <a:gd name="connsiteX14" fmla="*/ 807 w 10035"/>
                <a:gd name="connsiteY14" fmla="*/ 9924 h 9985"/>
                <a:gd name="connsiteX15" fmla="*/ 498 w 10035"/>
                <a:gd name="connsiteY15" fmla="*/ 9833 h 9985"/>
                <a:gd name="connsiteX16" fmla="*/ 261 w 10035"/>
                <a:gd name="connsiteY16" fmla="*/ 9715 h 9985"/>
                <a:gd name="connsiteX17" fmla="*/ 86 w 10035"/>
                <a:gd name="connsiteY17" fmla="*/ 9579 h 9985"/>
                <a:gd name="connsiteX18" fmla="*/ 35 w 10035"/>
                <a:gd name="connsiteY18" fmla="*/ 9423 h 9985"/>
                <a:gd name="connsiteX19" fmla="*/ 0 w 10035"/>
                <a:gd name="connsiteY19" fmla="*/ 2691 h 9985"/>
                <a:gd name="connsiteX20" fmla="*/ 35 w 10035"/>
                <a:gd name="connsiteY20" fmla="*/ 292 h 9985"/>
                <a:gd name="connsiteX21" fmla="*/ 66 w 10035"/>
                <a:gd name="connsiteY21" fmla="*/ 201 h 9985"/>
                <a:gd name="connsiteX22" fmla="*/ 128 w 10035"/>
                <a:gd name="connsiteY22" fmla="*/ 133 h 9985"/>
                <a:gd name="connsiteX23" fmla="*/ 261 w 10035"/>
                <a:gd name="connsiteY23" fmla="*/ 76 h 9985"/>
                <a:gd name="connsiteX24" fmla="*/ 405 w 10035"/>
                <a:gd name="connsiteY24" fmla="*/ 42 h 9985"/>
                <a:gd name="connsiteX25" fmla="*/ 591 w 10035"/>
                <a:gd name="connsiteY25" fmla="*/ 23 h 9985"/>
                <a:gd name="connsiteX26" fmla="*/ 807 w 10035"/>
                <a:gd name="connsiteY26" fmla="*/ 8 h 9985"/>
                <a:gd name="connsiteX27" fmla="*/ 1043 w 10035"/>
                <a:gd name="connsiteY27" fmla="*/ 0 h 9985"/>
                <a:gd name="connsiteX28" fmla="*/ 1311 w 10035"/>
                <a:gd name="connsiteY28" fmla="*/ 0 h 9985"/>
                <a:gd name="connsiteX0" fmla="*/ 1306 w 10000"/>
                <a:gd name="connsiteY0" fmla="*/ 0 h 9939"/>
                <a:gd name="connsiteX1" fmla="*/ 1582 w 10000"/>
                <a:gd name="connsiteY1" fmla="*/ 0 h 9939"/>
                <a:gd name="connsiteX2" fmla="*/ 8441 w 10000"/>
                <a:gd name="connsiteY2" fmla="*/ 0 h 9939"/>
                <a:gd name="connsiteX3" fmla="*/ 8728 w 10000"/>
                <a:gd name="connsiteY3" fmla="*/ 0 h 9939"/>
                <a:gd name="connsiteX4" fmla="*/ 8985 w 10000"/>
                <a:gd name="connsiteY4" fmla="*/ 0 h 9939"/>
                <a:gd name="connsiteX5" fmla="*/ 9231 w 10000"/>
                <a:gd name="connsiteY5" fmla="*/ 8 h 9939"/>
                <a:gd name="connsiteX6" fmla="*/ 9457 w 10000"/>
                <a:gd name="connsiteY6" fmla="*/ 23 h 9939"/>
                <a:gd name="connsiteX7" fmla="*/ 9641 w 10000"/>
                <a:gd name="connsiteY7" fmla="*/ 42 h 9939"/>
                <a:gd name="connsiteX8" fmla="*/ 9795 w 10000"/>
                <a:gd name="connsiteY8" fmla="*/ 76 h 9939"/>
                <a:gd name="connsiteX9" fmla="*/ 9907 w 10000"/>
                <a:gd name="connsiteY9" fmla="*/ 133 h 9939"/>
                <a:gd name="connsiteX10" fmla="*/ 9979 w 10000"/>
                <a:gd name="connsiteY10" fmla="*/ 201 h 9939"/>
                <a:gd name="connsiteX11" fmla="*/ 10000 w 10000"/>
                <a:gd name="connsiteY11" fmla="*/ 292 h 9939"/>
                <a:gd name="connsiteX12" fmla="*/ 9966 w 10000"/>
                <a:gd name="connsiteY12" fmla="*/ 2677 h 9939"/>
                <a:gd name="connsiteX13" fmla="*/ 804 w 10000"/>
                <a:gd name="connsiteY13" fmla="*/ 9939 h 9939"/>
                <a:gd name="connsiteX14" fmla="*/ 496 w 10000"/>
                <a:gd name="connsiteY14" fmla="*/ 9848 h 9939"/>
                <a:gd name="connsiteX15" fmla="*/ 260 w 10000"/>
                <a:gd name="connsiteY15" fmla="*/ 9730 h 9939"/>
                <a:gd name="connsiteX16" fmla="*/ 86 w 10000"/>
                <a:gd name="connsiteY16" fmla="*/ 9593 h 9939"/>
                <a:gd name="connsiteX17" fmla="*/ 35 w 10000"/>
                <a:gd name="connsiteY17" fmla="*/ 9437 h 9939"/>
                <a:gd name="connsiteX18" fmla="*/ 0 w 10000"/>
                <a:gd name="connsiteY18" fmla="*/ 2695 h 9939"/>
                <a:gd name="connsiteX19" fmla="*/ 35 w 10000"/>
                <a:gd name="connsiteY19" fmla="*/ 292 h 9939"/>
                <a:gd name="connsiteX20" fmla="*/ 66 w 10000"/>
                <a:gd name="connsiteY20" fmla="*/ 201 h 9939"/>
                <a:gd name="connsiteX21" fmla="*/ 128 w 10000"/>
                <a:gd name="connsiteY21" fmla="*/ 133 h 9939"/>
                <a:gd name="connsiteX22" fmla="*/ 260 w 10000"/>
                <a:gd name="connsiteY22" fmla="*/ 76 h 9939"/>
                <a:gd name="connsiteX23" fmla="*/ 404 w 10000"/>
                <a:gd name="connsiteY23" fmla="*/ 42 h 9939"/>
                <a:gd name="connsiteX24" fmla="*/ 589 w 10000"/>
                <a:gd name="connsiteY24" fmla="*/ 23 h 9939"/>
                <a:gd name="connsiteX25" fmla="*/ 804 w 10000"/>
                <a:gd name="connsiteY25" fmla="*/ 8 h 9939"/>
                <a:gd name="connsiteX26" fmla="*/ 1039 w 10000"/>
                <a:gd name="connsiteY26" fmla="*/ 0 h 9939"/>
                <a:gd name="connsiteX27" fmla="*/ 1306 w 10000"/>
                <a:gd name="connsiteY27" fmla="*/ 0 h 9939"/>
                <a:gd name="connsiteX0" fmla="*/ 1306 w 10000"/>
                <a:gd name="connsiteY0" fmla="*/ 0 h 9908"/>
                <a:gd name="connsiteX1" fmla="*/ 1582 w 10000"/>
                <a:gd name="connsiteY1" fmla="*/ 0 h 9908"/>
                <a:gd name="connsiteX2" fmla="*/ 8441 w 10000"/>
                <a:gd name="connsiteY2" fmla="*/ 0 h 9908"/>
                <a:gd name="connsiteX3" fmla="*/ 8728 w 10000"/>
                <a:gd name="connsiteY3" fmla="*/ 0 h 9908"/>
                <a:gd name="connsiteX4" fmla="*/ 8985 w 10000"/>
                <a:gd name="connsiteY4" fmla="*/ 0 h 9908"/>
                <a:gd name="connsiteX5" fmla="*/ 9231 w 10000"/>
                <a:gd name="connsiteY5" fmla="*/ 8 h 9908"/>
                <a:gd name="connsiteX6" fmla="*/ 9457 w 10000"/>
                <a:gd name="connsiteY6" fmla="*/ 23 h 9908"/>
                <a:gd name="connsiteX7" fmla="*/ 9641 w 10000"/>
                <a:gd name="connsiteY7" fmla="*/ 42 h 9908"/>
                <a:gd name="connsiteX8" fmla="*/ 9795 w 10000"/>
                <a:gd name="connsiteY8" fmla="*/ 76 h 9908"/>
                <a:gd name="connsiteX9" fmla="*/ 9907 w 10000"/>
                <a:gd name="connsiteY9" fmla="*/ 134 h 9908"/>
                <a:gd name="connsiteX10" fmla="*/ 9979 w 10000"/>
                <a:gd name="connsiteY10" fmla="*/ 202 h 9908"/>
                <a:gd name="connsiteX11" fmla="*/ 10000 w 10000"/>
                <a:gd name="connsiteY11" fmla="*/ 294 h 9908"/>
                <a:gd name="connsiteX12" fmla="*/ 9966 w 10000"/>
                <a:gd name="connsiteY12" fmla="*/ 2693 h 9908"/>
                <a:gd name="connsiteX13" fmla="*/ 496 w 10000"/>
                <a:gd name="connsiteY13" fmla="*/ 9908 h 9908"/>
                <a:gd name="connsiteX14" fmla="*/ 260 w 10000"/>
                <a:gd name="connsiteY14" fmla="*/ 9790 h 9908"/>
                <a:gd name="connsiteX15" fmla="*/ 86 w 10000"/>
                <a:gd name="connsiteY15" fmla="*/ 9652 h 9908"/>
                <a:gd name="connsiteX16" fmla="*/ 35 w 10000"/>
                <a:gd name="connsiteY16" fmla="*/ 9495 h 9908"/>
                <a:gd name="connsiteX17" fmla="*/ 0 w 10000"/>
                <a:gd name="connsiteY17" fmla="*/ 2712 h 9908"/>
                <a:gd name="connsiteX18" fmla="*/ 35 w 10000"/>
                <a:gd name="connsiteY18" fmla="*/ 294 h 9908"/>
                <a:gd name="connsiteX19" fmla="*/ 66 w 10000"/>
                <a:gd name="connsiteY19" fmla="*/ 202 h 9908"/>
                <a:gd name="connsiteX20" fmla="*/ 128 w 10000"/>
                <a:gd name="connsiteY20" fmla="*/ 134 h 9908"/>
                <a:gd name="connsiteX21" fmla="*/ 260 w 10000"/>
                <a:gd name="connsiteY21" fmla="*/ 76 h 9908"/>
                <a:gd name="connsiteX22" fmla="*/ 404 w 10000"/>
                <a:gd name="connsiteY22" fmla="*/ 42 h 9908"/>
                <a:gd name="connsiteX23" fmla="*/ 589 w 10000"/>
                <a:gd name="connsiteY23" fmla="*/ 23 h 9908"/>
                <a:gd name="connsiteX24" fmla="*/ 804 w 10000"/>
                <a:gd name="connsiteY24" fmla="*/ 8 h 9908"/>
                <a:gd name="connsiteX25" fmla="*/ 1039 w 10000"/>
                <a:gd name="connsiteY25" fmla="*/ 0 h 9908"/>
                <a:gd name="connsiteX26" fmla="*/ 1306 w 10000"/>
                <a:gd name="connsiteY26" fmla="*/ 0 h 9908"/>
                <a:gd name="connsiteX0" fmla="*/ 1306 w 10000"/>
                <a:gd name="connsiteY0" fmla="*/ 0 h 9881"/>
                <a:gd name="connsiteX1" fmla="*/ 1582 w 10000"/>
                <a:gd name="connsiteY1" fmla="*/ 0 h 9881"/>
                <a:gd name="connsiteX2" fmla="*/ 8441 w 10000"/>
                <a:gd name="connsiteY2" fmla="*/ 0 h 9881"/>
                <a:gd name="connsiteX3" fmla="*/ 8728 w 10000"/>
                <a:gd name="connsiteY3" fmla="*/ 0 h 9881"/>
                <a:gd name="connsiteX4" fmla="*/ 8985 w 10000"/>
                <a:gd name="connsiteY4" fmla="*/ 0 h 9881"/>
                <a:gd name="connsiteX5" fmla="*/ 9231 w 10000"/>
                <a:gd name="connsiteY5" fmla="*/ 8 h 9881"/>
                <a:gd name="connsiteX6" fmla="*/ 9457 w 10000"/>
                <a:gd name="connsiteY6" fmla="*/ 23 h 9881"/>
                <a:gd name="connsiteX7" fmla="*/ 9641 w 10000"/>
                <a:gd name="connsiteY7" fmla="*/ 42 h 9881"/>
                <a:gd name="connsiteX8" fmla="*/ 9795 w 10000"/>
                <a:gd name="connsiteY8" fmla="*/ 77 h 9881"/>
                <a:gd name="connsiteX9" fmla="*/ 9907 w 10000"/>
                <a:gd name="connsiteY9" fmla="*/ 135 h 9881"/>
                <a:gd name="connsiteX10" fmla="*/ 9979 w 10000"/>
                <a:gd name="connsiteY10" fmla="*/ 204 h 9881"/>
                <a:gd name="connsiteX11" fmla="*/ 10000 w 10000"/>
                <a:gd name="connsiteY11" fmla="*/ 297 h 9881"/>
                <a:gd name="connsiteX12" fmla="*/ 9966 w 10000"/>
                <a:gd name="connsiteY12" fmla="*/ 2718 h 9881"/>
                <a:gd name="connsiteX13" fmla="*/ 260 w 10000"/>
                <a:gd name="connsiteY13" fmla="*/ 9881 h 9881"/>
                <a:gd name="connsiteX14" fmla="*/ 86 w 10000"/>
                <a:gd name="connsiteY14" fmla="*/ 9742 h 9881"/>
                <a:gd name="connsiteX15" fmla="*/ 35 w 10000"/>
                <a:gd name="connsiteY15" fmla="*/ 9583 h 9881"/>
                <a:gd name="connsiteX16" fmla="*/ 0 w 10000"/>
                <a:gd name="connsiteY16" fmla="*/ 2737 h 9881"/>
                <a:gd name="connsiteX17" fmla="*/ 35 w 10000"/>
                <a:gd name="connsiteY17" fmla="*/ 297 h 9881"/>
                <a:gd name="connsiteX18" fmla="*/ 66 w 10000"/>
                <a:gd name="connsiteY18" fmla="*/ 204 h 9881"/>
                <a:gd name="connsiteX19" fmla="*/ 128 w 10000"/>
                <a:gd name="connsiteY19" fmla="*/ 135 h 9881"/>
                <a:gd name="connsiteX20" fmla="*/ 260 w 10000"/>
                <a:gd name="connsiteY20" fmla="*/ 77 h 9881"/>
                <a:gd name="connsiteX21" fmla="*/ 404 w 10000"/>
                <a:gd name="connsiteY21" fmla="*/ 42 h 9881"/>
                <a:gd name="connsiteX22" fmla="*/ 589 w 10000"/>
                <a:gd name="connsiteY22" fmla="*/ 23 h 9881"/>
                <a:gd name="connsiteX23" fmla="*/ 804 w 10000"/>
                <a:gd name="connsiteY23" fmla="*/ 8 h 9881"/>
                <a:gd name="connsiteX24" fmla="*/ 1039 w 10000"/>
                <a:gd name="connsiteY24" fmla="*/ 0 h 9881"/>
                <a:gd name="connsiteX25" fmla="*/ 1306 w 10000"/>
                <a:gd name="connsiteY25" fmla="*/ 0 h 9881"/>
                <a:gd name="connsiteX0" fmla="*/ 1306 w 10000"/>
                <a:gd name="connsiteY0" fmla="*/ 0 h 9859"/>
                <a:gd name="connsiteX1" fmla="*/ 1582 w 10000"/>
                <a:gd name="connsiteY1" fmla="*/ 0 h 9859"/>
                <a:gd name="connsiteX2" fmla="*/ 8441 w 10000"/>
                <a:gd name="connsiteY2" fmla="*/ 0 h 9859"/>
                <a:gd name="connsiteX3" fmla="*/ 8728 w 10000"/>
                <a:gd name="connsiteY3" fmla="*/ 0 h 9859"/>
                <a:gd name="connsiteX4" fmla="*/ 8985 w 10000"/>
                <a:gd name="connsiteY4" fmla="*/ 0 h 9859"/>
                <a:gd name="connsiteX5" fmla="*/ 9231 w 10000"/>
                <a:gd name="connsiteY5" fmla="*/ 8 h 9859"/>
                <a:gd name="connsiteX6" fmla="*/ 9457 w 10000"/>
                <a:gd name="connsiteY6" fmla="*/ 23 h 9859"/>
                <a:gd name="connsiteX7" fmla="*/ 9641 w 10000"/>
                <a:gd name="connsiteY7" fmla="*/ 43 h 9859"/>
                <a:gd name="connsiteX8" fmla="*/ 9795 w 10000"/>
                <a:gd name="connsiteY8" fmla="*/ 78 h 9859"/>
                <a:gd name="connsiteX9" fmla="*/ 9907 w 10000"/>
                <a:gd name="connsiteY9" fmla="*/ 137 h 9859"/>
                <a:gd name="connsiteX10" fmla="*/ 9979 w 10000"/>
                <a:gd name="connsiteY10" fmla="*/ 206 h 9859"/>
                <a:gd name="connsiteX11" fmla="*/ 10000 w 10000"/>
                <a:gd name="connsiteY11" fmla="*/ 301 h 9859"/>
                <a:gd name="connsiteX12" fmla="*/ 9966 w 10000"/>
                <a:gd name="connsiteY12" fmla="*/ 2751 h 9859"/>
                <a:gd name="connsiteX13" fmla="*/ 86 w 10000"/>
                <a:gd name="connsiteY13" fmla="*/ 9859 h 9859"/>
                <a:gd name="connsiteX14" fmla="*/ 35 w 10000"/>
                <a:gd name="connsiteY14" fmla="*/ 9698 h 9859"/>
                <a:gd name="connsiteX15" fmla="*/ 0 w 10000"/>
                <a:gd name="connsiteY15" fmla="*/ 2770 h 9859"/>
                <a:gd name="connsiteX16" fmla="*/ 35 w 10000"/>
                <a:gd name="connsiteY16" fmla="*/ 301 h 9859"/>
                <a:gd name="connsiteX17" fmla="*/ 66 w 10000"/>
                <a:gd name="connsiteY17" fmla="*/ 206 h 9859"/>
                <a:gd name="connsiteX18" fmla="*/ 128 w 10000"/>
                <a:gd name="connsiteY18" fmla="*/ 137 h 9859"/>
                <a:gd name="connsiteX19" fmla="*/ 260 w 10000"/>
                <a:gd name="connsiteY19" fmla="*/ 78 h 9859"/>
                <a:gd name="connsiteX20" fmla="*/ 404 w 10000"/>
                <a:gd name="connsiteY20" fmla="*/ 43 h 9859"/>
                <a:gd name="connsiteX21" fmla="*/ 589 w 10000"/>
                <a:gd name="connsiteY21" fmla="*/ 23 h 9859"/>
                <a:gd name="connsiteX22" fmla="*/ 804 w 10000"/>
                <a:gd name="connsiteY22" fmla="*/ 8 h 9859"/>
                <a:gd name="connsiteX23" fmla="*/ 1039 w 10000"/>
                <a:gd name="connsiteY23" fmla="*/ 0 h 9859"/>
                <a:gd name="connsiteX24" fmla="*/ 1306 w 10000"/>
                <a:gd name="connsiteY24" fmla="*/ 0 h 9859"/>
                <a:gd name="connsiteX0" fmla="*/ 1306 w 10000"/>
                <a:gd name="connsiteY0" fmla="*/ 0 h 9837"/>
                <a:gd name="connsiteX1" fmla="*/ 1582 w 10000"/>
                <a:gd name="connsiteY1" fmla="*/ 0 h 9837"/>
                <a:gd name="connsiteX2" fmla="*/ 8441 w 10000"/>
                <a:gd name="connsiteY2" fmla="*/ 0 h 9837"/>
                <a:gd name="connsiteX3" fmla="*/ 8728 w 10000"/>
                <a:gd name="connsiteY3" fmla="*/ 0 h 9837"/>
                <a:gd name="connsiteX4" fmla="*/ 8985 w 10000"/>
                <a:gd name="connsiteY4" fmla="*/ 0 h 9837"/>
                <a:gd name="connsiteX5" fmla="*/ 9231 w 10000"/>
                <a:gd name="connsiteY5" fmla="*/ 8 h 9837"/>
                <a:gd name="connsiteX6" fmla="*/ 9457 w 10000"/>
                <a:gd name="connsiteY6" fmla="*/ 23 h 9837"/>
                <a:gd name="connsiteX7" fmla="*/ 9641 w 10000"/>
                <a:gd name="connsiteY7" fmla="*/ 44 h 9837"/>
                <a:gd name="connsiteX8" fmla="*/ 9795 w 10000"/>
                <a:gd name="connsiteY8" fmla="*/ 79 h 9837"/>
                <a:gd name="connsiteX9" fmla="*/ 9907 w 10000"/>
                <a:gd name="connsiteY9" fmla="*/ 139 h 9837"/>
                <a:gd name="connsiteX10" fmla="*/ 9979 w 10000"/>
                <a:gd name="connsiteY10" fmla="*/ 209 h 9837"/>
                <a:gd name="connsiteX11" fmla="*/ 10000 w 10000"/>
                <a:gd name="connsiteY11" fmla="*/ 305 h 9837"/>
                <a:gd name="connsiteX12" fmla="*/ 9966 w 10000"/>
                <a:gd name="connsiteY12" fmla="*/ 2790 h 9837"/>
                <a:gd name="connsiteX13" fmla="*/ 35 w 10000"/>
                <a:gd name="connsiteY13" fmla="*/ 9837 h 9837"/>
                <a:gd name="connsiteX14" fmla="*/ 0 w 10000"/>
                <a:gd name="connsiteY14" fmla="*/ 2810 h 9837"/>
                <a:gd name="connsiteX15" fmla="*/ 35 w 10000"/>
                <a:gd name="connsiteY15" fmla="*/ 305 h 9837"/>
                <a:gd name="connsiteX16" fmla="*/ 66 w 10000"/>
                <a:gd name="connsiteY16" fmla="*/ 209 h 9837"/>
                <a:gd name="connsiteX17" fmla="*/ 128 w 10000"/>
                <a:gd name="connsiteY17" fmla="*/ 139 h 9837"/>
                <a:gd name="connsiteX18" fmla="*/ 260 w 10000"/>
                <a:gd name="connsiteY18" fmla="*/ 79 h 9837"/>
                <a:gd name="connsiteX19" fmla="*/ 404 w 10000"/>
                <a:gd name="connsiteY19" fmla="*/ 44 h 9837"/>
                <a:gd name="connsiteX20" fmla="*/ 589 w 10000"/>
                <a:gd name="connsiteY20" fmla="*/ 23 h 9837"/>
                <a:gd name="connsiteX21" fmla="*/ 804 w 10000"/>
                <a:gd name="connsiteY21" fmla="*/ 8 h 9837"/>
                <a:gd name="connsiteX22" fmla="*/ 1039 w 10000"/>
                <a:gd name="connsiteY22" fmla="*/ 0 h 9837"/>
                <a:gd name="connsiteX23" fmla="*/ 1306 w 10000"/>
                <a:gd name="connsiteY23" fmla="*/ 0 h 9837"/>
                <a:gd name="connsiteX0" fmla="*/ 1306 w 10000"/>
                <a:gd name="connsiteY0" fmla="*/ 0 h 3163"/>
                <a:gd name="connsiteX1" fmla="*/ 1582 w 10000"/>
                <a:gd name="connsiteY1" fmla="*/ 0 h 3163"/>
                <a:gd name="connsiteX2" fmla="*/ 8441 w 10000"/>
                <a:gd name="connsiteY2" fmla="*/ 0 h 3163"/>
                <a:gd name="connsiteX3" fmla="*/ 8728 w 10000"/>
                <a:gd name="connsiteY3" fmla="*/ 0 h 3163"/>
                <a:gd name="connsiteX4" fmla="*/ 8985 w 10000"/>
                <a:gd name="connsiteY4" fmla="*/ 0 h 3163"/>
                <a:gd name="connsiteX5" fmla="*/ 9231 w 10000"/>
                <a:gd name="connsiteY5" fmla="*/ 8 h 3163"/>
                <a:gd name="connsiteX6" fmla="*/ 9457 w 10000"/>
                <a:gd name="connsiteY6" fmla="*/ 23 h 3163"/>
                <a:gd name="connsiteX7" fmla="*/ 9641 w 10000"/>
                <a:gd name="connsiteY7" fmla="*/ 45 h 3163"/>
                <a:gd name="connsiteX8" fmla="*/ 9795 w 10000"/>
                <a:gd name="connsiteY8" fmla="*/ 80 h 3163"/>
                <a:gd name="connsiteX9" fmla="*/ 9907 w 10000"/>
                <a:gd name="connsiteY9" fmla="*/ 141 h 3163"/>
                <a:gd name="connsiteX10" fmla="*/ 9979 w 10000"/>
                <a:gd name="connsiteY10" fmla="*/ 212 h 3163"/>
                <a:gd name="connsiteX11" fmla="*/ 10000 w 10000"/>
                <a:gd name="connsiteY11" fmla="*/ 310 h 3163"/>
                <a:gd name="connsiteX12" fmla="*/ 9966 w 10000"/>
                <a:gd name="connsiteY12" fmla="*/ 2836 h 3163"/>
                <a:gd name="connsiteX13" fmla="*/ 0 w 10000"/>
                <a:gd name="connsiteY13" fmla="*/ 2857 h 3163"/>
                <a:gd name="connsiteX14" fmla="*/ 35 w 10000"/>
                <a:gd name="connsiteY14" fmla="*/ 310 h 3163"/>
                <a:gd name="connsiteX15" fmla="*/ 66 w 10000"/>
                <a:gd name="connsiteY15" fmla="*/ 212 h 3163"/>
                <a:gd name="connsiteX16" fmla="*/ 128 w 10000"/>
                <a:gd name="connsiteY16" fmla="*/ 141 h 3163"/>
                <a:gd name="connsiteX17" fmla="*/ 260 w 10000"/>
                <a:gd name="connsiteY17" fmla="*/ 80 h 3163"/>
                <a:gd name="connsiteX18" fmla="*/ 404 w 10000"/>
                <a:gd name="connsiteY18" fmla="*/ 45 h 3163"/>
                <a:gd name="connsiteX19" fmla="*/ 589 w 10000"/>
                <a:gd name="connsiteY19" fmla="*/ 23 h 3163"/>
                <a:gd name="connsiteX20" fmla="*/ 804 w 10000"/>
                <a:gd name="connsiteY20" fmla="*/ 8 h 3163"/>
                <a:gd name="connsiteX21" fmla="*/ 1039 w 10000"/>
                <a:gd name="connsiteY21" fmla="*/ 0 h 3163"/>
                <a:gd name="connsiteX22" fmla="*/ 1306 w 10000"/>
                <a:gd name="connsiteY22" fmla="*/ 0 h 3163"/>
                <a:gd name="connsiteX0" fmla="*/ 1306 w 10000"/>
                <a:gd name="connsiteY0" fmla="*/ 0 h 9033"/>
                <a:gd name="connsiteX1" fmla="*/ 1582 w 10000"/>
                <a:gd name="connsiteY1" fmla="*/ 0 h 9033"/>
                <a:gd name="connsiteX2" fmla="*/ 8441 w 10000"/>
                <a:gd name="connsiteY2" fmla="*/ 0 h 9033"/>
                <a:gd name="connsiteX3" fmla="*/ 8728 w 10000"/>
                <a:gd name="connsiteY3" fmla="*/ 0 h 9033"/>
                <a:gd name="connsiteX4" fmla="*/ 8985 w 10000"/>
                <a:gd name="connsiteY4" fmla="*/ 0 h 9033"/>
                <a:gd name="connsiteX5" fmla="*/ 9231 w 10000"/>
                <a:gd name="connsiteY5" fmla="*/ 25 h 9033"/>
                <a:gd name="connsiteX6" fmla="*/ 9457 w 10000"/>
                <a:gd name="connsiteY6" fmla="*/ 73 h 9033"/>
                <a:gd name="connsiteX7" fmla="*/ 9641 w 10000"/>
                <a:gd name="connsiteY7" fmla="*/ 142 h 9033"/>
                <a:gd name="connsiteX8" fmla="*/ 9795 w 10000"/>
                <a:gd name="connsiteY8" fmla="*/ 253 h 9033"/>
                <a:gd name="connsiteX9" fmla="*/ 9907 w 10000"/>
                <a:gd name="connsiteY9" fmla="*/ 446 h 9033"/>
                <a:gd name="connsiteX10" fmla="*/ 9979 w 10000"/>
                <a:gd name="connsiteY10" fmla="*/ 670 h 9033"/>
                <a:gd name="connsiteX11" fmla="*/ 10000 w 10000"/>
                <a:gd name="connsiteY11" fmla="*/ 980 h 9033"/>
                <a:gd name="connsiteX12" fmla="*/ 9966 w 10000"/>
                <a:gd name="connsiteY12" fmla="*/ 8966 h 9033"/>
                <a:gd name="connsiteX13" fmla="*/ 0 w 10000"/>
                <a:gd name="connsiteY13" fmla="*/ 9033 h 9033"/>
                <a:gd name="connsiteX14" fmla="*/ 35 w 10000"/>
                <a:gd name="connsiteY14" fmla="*/ 980 h 9033"/>
                <a:gd name="connsiteX15" fmla="*/ 66 w 10000"/>
                <a:gd name="connsiteY15" fmla="*/ 670 h 9033"/>
                <a:gd name="connsiteX16" fmla="*/ 128 w 10000"/>
                <a:gd name="connsiteY16" fmla="*/ 446 h 9033"/>
                <a:gd name="connsiteX17" fmla="*/ 260 w 10000"/>
                <a:gd name="connsiteY17" fmla="*/ 253 h 9033"/>
                <a:gd name="connsiteX18" fmla="*/ 404 w 10000"/>
                <a:gd name="connsiteY18" fmla="*/ 142 h 9033"/>
                <a:gd name="connsiteX19" fmla="*/ 589 w 10000"/>
                <a:gd name="connsiteY19" fmla="*/ 73 h 9033"/>
                <a:gd name="connsiteX20" fmla="*/ 804 w 10000"/>
                <a:gd name="connsiteY20" fmla="*/ 25 h 9033"/>
                <a:gd name="connsiteX21" fmla="*/ 1039 w 10000"/>
                <a:gd name="connsiteY21" fmla="*/ 0 h 9033"/>
                <a:gd name="connsiteX22" fmla="*/ 1306 w 10000"/>
                <a:gd name="connsiteY22" fmla="*/ 0 h 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00" h="9033">
                  <a:moveTo>
                    <a:pt x="1306" y="0"/>
                  </a:moveTo>
                  <a:lnTo>
                    <a:pt x="1582" y="0"/>
                  </a:lnTo>
                  <a:lnTo>
                    <a:pt x="8441" y="0"/>
                  </a:lnTo>
                  <a:lnTo>
                    <a:pt x="8728" y="0"/>
                  </a:lnTo>
                  <a:lnTo>
                    <a:pt x="8985" y="0"/>
                  </a:lnTo>
                  <a:lnTo>
                    <a:pt x="9231" y="25"/>
                  </a:lnTo>
                  <a:lnTo>
                    <a:pt x="9457" y="73"/>
                  </a:lnTo>
                  <a:lnTo>
                    <a:pt x="9641" y="142"/>
                  </a:lnTo>
                  <a:lnTo>
                    <a:pt x="9795" y="253"/>
                  </a:lnTo>
                  <a:lnTo>
                    <a:pt x="9907" y="446"/>
                  </a:lnTo>
                  <a:cubicBezTo>
                    <a:pt x="9931" y="522"/>
                    <a:pt x="9955" y="598"/>
                    <a:pt x="9979" y="670"/>
                  </a:cubicBezTo>
                  <a:cubicBezTo>
                    <a:pt x="9986" y="771"/>
                    <a:pt x="9993" y="879"/>
                    <a:pt x="10000" y="980"/>
                  </a:cubicBezTo>
                  <a:cubicBezTo>
                    <a:pt x="9989" y="3645"/>
                    <a:pt x="9977" y="6310"/>
                    <a:pt x="9966" y="8966"/>
                  </a:cubicBezTo>
                  <a:lnTo>
                    <a:pt x="0" y="9033"/>
                  </a:lnTo>
                  <a:cubicBezTo>
                    <a:pt x="12" y="6348"/>
                    <a:pt x="23" y="3664"/>
                    <a:pt x="35" y="980"/>
                  </a:cubicBezTo>
                  <a:cubicBezTo>
                    <a:pt x="45" y="879"/>
                    <a:pt x="56" y="771"/>
                    <a:pt x="66" y="670"/>
                  </a:cubicBezTo>
                  <a:cubicBezTo>
                    <a:pt x="87" y="598"/>
                    <a:pt x="107" y="522"/>
                    <a:pt x="128" y="446"/>
                  </a:cubicBezTo>
                  <a:lnTo>
                    <a:pt x="260" y="253"/>
                  </a:lnTo>
                  <a:lnTo>
                    <a:pt x="404" y="142"/>
                  </a:lnTo>
                  <a:lnTo>
                    <a:pt x="589" y="73"/>
                  </a:lnTo>
                  <a:lnTo>
                    <a:pt x="804" y="25"/>
                  </a:lnTo>
                  <a:lnTo>
                    <a:pt x="1039" y="0"/>
                  </a:lnTo>
                  <a:lnTo>
                    <a:pt x="1306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63000"/>
                  </a:schemeClr>
                </a:gs>
                <a:gs pos="0">
                  <a:srgbClr val="5A5A5A">
                    <a:lumMod val="54000"/>
                  </a:srgbClr>
                </a:gs>
                <a:gs pos="39195">
                  <a:schemeClr val="bg1">
                    <a:lumMod val="89000"/>
                    <a:lumOff val="11000"/>
                  </a:schemeClr>
                </a:gs>
                <a:gs pos="62000">
                  <a:srgbClr val="000000">
                    <a:lumMod val="77000"/>
                  </a:srgbClr>
                </a:gs>
                <a:gs pos="13000">
                  <a:schemeClr val="bg1">
                    <a:lumMod val="65000"/>
                  </a:schemeClr>
                </a:gs>
                <a:gs pos="100000">
                  <a:schemeClr val="tx1">
                    <a:alpha val="53000"/>
                    <a:lumMod val="66000"/>
                    <a:lumOff val="34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82E51D14-91BD-4E1E-8698-694CA9052B35}"/>
                </a:ext>
              </a:extLst>
            </p:cNvPr>
            <p:cNvSpPr>
              <a:spLocks/>
            </p:cNvSpPr>
            <p:nvPr/>
          </p:nvSpPr>
          <p:spPr bwMode="auto">
            <a:xfrm rot="3243413">
              <a:off x="7740108" y="3987760"/>
              <a:ext cx="367701" cy="42066"/>
            </a:xfrm>
            <a:custGeom>
              <a:avLst/>
              <a:gdLst>
                <a:gd name="T0" fmla="*/ 55 w 979"/>
                <a:gd name="T1" fmla="*/ 0 h 112"/>
                <a:gd name="T2" fmla="*/ 925 w 979"/>
                <a:gd name="T3" fmla="*/ 0 h 112"/>
                <a:gd name="T4" fmla="*/ 947 w 979"/>
                <a:gd name="T5" fmla="*/ 4 h 112"/>
                <a:gd name="T6" fmla="*/ 963 w 979"/>
                <a:gd name="T7" fmla="*/ 17 h 112"/>
                <a:gd name="T8" fmla="*/ 976 w 979"/>
                <a:gd name="T9" fmla="*/ 35 h 112"/>
                <a:gd name="T10" fmla="*/ 979 w 979"/>
                <a:gd name="T11" fmla="*/ 55 h 112"/>
                <a:gd name="T12" fmla="*/ 976 w 979"/>
                <a:gd name="T13" fmla="*/ 77 h 112"/>
                <a:gd name="T14" fmla="*/ 963 w 979"/>
                <a:gd name="T15" fmla="*/ 95 h 112"/>
                <a:gd name="T16" fmla="*/ 947 w 979"/>
                <a:gd name="T17" fmla="*/ 106 h 112"/>
                <a:gd name="T18" fmla="*/ 925 w 979"/>
                <a:gd name="T19" fmla="*/ 112 h 112"/>
                <a:gd name="T20" fmla="*/ 55 w 979"/>
                <a:gd name="T21" fmla="*/ 112 h 112"/>
                <a:gd name="T22" fmla="*/ 35 w 979"/>
                <a:gd name="T23" fmla="*/ 106 h 112"/>
                <a:gd name="T24" fmla="*/ 16 w 979"/>
                <a:gd name="T25" fmla="*/ 95 h 112"/>
                <a:gd name="T26" fmla="*/ 4 w 979"/>
                <a:gd name="T27" fmla="*/ 77 h 112"/>
                <a:gd name="T28" fmla="*/ 0 w 979"/>
                <a:gd name="T29" fmla="*/ 55 h 112"/>
                <a:gd name="T30" fmla="*/ 4 w 979"/>
                <a:gd name="T31" fmla="*/ 35 h 112"/>
                <a:gd name="T32" fmla="*/ 16 w 979"/>
                <a:gd name="T33" fmla="*/ 17 h 112"/>
                <a:gd name="T34" fmla="*/ 35 w 979"/>
                <a:gd name="T35" fmla="*/ 4 h 112"/>
                <a:gd name="T36" fmla="*/ 55 w 979"/>
                <a:gd name="T3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9" h="112">
                  <a:moveTo>
                    <a:pt x="55" y="0"/>
                  </a:moveTo>
                  <a:lnTo>
                    <a:pt x="925" y="0"/>
                  </a:lnTo>
                  <a:lnTo>
                    <a:pt x="947" y="4"/>
                  </a:lnTo>
                  <a:lnTo>
                    <a:pt x="963" y="17"/>
                  </a:lnTo>
                  <a:lnTo>
                    <a:pt x="976" y="35"/>
                  </a:lnTo>
                  <a:lnTo>
                    <a:pt x="979" y="55"/>
                  </a:lnTo>
                  <a:lnTo>
                    <a:pt x="976" y="77"/>
                  </a:lnTo>
                  <a:lnTo>
                    <a:pt x="963" y="95"/>
                  </a:lnTo>
                  <a:lnTo>
                    <a:pt x="947" y="106"/>
                  </a:lnTo>
                  <a:lnTo>
                    <a:pt x="925" y="112"/>
                  </a:lnTo>
                  <a:lnTo>
                    <a:pt x="55" y="112"/>
                  </a:lnTo>
                  <a:lnTo>
                    <a:pt x="35" y="106"/>
                  </a:lnTo>
                  <a:lnTo>
                    <a:pt x="16" y="95"/>
                  </a:lnTo>
                  <a:lnTo>
                    <a:pt x="4" y="77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4"/>
                  </a:lnTo>
                  <a:lnTo>
                    <a:pt x="55" y="0"/>
                  </a:lnTo>
                  <a:close/>
                </a:path>
              </a:pathLst>
            </a:custGeom>
            <a:gradFill>
              <a:gsLst>
                <a:gs pos="100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  <a:gs pos="46000">
                  <a:schemeClr val="bg1">
                    <a:lumMod val="9500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2FFAA32F-43EC-402A-ADC5-E918B5086310}"/>
                </a:ext>
              </a:extLst>
            </p:cNvPr>
            <p:cNvSpPr>
              <a:spLocks/>
            </p:cNvSpPr>
            <p:nvPr/>
          </p:nvSpPr>
          <p:spPr bwMode="auto">
            <a:xfrm rot="3243413">
              <a:off x="7701749" y="4009816"/>
              <a:ext cx="367701" cy="55819"/>
            </a:xfrm>
            <a:custGeom>
              <a:avLst/>
              <a:gdLst>
                <a:gd name="T0" fmla="*/ 55 w 979"/>
                <a:gd name="T1" fmla="*/ 0 h 112"/>
                <a:gd name="T2" fmla="*/ 925 w 979"/>
                <a:gd name="T3" fmla="*/ 0 h 112"/>
                <a:gd name="T4" fmla="*/ 947 w 979"/>
                <a:gd name="T5" fmla="*/ 4 h 112"/>
                <a:gd name="T6" fmla="*/ 963 w 979"/>
                <a:gd name="T7" fmla="*/ 17 h 112"/>
                <a:gd name="T8" fmla="*/ 976 w 979"/>
                <a:gd name="T9" fmla="*/ 35 h 112"/>
                <a:gd name="T10" fmla="*/ 979 w 979"/>
                <a:gd name="T11" fmla="*/ 55 h 112"/>
                <a:gd name="T12" fmla="*/ 976 w 979"/>
                <a:gd name="T13" fmla="*/ 77 h 112"/>
                <a:gd name="T14" fmla="*/ 963 w 979"/>
                <a:gd name="T15" fmla="*/ 95 h 112"/>
                <a:gd name="T16" fmla="*/ 947 w 979"/>
                <a:gd name="T17" fmla="*/ 106 h 112"/>
                <a:gd name="T18" fmla="*/ 925 w 979"/>
                <a:gd name="T19" fmla="*/ 112 h 112"/>
                <a:gd name="T20" fmla="*/ 55 w 979"/>
                <a:gd name="T21" fmla="*/ 112 h 112"/>
                <a:gd name="T22" fmla="*/ 35 w 979"/>
                <a:gd name="T23" fmla="*/ 106 h 112"/>
                <a:gd name="T24" fmla="*/ 16 w 979"/>
                <a:gd name="T25" fmla="*/ 95 h 112"/>
                <a:gd name="T26" fmla="*/ 4 w 979"/>
                <a:gd name="T27" fmla="*/ 77 h 112"/>
                <a:gd name="T28" fmla="*/ 0 w 979"/>
                <a:gd name="T29" fmla="*/ 55 h 112"/>
                <a:gd name="T30" fmla="*/ 4 w 979"/>
                <a:gd name="T31" fmla="*/ 35 h 112"/>
                <a:gd name="T32" fmla="*/ 16 w 979"/>
                <a:gd name="T33" fmla="*/ 17 h 112"/>
                <a:gd name="T34" fmla="*/ 35 w 979"/>
                <a:gd name="T35" fmla="*/ 4 h 112"/>
                <a:gd name="T36" fmla="*/ 55 w 979"/>
                <a:gd name="T3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9" h="112">
                  <a:moveTo>
                    <a:pt x="55" y="0"/>
                  </a:moveTo>
                  <a:lnTo>
                    <a:pt x="925" y="0"/>
                  </a:lnTo>
                  <a:lnTo>
                    <a:pt x="947" y="4"/>
                  </a:lnTo>
                  <a:lnTo>
                    <a:pt x="963" y="17"/>
                  </a:lnTo>
                  <a:lnTo>
                    <a:pt x="976" y="35"/>
                  </a:lnTo>
                  <a:lnTo>
                    <a:pt x="979" y="55"/>
                  </a:lnTo>
                  <a:lnTo>
                    <a:pt x="976" y="77"/>
                  </a:lnTo>
                  <a:lnTo>
                    <a:pt x="963" y="95"/>
                  </a:lnTo>
                  <a:lnTo>
                    <a:pt x="947" y="106"/>
                  </a:lnTo>
                  <a:lnTo>
                    <a:pt x="925" y="112"/>
                  </a:lnTo>
                  <a:lnTo>
                    <a:pt x="55" y="112"/>
                  </a:lnTo>
                  <a:lnTo>
                    <a:pt x="35" y="106"/>
                  </a:lnTo>
                  <a:lnTo>
                    <a:pt x="16" y="95"/>
                  </a:lnTo>
                  <a:lnTo>
                    <a:pt x="4" y="77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4"/>
                  </a:lnTo>
                  <a:lnTo>
                    <a:pt x="55" y="0"/>
                  </a:lnTo>
                  <a:close/>
                </a:path>
              </a:pathLst>
            </a:custGeom>
            <a:gradFill flip="none" rotWithShape="1">
              <a:gsLst>
                <a:gs pos="100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  <a:gs pos="46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F1B59-0D19-4F4A-94DD-362F2AF7E21D}"/>
              </a:ext>
            </a:extLst>
          </p:cNvPr>
          <p:cNvGrpSpPr/>
          <p:nvPr/>
        </p:nvGrpSpPr>
        <p:grpSpPr>
          <a:xfrm>
            <a:off x="0" y="6615418"/>
            <a:ext cx="12192000" cy="251459"/>
            <a:chOff x="0" y="6606540"/>
            <a:chExt cx="11430000" cy="2514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CC43DA9-F5B8-46DE-BCCA-E939AE9E682C}"/>
                </a:ext>
              </a:extLst>
            </p:cNvPr>
            <p:cNvSpPr/>
            <p:nvPr/>
          </p:nvSpPr>
          <p:spPr>
            <a:xfrm>
              <a:off x="0" y="6606540"/>
              <a:ext cx="2286000" cy="251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744D1D5-AF9F-4A41-97F2-77A69E29F8AD}"/>
                </a:ext>
              </a:extLst>
            </p:cNvPr>
            <p:cNvSpPr/>
            <p:nvPr/>
          </p:nvSpPr>
          <p:spPr>
            <a:xfrm>
              <a:off x="2286000" y="6606540"/>
              <a:ext cx="2286000" cy="2514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C8F7AE-B77A-4C3C-802B-6EA6405BA548}"/>
                </a:ext>
              </a:extLst>
            </p:cNvPr>
            <p:cNvSpPr/>
            <p:nvPr/>
          </p:nvSpPr>
          <p:spPr>
            <a:xfrm>
              <a:off x="4572000" y="6606540"/>
              <a:ext cx="2286000" cy="251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24EFCCB-609C-43CB-9BFC-AC73AA855A7F}"/>
                </a:ext>
              </a:extLst>
            </p:cNvPr>
            <p:cNvSpPr/>
            <p:nvPr/>
          </p:nvSpPr>
          <p:spPr>
            <a:xfrm>
              <a:off x="6858000" y="6606540"/>
              <a:ext cx="2286000" cy="2514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C9C19C6-38D1-423D-910B-B2001C1091C6}"/>
                </a:ext>
              </a:extLst>
            </p:cNvPr>
            <p:cNvSpPr/>
            <p:nvPr/>
          </p:nvSpPr>
          <p:spPr>
            <a:xfrm>
              <a:off x="9144000" y="6606540"/>
              <a:ext cx="2286000" cy="2514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5E479-E474-4028-B31C-F11F088B5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774B5E-3D86-D744-9739-9A55B86C5C92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5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F519A1B4-0166-4EF8-9568-6ADED51C77BA}"/>
              </a:ext>
            </a:extLst>
          </p:cNvPr>
          <p:cNvSpPr txBox="1">
            <a:spLocks/>
          </p:cNvSpPr>
          <p:nvPr/>
        </p:nvSpPr>
        <p:spPr>
          <a:xfrm>
            <a:off x="838200" y="355640"/>
            <a:ext cx="10599057" cy="4127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000" b="0" dirty="0">
                <a:latin typeface="+mj-lt"/>
              </a:rPr>
              <a:t>Research Findings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0912C51-5458-41F6-B6C8-11E9D1324365}"/>
              </a:ext>
            </a:extLst>
          </p:cNvPr>
          <p:cNvGrpSpPr/>
          <p:nvPr/>
        </p:nvGrpSpPr>
        <p:grpSpPr>
          <a:xfrm>
            <a:off x="5784403" y="1108906"/>
            <a:ext cx="631100" cy="0"/>
            <a:chOff x="5540933" y="1288135"/>
            <a:chExt cx="1118028" cy="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6CE3DA1-0A5D-480C-8E81-B92A876E4CA0}"/>
                </a:ext>
              </a:extLst>
            </p:cNvPr>
            <p:cNvCxnSpPr>
              <a:cxnSpLocks/>
            </p:cNvCxnSpPr>
            <p:nvPr/>
          </p:nvCxnSpPr>
          <p:spPr>
            <a:xfrm>
              <a:off x="5540941" y="1288135"/>
              <a:ext cx="266693" cy="0"/>
            </a:xfrm>
            <a:prstGeom prst="line">
              <a:avLst/>
            </a:prstGeom>
            <a:ln w="88900" cap="rnd" cmpd="sng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C355A2-1D72-4599-B751-C90D8F688205}"/>
                </a:ext>
              </a:extLst>
            </p:cNvPr>
            <p:cNvCxnSpPr>
              <a:cxnSpLocks/>
            </p:cNvCxnSpPr>
            <p:nvPr/>
          </p:nvCxnSpPr>
          <p:spPr>
            <a:xfrm>
              <a:off x="5824717" y="1288135"/>
              <a:ext cx="266693" cy="0"/>
            </a:xfrm>
            <a:prstGeom prst="line">
              <a:avLst/>
            </a:prstGeom>
            <a:ln w="88900" cap="rnd" cmpd="sng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722946-E392-4790-818E-3AFC8F85539B}"/>
                </a:ext>
              </a:extLst>
            </p:cNvPr>
            <p:cNvCxnSpPr>
              <a:cxnSpLocks/>
            </p:cNvCxnSpPr>
            <p:nvPr/>
          </p:nvCxnSpPr>
          <p:spPr>
            <a:xfrm>
              <a:off x="6108493" y="1288135"/>
              <a:ext cx="266693" cy="0"/>
            </a:xfrm>
            <a:prstGeom prst="line">
              <a:avLst/>
            </a:prstGeom>
            <a:ln w="88900" cap="rnd" cmpd="sng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32CCECF-7C91-457B-9F2D-E8AF98ABFFAE}"/>
                </a:ext>
              </a:extLst>
            </p:cNvPr>
            <p:cNvCxnSpPr>
              <a:cxnSpLocks/>
            </p:cNvCxnSpPr>
            <p:nvPr/>
          </p:nvCxnSpPr>
          <p:spPr>
            <a:xfrm>
              <a:off x="6392268" y="1288135"/>
              <a:ext cx="266693" cy="0"/>
            </a:xfrm>
            <a:prstGeom prst="line">
              <a:avLst/>
            </a:prstGeom>
            <a:ln w="88900" cap="rnd" cmpd="sng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Subtitle 6">
            <a:extLst>
              <a:ext uri="{FF2B5EF4-FFF2-40B4-BE49-F238E27FC236}">
                <a16:creationId xmlns:a16="http://schemas.microsoft.com/office/drawing/2014/main" id="{735D50C4-30A1-4543-A45D-CF7FD657B231}"/>
              </a:ext>
            </a:extLst>
          </p:cNvPr>
          <p:cNvSpPr txBox="1">
            <a:spLocks/>
          </p:cNvSpPr>
          <p:nvPr/>
        </p:nvSpPr>
        <p:spPr>
          <a:xfrm>
            <a:off x="333356" y="748045"/>
            <a:ext cx="11569888" cy="266629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level summary of research findings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12869EA4-D90D-47A5-9853-A38917CFB46E}"/>
              </a:ext>
            </a:extLst>
          </p:cNvPr>
          <p:cNvSpPr txBox="1">
            <a:spLocks/>
          </p:cNvSpPr>
          <p:nvPr/>
        </p:nvSpPr>
        <p:spPr>
          <a:xfrm>
            <a:off x="610320" y="1323135"/>
            <a:ext cx="10969627" cy="5365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accent5"/>
                </a:solidFill>
                <a:latin typeface="Georgia" panose="02040502050405020303" pitchFamily="18" charset="0"/>
              </a:rPr>
              <a:t>Hyperledger Permissioned blockchain Indy and Aries. Its a fit for purpose 4 layered architecture for implementing a vaccination passport on the blockchain that can be used in a global context in a cost-effective way.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CA3E0-8DA1-4517-A46F-2E7E210483CB}"/>
              </a:ext>
            </a:extLst>
          </p:cNvPr>
          <p:cNvSpPr txBox="1"/>
          <p:nvPr/>
        </p:nvSpPr>
        <p:spPr>
          <a:xfrm>
            <a:off x="716437" y="2422692"/>
            <a:ext cx="48736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Found the Hyperledger Permissioned blockchain Indy and Aries. Its a fit for purpose 4 layered architecture for implementing a vaccination passport on the blockchain that can be used in a global context in a cost-effective way.  Additional benefits Privacy by Design, and Distributed Identities using SSI, Peer to Peer communications.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This helps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organisations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focus on the business development rather than platform development.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Eg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: where to store files, key management, authentication and authorization, point to point secure communication to exchange secure content without a 3</a:t>
            </a:r>
            <a:r>
              <a:rPr lang="en-US" sz="14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Party. </a:t>
            </a:r>
            <a:endParaRPr lang="en-US" sz="1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12102ED-5704-4820-B149-980A33C85646}"/>
              </a:ext>
            </a:extLst>
          </p:cNvPr>
          <p:cNvSpPr/>
          <p:nvPr/>
        </p:nvSpPr>
        <p:spPr>
          <a:xfrm>
            <a:off x="7369263" y="4947840"/>
            <a:ext cx="3204092" cy="301617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43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E934739-704D-4DA5-9971-3B2581C2618B}"/>
              </a:ext>
            </a:extLst>
          </p:cNvPr>
          <p:cNvGrpSpPr/>
          <p:nvPr/>
        </p:nvGrpSpPr>
        <p:grpSpPr>
          <a:xfrm>
            <a:off x="7989027" y="2870119"/>
            <a:ext cx="552171" cy="282475"/>
            <a:chOff x="2220087" y="1905000"/>
            <a:chExt cx="2197925" cy="83820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1561995-330F-44C8-8522-64AD319F233D}"/>
                </a:ext>
              </a:extLst>
            </p:cNvPr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4B63F84-CF2A-4CA2-9010-57EE4D3C346A}"/>
                </a:ext>
              </a:extLst>
            </p:cNvPr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135C2A-B52D-4DE1-BC9C-E639DC972444}"/>
              </a:ext>
            </a:extLst>
          </p:cNvPr>
          <p:cNvGrpSpPr/>
          <p:nvPr/>
        </p:nvGrpSpPr>
        <p:grpSpPr>
          <a:xfrm flipV="1">
            <a:off x="7537376" y="3771635"/>
            <a:ext cx="955674" cy="357118"/>
            <a:chOff x="-825011" y="1905000"/>
            <a:chExt cx="5464515" cy="1059692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A170BD-0670-4447-A7F2-11A98468931E}"/>
                </a:ext>
              </a:extLst>
            </p:cNvPr>
            <p:cNvCxnSpPr/>
            <p:nvPr/>
          </p:nvCxnSpPr>
          <p:spPr>
            <a:xfrm flipV="1">
              <a:off x="-825011" y="1905000"/>
              <a:ext cx="4416697" cy="0"/>
            </a:xfrm>
            <a:prstGeom prst="line">
              <a:avLst/>
            </a:prstGeom>
            <a:ln w="28575">
              <a:solidFill>
                <a:schemeClr val="accent4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D45ECA7-7426-4D3C-B4AC-3724F5E09ACF}"/>
                </a:ext>
              </a:extLst>
            </p:cNvPr>
            <p:cNvCxnSpPr/>
            <p:nvPr/>
          </p:nvCxnSpPr>
          <p:spPr>
            <a:xfrm>
              <a:off x="3579811" y="1905000"/>
              <a:ext cx="1059693" cy="105969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01F8F9B-43F1-4394-A9AC-48FB0B75BD68}"/>
              </a:ext>
            </a:extLst>
          </p:cNvPr>
          <p:cNvGrpSpPr/>
          <p:nvPr/>
        </p:nvGrpSpPr>
        <p:grpSpPr>
          <a:xfrm flipH="1">
            <a:off x="9527729" y="2870119"/>
            <a:ext cx="552170" cy="282475"/>
            <a:chOff x="2220087" y="1905000"/>
            <a:chExt cx="2197925" cy="8382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28D74A5-98E5-4FDB-8F71-23FE6447BDAB}"/>
                </a:ext>
              </a:extLst>
            </p:cNvPr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chemeClr val="accent3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1DEECD3-E58F-496B-9788-7F5A45C0CFA6}"/>
                </a:ext>
              </a:extLst>
            </p:cNvPr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3381FA0-00F5-4E12-AE57-C5CDE0494F49}"/>
              </a:ext>
            </a:extLst>
          </p:cNvPr>
          <p:cNvGrpSpPr/>
          <p:nvPr/>
        </p:nvGrpSpPr>
        <p:grpSpPr>
          <a:xfrm flipH="1" flipV="1">
            <a:off x="9472085" y="4148904"/>
            <a:ext cx="607814" cy="357118"/>
            <a:chOff x="2220087" y="1905000"/>
            <a:chExt cx="2419418" cy="105969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70A0AEF-C8B2-4933-AEED-39755CA9D282}"/>
                </a:ext>
              </a:extLst>
            </p:cNvPr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chemeClr val="accent2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24C4AD0-CB9E-41F8-B186-EF1447C0A731}"/>
                </a:ext>
              </a:extLst>
            </p:cNvPr>
            <p:cNvCxnSpPr/>
            <p:nvPr/>
          </p:nvCxnSpPr>
          <p:spPr>
            <a:xfrm>
              <a:off x="3579809" y="1905000"/>
              <a:ext cx="1059696" cy="1059692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EBEA84E-2E20-4A47-BDDA-EF798781D5F5}"/>
              </a:ext>
            </a:extLst>
          </p:cNvPr>
          <p:cNvGrpSpPr/>
          <p:nvPr/>
        </p:nvGrpSpPr>
        <p:grpSpPr>
          <a:xfrm>
            <a:off x="6513252" y="2712720"/>
            <a:ext cx="1204362" cy="726879"/>
            <a:chOff x="989012" y="1676400"/>
            <a:chExt cx="2133600" cy="128771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07AF086-643D-453A-B425-B23E9F1F41AF}"/>
                </a:ext>
              </a:extLst>
            </p:cNvPr>
            <p:cNvSpPr txBox="1"/>
            <p:nvPr/>
          </p:nvSpPr>
          <p:spPr>
            <a:xfrm>
              <a:off x="989012" y="2138065"/>
              <a:ext cx="2133600" cy="826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Public vs Permissioned Blockchain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85BC733-7E55-481C-A304-5EFDBD3D96D6}"/>
                </a:ext>
              </a:extLst>
            </p:cNvPr>
            <p:cNvSpPr txBox="1"/>
            <p:nvPr/>
          </p:nvSpPr>
          <p:spPr>
            <a:xfrm>
              <a:off x="989012" y="1676400"/>
              <a:ext cx="2133600" cy="463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100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Architecture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8AAB342-B841-4A89-845A-B6D7DC9A2243}"/>
              </a:ext>
            </a:extLst>
          </p:cNvPr>
          <p:cNvGrpSpPr/>
          <p:nvPr/>
        </p:nvGrpSpPr>
        <p:grpSpPr>
          <a:xfrm>
            <a:off x="10411310" y="2738892"/>
            <a:ext cx="1414829" cy="851529"/>
            <a:chOff x="8921729" y="1676400"/>
            <a:chExt cx="2513913" cy="150853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5DFDD67-88D8-4552-908B-17F4CA3E2FB1}"/>
                </a:ext>
              </a:extLst>
            </p:cNvPr>
            <p:cNvSpPr txBox="1"/>
            <p:nvPr/>
          </p:nvSpPr>
          <p:spPr>
            <a:xfrm>
              <a:off x="8921729" y="2138065"/>
              <a:ext cx="2133600" cy="104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Key actors Issuer, Holder, and Verifier workflows and use cases.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69B6E2E-4E7B-4C04-9F20-80B007419C77}"/>
                </a:ext>
              </a:extLst>
            </p:cNvPr>
            <p:cNvSpPr txBox="1"/>
            <p:nvPr/>
          </p:nvSpPr>
          <p:spPr>
            <a:xfrm>
              <a:off x="8921729" y="1676400"/>
              <a:ext cx="2513913" cy="463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Sequence Diagram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C2A6CED-5C9A-4236-8B35-8AD6C7CFE4E3}"/>
              </a:ext>
            </a:extLst>
          </p:cNvPr>
          <p:cNvGrpSpPr/>
          <p:nvPr/>
        </p:nvGrpSpPr>
        <p:grpSpPr>
          <a:xfrm>
            <a:off x="10411310" y="4381038"/>
            <a:ext cx="1414829" cy="976179"/>
            <a:chOff x="8921729" y="4787735"/>
            <a:chExt cx="2513913" cy="172936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ACEE4AB-53A5-4095-85BB-9F8B0D7A0796}"/>
                </a:ext>
              </a:extLst>
            </p:cNvPr>
            <p:cNvSpPr txBox="1"/>
            <p:nvPr/>
          </p:nvSpPr>
          <p:spPr>
            <a:xfrm>
              <a:off x="8921729" y="5249400"/>
              <a:ext cx="2133600" cy="1267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Secondary data collected to compare the validity of the research.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55D0E75-0E51-4234-BD0B-E1FE505B4FDE}"/>
                </a:ext>
              </a:extLst>
            </p:cNvPr>
            <p:cNvSpPr txBox="1"/>
            <p:nvPr/>
          </p:nvSpPr>
          <p:spPr>
            <a:xfrm>
              <a:off x="8921729" y="4787735"/>
              <a:ext cx="2513913" cy="463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Comparison Table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AB6E6E6-B6E2-4A43-9D94-98B72299D37B}"/>
              </a:ext>
            </a:extLst>
          </p:cNvPr>
          <p:cNvGrpSpPr/>
          <p:nvPr/>
        </p:nvGrpSpPr>
        <p:grpSpPr>
          <a:xfrm>
            <a:off x="6250899" y="3667461"/>
            <a:ext cx="1204362" cy="976179"/>
            <a:chOff x="989012" y="1676400"/>
            <a:chExt cx="2133600" cy="172936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404CB33-5541-4DAB-AD23-AA5370CD599D}"/>
                </a:ext>
              </a:extLst>
            </p:cNvPr>
            <p:cNvSpPr txBox="1"/>
            <p:nvPr/>
          </p:nvSpPr>
          <p:spPr>
            <a:xfrm>
              <a:off x="989012" y="2138065"/>
              <a:ext cx="2133600" cy="1267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 Layers of the design. Public ledger, Agent to Agent, Governance Layer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4922374-088B-495F-8049-62BCD75860B9}"/>
                </a:ext>
              </a:extLst>
            </p:cNvPr>
            <p:cNvSpPr txBox="1"/>
            <p:nvPr/>
          </p:nvSpPr>
          <p:spPr>
            <a:xfrm>
              <a:off x="989012" y="1676400"/>
              <a:ext cx="2133600" cy="463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100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Design</a:t>
              </a:r>
            </a:p>
          </p:txBody>
        </p: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EA3978A8-007B-4385-9EF8-8CECECD51514}"/>
              </a:ext>
            </a:extLst>
          </p:cNvPr>
          <p:cNvSpPr txBox="1">
            <a:spLocks/>
          </p:cNvSpPr>
          <p:nvPr/>
        </p:nvSpPr>
        <p:spPr>
          <a:xfrm>
            <a:off x="6428701" y="2163617"/>
            <a:ext cx="5397438" cy="266629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Validated Model</a:t>
            </a:r>
          </a:p>
        </p:txBody>
      </p:sp>
    </p:spTree>
    <p:extLst>
      <p:ext uri="{BB962C8B-B14F-4D97-AF65-F5344CB8AC3E}">
        <p14:creationId xmlns:p14="http://schemas.microsoft.com/office/powerpoint/2010/main" val="269158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9FF1B59-0D19-4F4A-94DD-362F2AF7E21D}"/>
              </a:ext>
            </a:extLst>
          </p:cNvPr>
          <p:cNvGrpSpPr/>
          <p:nvPr/>
        </p:nvGrpSpPr>
        <p:grpSpPr>
          <a:xfrm>
            <a:off x="0" y="6615418"/>
            <a:ext cx="12192000" cy="251459"/>
            <a:chOff x="0" y="6606540"/>
            <a:chExt cx="11430000" cy="2514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CC43DA9-F5B8-46DE-BCCA-E939AE9E682C}"/>
                </a:ext>
              </a:extLst>
            </p:cNvPr>
            <p:cNvSpPr/>
            <p:nvPr/>
          </p:nvSpPr>
          <p:spPr>
            <a:xfrm>
              <a:off x="0" y="6606540"/>
              <a:ext cx="2286000" cy="251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744D1D5-AF9F-4A41-97F2-77A69E29F8AD}"/>
                </a:ext>
              </a:extLst>
            </p:cNvPr>
            <p:cNvSpPr/>
            <p:nvPr/>
          </p:nvSpPr>
          <p:spPr>
            <a:xfrm>
              <a:off x="2286000" y="6606540"/>
              <a:ext cx="2286000" cy="2514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C8F7AE-B77A-4C3C-802B-6EA6405BA548}"/>
                </a:ext>
              </a:extLst>
            </p:cNvPr>
            <p:cNvSpPr/>
            <p:nvPr/>
          </p:nvSpPr>
          <p:spPr>
            <a:xfrm>
              <a:off x="4572000" y="6606540"/>
              <a:ext cx="2286000" cy="251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24EFCCB-609C-43CB-9BFC-AC73AA855A7F}"/>
                </a:ext>
              </a:extLst>
            </p:cNvPr>
            <p:cNvSpPr/>
            <p:nvPr/>
          </p:nvSpPr>
          <p:spPr>
            <a:xfrm>
              <a:off x="6858000" y="6606540"/>
              <a:ext cx="2286000" cy="2514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C9C19C6-38D1-423D-910B-B2001C1091C6}"/>
                </a:ext>
              </a:extLst>
            </p:cNvPr>
            <p:cNvSpPr/>
            <p:nvPr/>
          </p:nvSpPr>
          <p:spPr>
            <a:xfrm>
              <a:off x="9144000" y="6606540"/>
              <a:ext cx="2286000" cy="2514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5E479-E474-4028-B31C-F11F088B5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774B5E-3D86-D744-9739-9A55B86C5C92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6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F519A1B4-0166-4EF8-9568-6ADED51C77BA}"/>
              </a:ext>
            </a:extLst>
          </p:cNvPr>
          <p:cNvSpPr txBox="1">
            <a:spLocks/>
          </p:cNvSpPr>
          <p:nvPr/>
        </p:nvSpPr>
        <p:spPr>
          <a:xfrm>
            <a:off x="838200" y="355640"/>
            <a:ext cx="10599057" cy="4127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000" b="0" dirty="0">
                <a:latin typeface="+mj-lt"/>
              </a:rPr>
              <a:t>Artifact walkthrough &amp; Results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0912C51-5458-41F6-B6C8-11E9D1324365}"/>
              </a:ext>
            </a:extLst>
          </p:cNvPr>
          <p:cNvGrpSpPr/>
          <p:nvPr/>
        </p:nvGrpSpPr>
        <p:grpSpPr>
          <a:xfrm>
            <a:off x="5784403" y="1108906"/>
            <a:ext cx="631100" cy="0"/>
            <a:chOff x="5540933" y="1288135"/>
            <a:chExt cx="1118028" cy="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6CE3DA1-0A5D-480C-8E81-B92A876E4CA0}"/>
                </a:ext>
              </a:extLst>
            </p:cNvPr>
            <p:cNvCxnSpPr>
              <a:cxnSpLocks/>
            </p:cNvCxnSpPr>
            <p:nvPr/>
          </p:nvCxnSpPr>
          <p:spPr>
            <a:xfrm>
              <a:off x="5540941" y="1288135"/>
              <a:ext cx="266693" cy="0"/>
            </a:xfrm>
            <a:prstGeom prst="line">
              <a:avLst/>
            </a:prstGeom>
            <a:ln w="88900" cap="rnd" cmpd="sng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C355A2-1D72-4599-B751-C90D8F688205}"/>
                </a:ext>
              </a:extLst>
            </p:cNvPr>
            <p:cNvCxnSpPr>
              <a:cxnSpLocks/>
            </p:cNvCxnSpPr>
            <p:nvPr/>
          </p:nvCxnSpPr>
          <p:spPr>
            <a:xfrm>
              <a:off x="5824717" y="1288135"/>
              <a:ext cx="266693" cy="0"/>
            </a:xfrm>
            <a:prstGeom prst="line">
              <a:avLst/>
            </a:prstGeom>
            <a:ln w="88900" cap="rnd" cmpd="sng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722946-E392-4790-818E-3AFC8F85539B}"/>
                </a:ext>
              </a:extLst>
            </p:cNvPr>
            <p:cNvCxnSpPr>
              <a:cxnSpLocks/>
            </p:cNvCxnSpPr>
            <p:nvPr/>
          </p:nvCxnSpPr>
          <p:spPr>
            <a:xfrm>
              <a:off x="6108493" y="1288135"/>
              <a:ext cx="266693" cy="0"/>
            </a:xfrm>
            <a:prstGeom prst="line">
              <a:avLst/>
            </a:prstGeom>
            <a:ln w="88900" cap="rnd" cmpd="sng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32CCECF-7C91-457B-9F2D-E8AF98ABFFAE}"/>
                </a:ext>
              </a:extLst>
            </p:cNvPr>
            <p:cNvCxnSpPr>
              <a:cxnSpLocks/>
            </p:cNvCxnSpPr>
            <p:nvPr/>
          </p:nvCxnSpPr>
          <p:spPr>
            <a:xfrm>
              <a:off x="6392268" y="1288135"/>
              <a:ext cx="266693" cy="0"/>
            </a:xfrm>
            <a:prstGeom prst="line">
              <a:avLst/>
            </a:prstGeom>
            <a:ln w="88900" cap="rnd" cmpd="sng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Subtitle 6">
            <a:extLst>
              <a:ext uri="{FF2B5EF4-FFF2-40B4-BE49-F238E27FC236}">
                <a16:creationId xmlns:a16="http://schemas.microsoft.com/office/drawing/2014/main" id="{735D50C4-30A1-4543-A45D-CF7FD657B231}"/>
              </a:ext>
            </a:extLst>
          </p:cNvPr>
          <p:cNvSpPr txBox="1">
            <a:spLocks/>
          </p:cNvSpPr>
          <p:nvPr/>
        </p:nvSpPr>
        <p:spPr>
          <a:xfrm>
            <a:off x="333356" y="748045"/>
            <a:ext cx="11569888" cy="266629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 of the Artifacts developed on Blockchain based vaccination passport using Hyperledger and SSI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0BEDA10-5A07-418D-954F-CFA3F7F9C5B8}"/>
              </a:ext>
            </a:extLst>
          </p:cNvPr>
          <p:cNvGrpSpPr/>
          <p:nvPr/>
        </p:nvGrpSpPr>
        <p:grpSpPr>
          <a:xfrm>
            <a:off x="824783" y="1372237"/>
            <a:ext cx="768597" cy="768597"/>
            <a:chOff x="983673" y="1502872"/>
            <a:chExt cx="768597" cy="768597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DC963A9-15D8-4663-BEE8-FBFE9D14C0A6}"/>
                </a:ext>
              </a:extLst>
            </p:cNvPr>
            <p:cNvSpPr/>
            <p:nvPr/>
          </p:nvSpPr>
          <p:spPr>
            <a:xfrm>
              <a:off x="983673" y="1502872"/>
              <a:ext cx="768597" cy="768597"/>
            </a:xfrm>
            <a:prstGeom prst="ellipse">
              <a:avLst/>
            </a:prstGeom>
            <a:noFill/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87CD795-5289-4EFB-9538-CEE93864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44" y="1677323"/>
              <a:ext cx="5878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087F31E-CAF3-46AB-AAD7-48C6133C5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318" y="1276085"/>
            <a:ext cx="38910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 #01</a:t>
            </a:r>
          </a:p>
        </p:txBody>
      </p:sp>
      <p:sp>
        <p:nvSpPr>
          <p:cNvPr id="86" name="Shape 1155">
            <a:extLst>
              <a:ext uri="{FF2B5EF4-FFF2-40B4-BE49-F238E27FC236}">
                <a16:creationId xmlns:a16="http://schemas.microsoft.com/office/drawing/2014/main" id="{6F7EBA62-AFD9-4F83-A318-2DC573A2AEA8}"/>
              </a:ext>
            </a:extLst>
          </p:cNvPr>
          <p:cNvSpPr/>
          <p:nvPr/>
        </p:nvSpPr>
        <p:spPr>
          <a:xfrm>
            <a:off x="1954167" y="1589405"/>
            <a:ext cx="3820599" cy="647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sz="11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Leveraged Hyperledger Indy a Public Blockchain hosted as Green Dev Ledger by BC Government. Bootstrapped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sz="11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Issuer, Holder, and Verifier DIDs in the ledger.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B18A663-878D-4140-8F56-E8DABD7D975A}"/>
              </a:ext>
            </a:extLst>
          </p:cNvPr>
          <p:cNvCxnSpPr>
            <a:cxnSpLocks/>
          </p:cNvCxnSpPr>
          <p:nvPr/>
        </p:nvCxnSpPr>
        <p:spPr>
          <a:xfrm>
            <a:off x="2030195" y="2344593"/>
            <a:ext cx="3791321" cy="0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0AE9891-65C4-4597-8FB6-7A277122DFCA}"/>
              </a:ext>
            </a:extLst>
          </p:cNvPr>
          <p:cNvGrpSpPr/>
          <p:nvPr/>
        </p:nvGrpSpPr>
        <p:grpSpPr>
          <a:xfrm>
            <a:off x="824783" y="2548353"/>
            <a:ext cx="768597" cy="768597"/>
            <a:chOff x="983673" y="2615392"/>
            <a:chExt cx="768597" cy="768597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4C97269-EFD7-4702-931B-9A5D59075044}"/>
                </a:ext>
              </a:extLst>
            </p:cNvPr>
            <p:cNvSpPr/>
            <p:nvPr/>
          </p:nvSpPr>
          <p:spPr>
            <a:xfrm>
              <a:off x="983673" y="2615392"/>
              <a:ext cx="768597" cy="768597"/>
            </a:xfrm>
            <a:prstGeom prst="ellipse">
              <a:avLst/>
            </a:prstGeom>
            <a:noFill/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8709365-1748-4975-BC3A-B444EB217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44" y="2789843"/>
              <a:ext cx="5878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B6ADF17-61E5-491D-AEE5-CB9711D74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318" y="2452201"/>
            <a:ext cx="38910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 #02</a:t>
            </a:r>
          </a:p>
        </p:txBody>
      </p:sp>
      <p:sp>
        <p:nvSpPr>
          <p:cNvPr id="92" name="Shape 1155">
            <a:extLst>
              <a:ext uri="{FF2B5EF4-FFF2-40B4-BE49-F238E27FC236}">
                <a16:creationId xmlns:a16="http://schemas.microsoft.com/office/drawing/2014/main" id="{7D2428CB-A40B-4FAA-AE35-66988EF07170}"/>
              </a:ext>
            </a:extLst>
          </p:cNvPr>
          <p:cNvSpPr/>
          <p:nvPr/>
        </p:nvSpPr>
        <p:spPr>
          <a:xfrm>
            <a:off x="1954167" y="2868113"/>
            <a:ext cx="3820599" cy="44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sz="11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Spun up 3 Python based Hyperledger Aries agent Wallets which provide API access to Ledger and other agents. 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9CA21E6-A71B-4A91-990D-0157D5D956D4}"/>
              </a:ext>
            </a:extLst>
          </p:cNvPr>
          <p:cNvGrpSpPr/>
          <p:nvPr/>
        </p:nvGrpSpPr>
        <p:grpSpPr>
          <a:xfrm>
            <a:off x="824783" y="3724469"/>
            <a:ext cx="768597" cy="768597"/>
            <a:chOff x="983673" y="3727912"/>
            <a:chExt cx="768597" cy="768597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CD3996A-2B02-4982-A67A-0994FB7E97F3}"/>
                </a:ext>
              </a:extLst>
            </p:cNvPr>
            <p:cNvSpPr/>
            <p:nvPr/>
          </p:nvSpPr>
          <p:spPr>
            <a:xfrm>
              <a:off x="983673" y="3727912"/>
              <a:ext cx="768597" cy="768597"/>
            </a:xfrm>
            <a:prstGeom prst="ellipse">
              <a:avLst/>
            </a:prstGeom>
            <a:noFill/>
            <a:ln w="889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13EB0BF-6A05-4E68-99BC-6C963CDCB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44" y="3902363"/>
              <a:ext cx="5878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522DD6EA-98A6-47E4-B8E0-7BD62D722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318" y="3628317"/>
            <a:ext cx="38910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 #03</a:t>
            </a:r>
          </a:p>
        </p:txBody>
      </p:sp>
      <p:sp>
        <p:nvSpPr>
          <p:cNvPr id="97" name="Shape 1155">
            <a:extLst>
              <a:ext uri="{FF2B5EF4-FFF2-40B4-BE49-F238E27FC236}">
                <a16:creationId xmlns:a16="http://schemas.microsoft.com/office/drawing/2014/main" id="{1F4A7D27-692C-4E62-BEFA-211961B1DB37}"/>
              </a:ext>
            </a:extLst>
          </p:cNvPr>
          <p:cNvSpPr/>
          <p:nvPr/>
        </p:nvSpPr>
        <p:spPr>
          <a:xfrm>
            <a:off x="1954167" y="4044229"/>
            <a:ext cx="3820599" cy="44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sz="11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Developed a Demo Web App with different logins to showcase the vaccination passport workflows.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DDB352E-871F-4C42-B231-4B8D971B22E7}"/>
              </a:ext>
            </a:extLst>
          </p:cNvPr>
          <p:cNvGrpSpPr/>
          <p:nvPr/>
        </p:nvGrpSpPr>
        <p:grpSpPr>
          <a:xfrm>
            <a:off x="824783" y="4900586"/>
            <a:ext cx="768597" cy="768597"/>
            <a:chOff x="983673" y="4840432"/>
            <a:chExt cx="768597" cy="768597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A26D8DD-A0B0-42A4-A9CC-8634B319D790}"/>
                </a:ext>
              </a:extLst>
            </p:cNvPr>
            <p:cNvSpPr/>
            <p:nvPr/>
          </p:nvSpPr>
          <p:spPr>
            <a:xfrm>
              <a:off x="983673" y="4840432"/>
              <a:ext cx="768597" cy="768597"/>
            </a:xfrm>
            <a:prstGeom prst="ellipse">
              <a:avLst/>
            </a:prstGeom>
            <a:noFill/>
            <a:ln w="889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7E47E76-F2AB-4464-8BC3-7B1B89369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44" y="5014883"/>
              <a:ext cx="5878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 panose="020F0302020204030203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04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8F223EDF-AA24-47CB-8BFD-05B8FC6E4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318" y="4804434"/>
            <a:ext cx="38910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 #04</a:t>
            </a:r>
          </a:p>
        </p:txBody>
      </p:sp>
      <p:sp>
        <p:nvSpPr>
          <p:cNvPr id="106" name="Shape 1155">
            <a:extLst>
              <a:ext uri="{FF2B5EF4-FFF2-40B4-BE49-F238E27FC236}">
                <a16:creationId xmlns:a16="http://schemas.microsoft.com/office/drawing/2014/main" id="{9D0361B7-BC94-486B-ABCF-1B8C31FCAECD}"/>
              </a:ext>
            </a:extLst>
          </p:cNvPr>
          <p:cNvSpPr/>
          <p:nvPr/>
        </p:nvSpPr>
        <p:spPr>
          <a:xfrm>
            <a:off x="1954167" y="5220346"/>
            <a:ext cx="3820599" cy="44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sz="11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Defined the Vaccination passport Schema and Credential definitions.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FD18257-D94F-4E45-B60A-B19176416657}"/>
              </a:ext>
            </a:extLst>
          </p:cNvPr>
          <p:cNvCxnSpPr>
            <a:cxnSpLocks/>
          </p:cNvCxnSpPr>
          <p:nvPr/>
        </p:nvCxnSpPr>
        <p:spPr>
          <a:xfrm>
            <a:off x="2030195" y="3548553"/>
            <a:ext cx="3791321" cy="0"/>
          </a:xfrm>
          <a:prstGeom prst="line">
            <a:avLst/>
          </a:prstGeom>
          <a:ln w="25400" cap="rnd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6CD4EE5-92DE-4DA1-8FCA-09B99BEFC5C9}"/>
              </a:ext>
            </a:extLst>
          </p:cNvPr>
          <p:cNvCxnSpPr>
            <a:cxnSpLocks/>
          </p:cNvCxnSpPr>
          <p:nvPr/>
        </p:nvCxnSpPr>
        <p:spPr>
          <a:xfrm>
            <a:off x="2030195" y="4696826"/>
            <a:ext cx="3791321" cy="0"/>
          </a:xfrm>
          <a:prstGeom prst="line">
            <a:avLst/>
          </a:prstGeom>
          <a:ln w="25400" cap="rnd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7F7A21D-1946-A24F-A1E3-B828453EE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968" y="1365024"/>
            <a:ext cx="4543832" cy="2886606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E2472D-84CD-1242-9F7A-E9F272D0C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553" y="3316950"/>
            <a:ext cx="3537679" cy="288438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8" name="Shape 1155">
            <a:extLst>
              <a:ext uri="{FF2B5EF4-FFF2-40B4-BE49-F238E27FC236}">
                <a16:creationId xmlns:a16="http://schemas.microsoft.com/office/drawing/2014/main" id="{9D2258A1-AA2C-964E-A123-B1DD2C303E68}"/>
              </a:ext>
            </a:extLst>
          </p:cNvPr>
          <p:cNvSpPr/>
          <p:nvPr/>
        </p:nvSpPr>
        <p:spPr>
          <a:xfrm>
            <a:off x="1948819" y="5669183"/>
            <a:ext cx="3820599" cy="44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sz="11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Note: Link to </a:t>
            </a:r>
            <a:r>
              <a:rPr lang="en-US" sz="11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US" sz="11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screen cast demo: https://</a:t>
            </a:r>
            <a:r>
              <a:rPr lang="en-US" sz="11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github.com</a:t>
            </a:r>
            <a:r>
              <a:rPr lang="en-US" sz="11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1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pradeepranasinghe</a:t>
            </a:r>
            <a:r>
              <a:rPr lang="en-US" sz="11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/SIT723/demo.mp4</a:t>
            </a:r>
          </a:p>
        </p:txBody>
      </p:sp>
    </p:spTree>
    <p:extLst>
      <p:ext uri="{BB962C8B-B14F-4D97-AF65-F5344CB8AC3E}">
        <p14:creationId xmlns:p14="http://schemas.microsoft.com/office/powerpoint/2010/main" val="125118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C46A161-81DF-48BC-B031-34D062304198}"/>
              </a:ext>
            </a:extLst>
          </p:cNvPr>
          <p:cNvGrpSpPr/>
          <p:nvPr/>
        </p:nvGrpSpPr>
        <p:grpSpPr>
          <a:xfrm>
            <a:off x="7833212" y="1948341"/>
            <a:ext cx="3383568" cy="3383566"/>
            <a:chOff x="4760913" y="2090738"/>
            <a:chExt cx="2673351" cy="2673350"/>
          </a:xfrm>
          <a:solidFill>
            <a:schemeClr val="bg1">
              <a:lumMod val="95000"/>
            </a:schemeClr>
          </a:solidFill>
        </p:grpSpPr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62458D1A-D034-421A-A2D3-609C7E2306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9176" y="2090738"/>
              <a:ext cx="1335088" cy="1114425"/>
            </a:xfrm>
            <a:custGeom>
              <a:avLst/>
              <a:gdLst>
                <a:gd name="T0" fmla="*/ 339 w 353"/>
                <a:gd name="T1" fmla="*/ 295 h 295"/>
                <a:gd name="T2" fmla="*/ 330 w 353"/>
                <a:gd name="T3" fmla="*/ 292 h 295"/>
                <a:gd name="T4" fmla="*/ 256 w 353"/>
                <a:gd name="T5" fmla="*/ 242 h 295"/>
                <a:gd name="T6" fmla="*/ 232 w 353"/>
                <a:gd name="T7" fmla="*/ 236 h 295"/>
                <a:gd name="T8" fmla="*/ 44 w 353"/>
                <a:gd name="T9" fmla="*/ 236 h 295"/>
                <a:gd name="T10" fmla="*/ 0 w 353"/>
                <a:gd name="T11" fmla="*/ 191 h 295"/>
                <a:gd name="T12" fmla="*/ 0 w 353"/>
                <a:gd name="T13" fmla="*/ 44 h 295"/>
                <a:gd name="T14" fmla="*/ 44 w 353"/>
                <a:gd name="T15" fmla="*/ 0 h 295"/>
                <a:gd name="T16" fmla="*/ 309 w 353"/>
                <a:gd name="T17" fmla="*/ 0 h 295"/>
                <a:gd name="T18" fmla="*/ 353 w 353"/>
                <a:gd name="T19" fmla="*/ 44 h 295"/>
                <a:gd name="T20" fmla="*/ 353 w 353"/>
                <a:gd name="T21" fmla="*/ 280 h 295"/>
                <a:gd name="T22" fmla="*/ 345 w 353"/>
                <a:gd name="T23" fmla="*/ 292 h 295"/>
                <a:gd name="T24" fmla="*/ 339 w 353"/>
                <a:gd name="T25" fmla="*/ 295 h 295"/>
                <a:gd name="T26" fmla="*/ 44 w 353"/>
                <a:gd name="T27" fmla="*/ 29 h 295"/>
                <a:gd name="T28" fmla="*/ 29 w 353"/>
                <a:gd name="T29" fmla="*/ 44 h 295"/>
                <a:gd name="T30" fmla="*/ 29 w 353"/>
                <a:gd name="T31" fmla="*/ 191 h 295"/>
                <a:gd name="T32" fmla="*/ 44 w 353"/>
                <a:gd name="T33" fmla="*/ 206 h 295"/>
                <a:gd name="T34" fmla="*/ 232 w 353"/>
                <a:gd name="T35" fmla="*/ 206 h 295"/>
                <a:gd name="T36" fmla="*/ 274 w 353"/>
                <a:gd name="T37" fmla="*/ 218 h 295"/>
                <a:gd name="T38" fmla="*/ 324 w 353"/>
                <a:gd name="T39" fmla="*/ 253 h 295"/>
                <a:gd name="T40" fmla="*/ 324 w 353"/>
                <a:gd name="T41" fmla="*/ 44 h 295"/>
                <a:gd name="T42" fmla="*/ 309 w 353"/>
                <a:gd name="T43" fmla="*/ 29 h 295"/>
                <a:gd name="T44" fmla="*/ 44 w 353"/>
                <a:gd name="T45" fmla="*/ 29 h 295"/>
                <a:gd name="T46" fmla="*/ 44 w 353"/>
                <a:gd name="T47" fmla="*/ 29 h 295"/>
                <a:gd name="T48" fmla="*/ 44 w 353"/>
                <a:gd name="T49" fmla="*/ 29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3" h="295">
                  <a:moveTo>
                    <a:pt x="339" y="295"/>
                  </a:moveTo>
                  <a:cubicBezTo>
                    <a:pt x="336" y="295"/>
                    <a:pt x="333" y="295"/>
                    <a:pt x="330" y="292"/>
                  </a:cubicBezTo>
                  <a:cubicBezTo>
                    <a:pt x="256" y="242"/>
                    <a:pt x="256" y="242"/>
                    <a:pt x="256" y="242"/>
                  </a:cubicBezTo>
                  <a:cubicBezTo>
                    <a:pt x="250" y="239"/>
                    <a:pt x="241" y="236"/>
                    <a:pt x="232" y="236"/>
                  </a:cubicBezTo>
                  <a:cubicBezTo>
                    <a:pt x="44" y="236"/>
                    <a:pt x="44" y="236"/>
                    <a:pt x="44" y="236"/>
                  </a:cubicBezTo>
                  <a:cubicBezTo>
                    <a:pt x="20" y="236"/>
                    <a:pt x="0" y="215"/>
                    <a:pt x="0" y="19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3" y="0"/>
                    <a:pt x="353" y="20"/>
                    <a:pt x="353" y="44"/>
                  </a:cubicBezTo>
                  <a:cubicBezTo>
                    <a:pt x="353" y="280"/>
                    <a:pt x="353" y="280"/>
                    <a:pt x="353" y="280"/>
                  </a:cubicBezTo>
                  <a:cubicBezTo>
                    <a:pt x="353" y="286"/>
                    <a:pt x="350" y="292"/>
                    <a:pt x="345" y="292"/>
                  </a:cubicBezTo>
                  <a:cubicBezTo>
                    <a:pt x="345" y="295"/>
                    <a:pt x="342" y="295"/>
                    <a:pt x="339" y="295"/>
                  </a:cubicBezTo>
                  <a:close/>
                  <a:moveTo>
                    <a:pt x="44" y="29"/>
                  </a:moveTo>
                  <a:cubicBezTo>
                    <a:pt x="35" y="29"/>
                    <a:pt x="29" y="35"/>
                    <a:pt x="29" y="44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9" y="200"/>
                    <a:pt x="35" y="206"/>
                    <a:pt x="44" y="206"/>
                  </a:cubicBezTo>
                  <a:cubicBezTo>
                    <a:pt x="232" y="206"/>
                    <a:pt x="232" y="206"/>
                    <a:pt x="232" y="206"/>
                  </a:cubicBezTo>
                  <a:cubicBezTo>
                    <a:pt x="247" y="206"/>
                    <a:pt x="262" y="209"/>
                    <a:pt x="274" y="218"/>
                  </a:cubicBezTo>
                  <a:cubicBezTo>
                    <a:pt x="324" y="253"/>
                    <a:pt x="324" y="253"/>
                    <a:pt x="324" y="253"/>
                  </a:cubicBezTo>
                  <a:cubicBezTo>
                    <a:pt x="324" y="44"/>
                    <a:pt x="324" y="44"/>
                    <a:pt x="324" y="44"/>
                  </a:cubicBezTo>
                  <a:cubicBezTo>
                    <a:pt x="324" y="35"/>
                    <a:pt x="318" y="29"/>
                    <a:pt x="309" y="29"/>
                  </a:cubicBezTo>
                  <a:lnTo>
                    <a:pt x="44" y="29"/>
                  </a:lnTo>
                  <a:close/>
                  <a:moveTo>
                    <a:pt x="44" y="29"/>
                  </a:moveTo>
                  <a:cubicBezTo>
                    <a:pt x="44" y="29"/>
                    <a:pt x="44" y="29"/>
                    <a:pt x="44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03B2B742-FA6C-4A29-8139-A310FB2B58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0913" y="2312988"/>
              <a:ext cx="1447800" cy="1116013"/>
            </a:xfrm>
            <a:custGeom>
              <a:avLst/>
              <a:gdLst>
                <a:gd name="T0" fmla="*/ 15 w 383"/>
                <a:gd name="T1" fmla="*/ 295 h 295"/>
                <a:gd name="T2" fmla="*/ 9 w 383"/>
                <a:gd name="T3" fmla="*/ 292 h 295"/>
                <a:gd name="T4" fmla="*/ 0 w 383"/>
                <a:gd name="T5" fmla="*/ 280 h 295"/>
                <a:gd name="T6" fmla="*/ 0 w 383"/>
                <a:gd name="T7" fmla="*/ 44 h 295"/>
                <a:gd name="T8" fmla="*/ 44 w 383"/>
                <a:gd name="T9" fmla="*/ 0 h 295"/>
                <a:gd name="T10" fmla="*/ 280 w 383"/>
                <a:gd name="T11" fmla="*/ 0 h 295"/>
                <a:gd name="T12" fmla="*/ 295 w 383"/>
                <a:gd name="T13" fmla="*/ 15 h 295"/>
                <a:gd name="T14" fmla="*/ 280 w 383"/>
                <a:gd name="T15" fmla="*/ 29 h 295"/>
                <a:gd name="T16" fmla="*/ 44 w 383"/>
                <a:gd name="T17" fmla="*/ 29 h 295"/>
                <a:gd name="T18" fmla="*/ 29 w 383"/>
                <a:gd name="T19" fmla="*/ 44 h 295"/>
                <a:gd name="T20" fmla="*/ 29 w 383"/>
                <a:gd name="T21" fmla="*/ 253 h 295"/>
                <a:gd name="T22" fmla="*/ 79 w 383"/>
                <a:gd name="T23" fmla="*/ 221 h 295"/>
                <a:gd name="T24" fmla="*/ 121 w 383"/>
                <a:gd name="T25" fmla="*/ 206 h 295"/>
                <a:gd name="T26" fmla="*/ 368 w 383"/>
                <a:gd name="T27" fmla="*/ 206 h 295"/>
                <a:gd name="T28" fmla="*/ 383 w 383"/>
                <a:gd name="T29" fmla="*/ 221 h 295"/>
                <a:gd name="T30" fmla="*/ 368 w 383"/>
                <a:gd name="T31" fmla="*/ 236 h 295"/>
                <a:gd name="T32" fmla="*/ 121 w 383"/>
                <a:gd name="T33" fmla="*/ 236 h 295"/>
                <a:gd name="T34" fmla="*/ 97 w 383"/>
                <a:gd name="T35" fmla="*/ 245 h 295"/>
                <a:gd name="T36" fmla="*/ 23 w 383"/>
                <a:gd name="T37" fmla="*/ 295 h 295"/>
                <a:gd name="T38" fmla="*/ 15 w 383"/>
                <a:gd name="T39" fmla="*/ 295 h 295"/>
                <a:gd name="T40" fmla="*/ 15 w 383"/>
                <a:gd name="T41" fmla="*/ 295 h 295"/>
                <a:gd name="T42" fmla="*/ 15 w 383"/>
                <a:gd name="T43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3" h="295">
                  <a:moveTo>
                    <a:pt x="15" y="295"/>
                  </a:moveTo>
                  <a:cubicBezTo>
                    <a:pt x="12" y="295"/>
                    <a:pt x="9" y="295"/>
                    <a:pt x="9" y="292"/>
                  </a:cubicBezTo>
                  <a:cubicBezTo>
                    <a:pt x="3" y="292"/>
                    <a:pt x="0" y="286"/>
                    <a:pt x="0" y="28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9" y="0"/>
                    <a:pt x="295" y="6"/>
                    <a:pt x="295" y="15"/>
                  </a:cubicBezTo>
                  <a:cubicBezTo>
                    <a:pt x="295" y="23"/>
                    <a:pt x="289" y="29"/>
                    <a:pt x="280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5" y="29"/>
                    <a:pt x="29" y="35"/>
                    <a:pt x="29" y="44"/>
                  </a:cubicBezTo>
                  <a:cubicBezTo>
                    <a:pt x="29" y="253"/>
                    <a:pt x="29" y="253"/>
                    <a:pt x="29" y="253"/>
                  </a:cubicBezTo>
                  <a:cubicBezTo>
                    <a:pt x="79" y="221"/>
                    <a:pt x="79" y="221"/>
                    <a:pt x="79" y="221"/>
                  </a:cubicBezTo>
                  <a:cubicBezTo>
                    <a:pt x="91" y="212"/>
                    <a:pt x="106" y="206"/>
                    <a:pt x="121" y="206"/>
                  </a:cubicBezTo>
                  <a:cubicBezTo>
                    <a:pt x="368" y="206"/>
                    <a:pt x="368" y="206"/>
                    <a:pt x="368" y="206"/>
                  </a:cubicBezTo>
                  <a:cubicBezTo>
                    <a:pt x="377" y="206"/>
                    <a:pt x="383" y="212"/>
                    <a:pt x="383" y="221"/>
                  </a:cubicBezTo>
                  <a:cubicBezTo>
                    <a:pt x="383" y="230"/>
                    <a:pt x="377" y="236"/>
                    <a:pt x="368" y="236"/>
                  </a:cubicBezTo>
                  <a:cubicBezTo>
                    <a:pt x="121" y="236"/>
                    <a:pt x="121" y="236"/>
                    <a:pt x="121" y="236"/>
                  </a:cubicBezTo>
                  <a:cubicBezTo>
                    <a:pt x="112" y="236"/>
                    <a:pt x="103" y="239"/>
                    <a:pt x="97" y="24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0" y="295"/>
                    <a:pt x="17" y="295"/>
                    <a:pt x="15" y="295"/>
                  </a:cubicBezTo>
                  <a:close/>
                  <a:moveTo>
                    <a:pt x="15" y="295"/>
                  </a:moveTo>
                  <a:cubicBezTo>
                    <a:pt x="15" y="295"/>
                    <a:pt x="15" y="295"/>
                    <a:pt x="15" y="29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2DCDC606-F149-47F4-A2A4-BD006D2B0F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429001"/>
              <a:ext cx="669925" cy="668338"/>
            </a:xfrm>
            <a:custGeom>
              <a:avLst/>
              <a:gdLst>
                <a:gd name="T0" fmla="*/ 89 w 177"/>
                <a:gd name="T1" fmla="*/ 177 h 177"/>
                <a:gd name="T2" fmla="*/ 0 w 177"/>
                <a:gd name="T3" fmla="*/ 88 h 177"/>
                <a:gd name="T4" fmla="*/ 89 w 177"/>
                <a:gd name="T5" fmla="*/ 0 h 177"/>
                <a:gd name="T6" fmla="*/ 177 w 177"/>
                <a:gd name="T7" fmla="*/ 88 h 177"/>
                <a:gd name="T8" fmla="*/ 89 w 177"/>
                <a:gd name="T9" fmla="*/ 177 h 177"/>
                <a:gd name="T10" fmla="*/ 89 w 177"/>
                <a:gd name="T11" fmla="*/ 29 h 177"/>
                <a:gd name="T12" fmla="*/ 30 w 177"/>
                <a:gd name="T13" fmla="*/ 88 h 177"/>
                <a:gd name="T14" fmla="*/ 89 w 177"/>
                <a:gd name="T15" fmla="*/ 147 h 177"/>
                <a:gd name="T16" fmla="*/ 148 w 177"/>
                <a:gd name="T17" fmla="*/ 88 h 177"/>
                <a:gd name="T18" fmla="*/ 89 w 177"/>
                <a:gd name="T19" fmla="*/ 29 h 177"/>
                <a:gd name="T20" fmla="*/ 89 w 177"/>
                <a:gd name="T21" fmla="*/ 29 h 177"/>
                <a:gd name="T22" fmla="*/ 89 w 177"/>
                <a:gd name="T23" fmla="*/ 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77">
                  <a:moveTo>
                    <a:pt x="89" y="177"/>
                  </a:moveTo>
                  <a:cubicBezTo>
                    <a:pt x="39" y="177"/>
                    <a:pt x="0" y="138"/>
                    <a:pt x="0" y="88"/>
                  </a:cubicBezTo>
                  <a:cubicBezTo>
                    <a:pt x="0" y="38"/>
                    <a:pt x="39" y="0"/>
                    <a:pt x="89" y="0"/>
                  </a:cubicBezTo>
                  <a:cubicBezTo>
                    <a:pt x="139" y="0"/>
                    <a:pt x="177" y="38"/>
                    <a:pt x="177" y="88"/>
                  </a:cubicBezTo>
                  <a:cubicBezTo>
                    <a:pt x="177" y="138"/>
                    <a:pt x="139" y="177"/>
                    <a:pt x="89" y="177"/>
                  </a:cubicBezTo>
                  <a:close/>
                  <a:moveTo>
                    <a:pt x="89" y="29"/>
                  </a:moveTo>
                  <a:cubicBezTo>
                    <a:pt x="56" y="29"/>
                    <a:pt x="30" y="56"/>
                    <a:pt x="30" y="88"/>
                  </a:cubicBezTo>
                  <a:cubicBezTo>
                    <a:pt x="30" y="121"/>
                    <a:pt x="56" y="147"/>
                    <a:pt x="89" y="147"/>
                  </a:cubicBezTo>
                  <a:cubicBezTo>
                    <a:pt x="121" y="147"/>
                    <a:pt x="148" y="121"/>
                    <a:pt x="148" y="88"/>
                  </a:cubicBezTo>
                  <a:cubicBezTo>
                    <a:pt x="148" y="56"/>
                    <a:pt x="121" y="29"/>
                    <a:pt x="89" y="29"/>
                  </a:cubicBezTo>
                  <a:close/>
                  <a:moveTo>
                    <a:pt x="89" y="29"/>
                  </a:moveTo>
                  <a:cubicBezTo>
                    <a:pt x="89" y="29"/>
                    <a:pt x="89" y="29"/>
                    <a:pt x="89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B9413B51-D2EE-44A2-8CDB-32772ACD83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0913" y="4208463"/>
              <a:ext cx="1225550" cy="555625"/>
            </a:xfrm>
            <a:custGeom>
              <a:avLst/>
              <a:gdLst>
                <a:gd name="T0" fmla="*/ 309 w 324"/>
                <a:gd name="T1" fmla="*/ 147 h 147"/>
                <a:gd name="T2" fmla="*/ 295 w 324"/>
                <a:gd name="T3" fmla="*/ 133 h 147"/>
                <a:gd name="T4" fmla="*/ 295 w 324"/>
                <a:gd name="T5" fmla="*/ 74 h 147"/>
                <a:gd name="T6" fmla="*/ 250 w 324"/>
                <a:gd name="T7" fmla="*/ 30 h 147"/>
                <a:gd name="T8" fmla="*/ 73 w 324"/>
                <a:gd name="T9" fmla="*/ 30 h 147"/>
                <a:gd name="T10" fmla="*/ 29 w 324"/>
                <a:gd name="T11" fmla="*/ 74 h 147"/>
                <a:gd name="T12" fmla="*/ 29 w 324"/>
                <a:gd name="T13" fmla="*/ 133 h 147"/>
                <a:gd name="T14" fmla="*/ 15 w 324"/>
                <a:gd name="T15" fmla="*/ 147 h 147"/>
                <a:gd name="T16" fmla="*/ 0 w 324"/>
                <a:gd name="T17" fmla="*/ 133 h 147"/>
                <a:gd name="T18" fmla="*/ 0 w 324"/>
                <a:gd name="T19" fmla="*/ 74 h 147"/>
                <a:gd name="T20" fmla="*/ 73 w 324"/>
                <a:gd name="T21" fmla="*/ 0 h 147"/>
                <a:gd name="T22" fmla="*/ 250 w 324"/>
                <a:gd name="T23" fmla="*/ 0 h 147"/>
                <a:gd name="T24" fmla="*/ 324 w 324"/>
                <a:gd name="T25" fmla="*/ 74 h 147"/>
                <a:gd name="T26" fmla="*/ 324 w 324"/>
                <a:gd name="T27" fmla="*/ 133 h 147"/>
                <a:gd name="T28" fmla="*/ 309 w 324"/>
                <a:gd name="T29" fmla="*/ 147 h 147"/>
                <a:gd name="T30" fmla="*/ 309 w 324"/>
                <a:gd name="T31" fmla="*/ 147 h 147"/>
                <a:gd name="T32" fmla="*/ 309 w 324"/>
                <a:gd name="T3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4" h="147">
                  <a:moveTo>
                    <a:pt x="309" y="147"/>
                  </a:moveTo>
                  <a:cubicBezTo>
                    <a:pt x="300" y="147"/>
                    <a:pt x="295" y="142"/>
                    <a:pt x="295" y="133"/>
                  </a:cubicBezTo>
                  <a:cubicBezTo>
                    <a:pt x="295" y="74"/>
                    <a:pt x="295" y="74"/>
                    <a:pt x="295" y="74"/>
                  </a:cubicBezTo>
                  <a:cubicBezTo>
                    <a:pt x="295" y="50"/>
                    <a:pt x="274" y="30"/>
                    <a:pt x="250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50" y="30"/>
                    <a:pt x="29" y="50"/>
                    <a:pt x="29" y="74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42"/>
                    <a:pt x="23" y="147"/>
                    <a:pt x="15" y="147"/>
                  </a:cubicBezTo>
                  <a:cubicBezTo>
                    <a:pt x="6" y="147"/>
                    <a:pt x="0" y="142"/>
                    <a:pt x="0" y="13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2"/>
                    <a:pt x="32" y="0"/>
                    <a:pt x="73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92" y="0"/>
                    <a:pt x="324" y="32"/>
                    <a:pt x="324" y="74"/>
                  </a:cubicBezTo>
                  <a:cubicBezTo>
                    <a:pt x="324" y="133"/>
                    <a:pt x="324" y="133"/>
                    <a:pt x="324" y="133"/>
                  </a:cubicBezTo>
                  <a:cubicBezTo>
                    <a:pt x="324" y="142"/>
                    <a:pt x="318" y="147"/>
                    <a:pt x="309" y="147"/>
                  </a:cubicBezTo>
                  <a:close/>
                  <a:moveTo>
                    <a:pt x="309" y="147"/>
                  </a:moveTo>
                  <a:cubicBezTo>
                    <a:pt x="309" y="147"/>
                    <a:pt x="309" y="147"/>
                    <a:pt x="309" y="1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C0F9C42B-7D98-4752-A86F-6FD8C77CF4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9701" y="3429001"/>
              <a:ext cx="668338" cy="668338"/>
            </a:xfrm>
            <a:custGeom>
              <a:avLst/>
              <a:gdLst>
                <a:gd name="T0" fmla="*/ 88 w 177"/>
                <a:gd name="T1" fmla="*/ 177 h 177"/>
                <a:gd name="T2" fmla="*/ 0 w 177"/>
                <a:gd name="T3" fmla="*/ 88 h 177"/>
                <a:gd name="T4" fmla="*/ 88 w 177"/>
                <a:gd name="T5" fmla="*/ 0 h 177"/>
                <a:gd name="T6" fmla="*/ 177 w 177"/>
                <a:gd name="T7" fmla="*/ 88 h 177"/>
                <a:gd name="T8" fmla="*/ 88 w 177"/>
                <a:gd name="T9" fmla="*/ 177 h 177"/>
                <a:gd name="T10" fmla="*/ 88 w 177"/>
                <a:gd name="T11" fmla="*/ 29 h 177"/>
                <a:gd name="T12" fmla="*/ 29 w 177"/>
                <a:gd name="T13" fmla="*/ 88 h 177"/>
                <a:gd name="T14" fmla="*/ 88 w 177"/>
                <a:gd name="T15" fmla="*/ 147 h 177"/>
                <a:gd name="T16" fmla="*/ 147 w 177"/>
                <a:gd name="T17" fmla="*/ 88 h 177"/>
                <a:gd name="T18" fmla="*/ 88 w 177"/>
                <a:gd name="T19" fmla="*/ 29 h 177"/>
                <a:gd name="T20" fmla="*/ 88 w 177"/>
                <a:gd name="T21" fmla="*/ 29 h 177"/>
                <a:gd name="T22" fmla="*/ 88 w 177"/>
                <a:gd name="T23" fmla="*/ 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77">
                  <a:moveTo>
                    <a:pt x="88" y="177"/>
                  </a:moveTo>
                  <a:cubicBezTo>
                    <a:pt x="38" y="177"/>
                    <a:pt x="0" y="138"/>
                    <a:pt x="0" y="88"/>
                  </a:cubicBezTo>
                  <a:cubicBezTo>
                    <a:pt x="0" y="38"/>
                    <a:pt x="38" y="0"/>
                    <a:pt x="88" y="0"/>
                  </a:cubicBezTo>
                  <a:cubicBezTo>
                    <a:pt x="138" y="0"/>
                    <a:pt x="177" y="38"/>
                    <a:pt x="177" y="88"/>
                  </a:cubicBezTo>
                  <a:cubicBezTo>
                    <a:pt x="177" y="138"/>
                    <a:pt x="138" y="177"/>
                    <a:pt x="88" y="177"/>
                  </a:cubicBezTo>
                  <a:close/>
                  <a:moveTo>
                    <a:pt x="88" y="29"/>
                  </a:moveTo>
                  <a:cubicBezTo>
                    <a:pt x="56" y="29"/>
                    <a:pt x="29" y="56"/>
                    <a:pt x="29" y="88"/>
                  </a:cubicBezTo>
                  <a:cubicBezTo>
                    <a:pt x="29" y="121"/>
                    <a:pt x="56" y="147"/>
                    <a:pt x="88" y="147"/>
                  </a:cubicBezTo>
                  <a:cubicBezTo>
                    <a:pt x="121" y="147"/>
                    <a:pt x="147" y="121"/>
                    <a:pt x="147" y="88"/>
                  </a:cubicBezTo>
                  <a:cubicBezTo>
                    <a:pt x="147" y="56"/>
                    <a:pt x="121" y="29"/>
                    <a:pt x="88" y="29"/>
                  </a:cubicBezTo>
                  <a:close/>
                  <a:moveTo>
                    <a:pt x="88" y="29"/>
                  </a:moveTo>
                  <a:cubicBezTo>
                    <a:pt x="88" y="29"/>
                    <a:pt x="88" y="29"/>
                    <a:pt x="88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35BBE8FC-12DB-4C48-B937-92E8B04E8E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8713" y="4208463"/>
              <a:ext cx="1225550" cy="555625"/>
            </a:xfrm>
            <a:custGeom>
              <a:avLst/>
              <a:gdLst>
                <a:gd name="T0" fmla="*/ 310 w 324"/>
                <a:gd name="T1" fmla="*/ 147 h 147"/>
                <a:gd name="T2" fmla="*/ 295 w 324"/>
                <a:gd name="T3" fmla="*/ 133 h 147"/>
                <a:gd name="T4" fmla="*/ 295 w 324"/>
                <a:gd name="T5" fmla="*/ 74 h 147"/>
                <a:gd name="T6" fmla="*/ 251 w 324"/>
                <a:gd name="T7" fmla="*/ 30 h 147"/>
                <a:gd name="T8" fmla="*/ 74 w 324"/>
                <a:gd name="T9" fmla="*/ 30 h 147"/>
                <a:gd name="T10" fmla="*/ 30 w 324"/>
                <a:gd name="T11" fmla="*/ 74 h 147"/>
                <a:gd name="T12" fmla="*/ 30 w 324"/>
                <a:gd name="T13" fmla="*/ 133 h 147"/>
                <a:gd name="T14" fmla="*/ 15 w 324"/>
                <a:gd name="T15" fmla="*/ 147 h 147"/>
                <a:gd name="T16" fmla="*/ 0 w 324"/>
                <a:gd name="T17" fmla="*/ 133 h 147"/>
                <a:gd name="T18" fmla="*/ 0 w 324"/>
                <a:gd name="T19" fmla="*/ 74 h 147"/>
                <a:gd name="T20" fmla="*/ 74 w 324"/>
                <a:gd name="T21" fmla="*/ 0 h 147"/>
                <a:gd name="T22" fmla="*/ 251 w 324"/>
                <a:gd name="T23" fmla="*/ 0 h 147"/>
                <a:gd name="T24" fmla="*/ 324 w 324"/>
                <a:gd name="T25" fmla="*/ 74 h 147"/>
                <a:gd name="T26" fmla="*/ 324 w 324"/>
                <a:gd name="T27" fmla="*/ 133 h 147"/>
                <a:gd name="T28" fmla="*/ 310 w 324"/>
                <a:gd name="T29" fmla="*/ 147 h 147"/>
                <a:gd name="T30" fmla="*/ 310 w 324"/>
                <a:gd name="T31" fmla="*/ 147 h 147"/>
                <a:gd name="T32" fmla="*/ 310 w 324"/>
                <a:gd name="T3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4" h="147">
                  <a:moveTo>
                    <a:pt x="310" y="147"/>
                  </a:moveTo>
                  <a:cubicBezTo>
                    <a:pt x="301" y="147"/>
                    <a:pt x="295" y="142"/>
                    <a:pt x="295" y="133"/>
                  </a:cubicBezTo>
                  <a:cubicBezTo>
                    <a:pt x="295" y="74"/>
                    <a:pt x="295" y="74"/>
                    <a:pt x="295" y="74"/>
                  </a:cubicBezTo>
                  <a:cubicBezTo>
                    <a:pt x="295" y="50"/>
                    <a:pt x="274" y="30"/>
                    <a:pt x="251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50" y="30"/>
                    <a:pt x="30" y="50"/>
                    <a:pt x="30" y="74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30" y="142"/>
                    <a:pt x="24" y="147"/>
                    <a:pt x="15" y="147"/>
                  </a:cubicBezTo>
                  <a:cubicBezTo>
                    <a:pt x="6" y="147"/>
                    <a:pt x="0" y="142"/>
                    <a:pt x="0" y="13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2"/>
                    <a:pt x="32" y="0"/>
                    <a:pt x="74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92" y="0"/>
                    <a:pt x="324" y="32"/>
                    <a:pt x="324" y="74"/>
                  </a:cubicBezTo>
                  <a:cubicBezTo>
                    <a:pt x="324" y="133"/>
                    <a:pt x="324" y="133"/>
                    <a:pt x="324" y="133"/>
                  </a:cubicBezTo>
                  <a:cubicBezTo>
                    <a:pt x="324" y="142"/>
                    <a:pt x="318" y="147"/>
                    <a:pt x="310" y="147"/>
                  </a:cubicBezTo>
                  <a:close/>
                  <a:moveTo>
                    <a:pt x="310" y="147"/>
                  </a:moveTo>
                  <a:cubicBezTo>
                    <a:pt x="310" y="147"/>
                    <a:pt x="310" y="147"/>
                    <a:pt x="310" y="1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F1B59-0D19-4F4A-94DD-362F2AF7E21D}"/>
              </a:ext>
            </a:extLst>
          </p:cNvPr>
          <p:cNvGrpSpPr/>
          <p:nvPr/>
        </p:nvGrpSpPr>
        <p:grpSpPr>
          <a:xfrm>
            <a:off x="0" y="6615418"/>
            <a:ext cx="12192000" cy="251459"/>
            <a:chOff x="0" y="6606540"/>
            <a:chExt cx="11430000" cy="2514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CC43DA9-F5B8-46DE-BCCA-E939AE9E682C}"/>
                </a:ext>
              </a:extLst>
            </p:cNvPr>
            <p:cNvSpPr/>
            <p:nvPr/>
          </p:nvSpPr>
          <p:spPr>
            <a:xfrm>
              <a:off x="0" y="6606540"/>
              <a:ext cx="2286000" cy="251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744D1D5-AF9F-4A41-97F2-77A69E29F8AD}"/>
                </a:ext>
              </a:extLst>
            </p:cNvPr>
            <p:cNvSpPr/>
            <p:nvPr/>
          </p:nvSpPr>
          <p:spPr>
            <a:xfrm>
              <a:off x="2286000" y="6606540"/>
              <a:ext cx="2286000" cy="2514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C8F7AE-B77A-4C3C-802B-6EA6405BA548}"/>
                </a:ext>
              </a:extLst>
            </p:cNvPr>
            <p:cNvSpPr/>
            <p:nvPr/>
          </p:nvSpPr>
          <p:spPr>
            <a:xfrm>
              <a:off x="4572000" y="6606540"/>
              <a:ext cx="2286000" cy="251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24EFCCB-609C-43CB-9BFC-AC73AA855A7F}"/>
                </a:ext>
              </a:extLst>
            </p:cNvPr>
            <p:cNvSpPr/>
            <p:nvPr/>
          </p:nvSpPr>
          <p:spPr>
            <a:xfrm>
              <a:off x="6858000" y="6606540"/>
              <a:ext cx="2286000" cy="2514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C9C19C6-38D1-423D-910B-B2001C1091C6}"/>
                </a:ext>
              </a:extLst>
            </p:cNvPr>
            <p:cNvSpPr/>
            <p:nvPr/>
          </p:nvSpPr>
          <p:spPr>
            <a:xfrm>
              <a:off x="9144000" y="6606540"/>
              <a:ext cx="2286000" cy="2514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5E479-E474-4028-B31C-F11F088B5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774B5E-3D86-D744-9739-9A55B86C5C92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7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F519A1B4-0166-4EF8-9568-6ADED51C77BA}"/>
              </a:ext>
            </a:extLst>
          </p:cNvPr>
          <p:cNvSpPr txBox="1">
            <a:spLocks/>
          </p:cNvSpPr>
          <p:nvPr/>
        </p:nvSpPr>
        <p:spPr>
          <a:xfrm>
            <a:off x="838200" y="355640"/>
            <a:ext cx="10599057" cy="4127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000" b="0" dirty="0">
                <a:latin typeface="+mj-lt"/>
              </a:rPr>
              <a:t>Future work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0912C51-5458-41F6-B6C8-11E9D1324365}"/>
              </a:ext>
            </a:extLst>
          </p:cNvPr>
          <p:cNvGrpSpPr/>
          <p:nvPr/>
        </p:nvGrpSpPr>
        <p:grpSpPr>
          <a:xfrm>
            <a:off x="5784403" y="1108906"/>
            <a:ext cx="631100" cy="0"/>
            <a:chOff x="5540933" y="1288135"/>
            <a:chExt cx="1118028" cy="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6CE3DA1-0A5D-480C-8E81-B92A876E4CA0}"/>
                </a:ext>
              </a:extLst>
            </p:cNvPr>
            <p:cNvCxnSpPr>
              <a:cxnSpLocks/>
            </p:cNvCxnSpPr>
            <p:nvPr/>
          </p:nvCxnSpPr>
          <p:spPr>
            <a:xfrm>
              <a:off x="5540941" y="1288135"/>
              <a:ext cx="266693" cy="0"/>
            </a:xfrm>
            <a:prstGeom prst="line">
              <a:avLst/>
            </a:prstGeom>
            <a:ln w="88900" cap="rnd" cmpd="sng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C355A2-1D72-4599-B751-C90D8F688205}"/>
                </a:ext>
              </a:extLst>
            </p:cNvPr>
            <p:cNvCxnSpPr>
              <a:cxnSpLocks/>
            </p:cNvCxnSpPr>
            <p:nvPr/>
          </p:nvCxnSpPr>
          <p:spPr>
            <a:xfrm>
              <a:off x="5824717" y="1288135"/>
              <a:ext cx="266693" cy="0"/>
            </a:xfrm>
            <a:prstGeom prst="line">
              <a:avLst/>
            </a:prstGeom>
            <a:ln w="88900" cap="rnd" cmpd="sng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722946-E392-4790-818E-3AFC8F85539B}"/>
                </a:ext>
              </a:extLst>
            </p:cNvPr>
            <p:cNvCxnSpPr>
              <a:cxnSpLocks/>
            </p:cNvCxnSpPr>
            <p:nvPr/>
          </p:nvCxnSpPr>
          <p:spPr>
            <a:xfrm>
              <a:off x="6108493" y="1288135"/>
              <a:ext cx="266693" cy="0"/>
            </a:xfrm>
            <a:prstGeom prst="line">
              <a:avLst/>
            </a:prstGeom>
            <a:ln w="88900" cap="rnd" cmpd="sng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32CCECF-7C91-457B-9F2D-E8AF98ABFFAE}"/>
                </a:ext>
              </a:extLst>
            </p:cNvPr>
            <p:cNvCxnSpPr>
              <a:cxnSpLocks/>
            </p:cNvCxnSpPr>
            <p:nvPr/>
          </p:nvCxnSpPr>
          <p:spPr>
            <a:xfrm>
              <a:off x="6392268" y="1288135"/>
              <a:ext cx="266693" cy="0"/>
            </a:xfrm>
            <a:prstGeom prst="line">
              <a:avLst/>
            </a:prstGeom>
            <a:ln w="88900" cap="rnd" cmpd="sng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Subtitle 6">
            <a:extLst>
              <a:ext uri="{FF2B5EF4-FFF2-40B4-BE49-F238E27FC236}">
                <a16:creationId xmlns:a16="http://schemas.microsoft.com/office/drawing/2014/main" id="{735D50C4-30A1-4543-A45D-CF7FD657B231}"/>
              </a:ext>
            </a:extLst>
          </p:cNvPr>
          <p:cNvSpPr txBox="1">
            <a:spLocks/>
          </p:cNvSpPr>
          <p:nvPr/>
        </p:nvSpPr>
        <p:spPr>
          <a:xfrm>
            <a:off x="333356" y="748045"/>
            <a:ext cx="11569888" cy="266629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243C997-92C0-4FC2-925C-E702CDF84FF5}"/>
              </a:ext>
            </a:extLst>
          </p:cNvPr>
          <p:cNvGrpSpPr/>
          <p:nvPr/>
        </p:nvGrpSpPr>
        <p:grpSpPr>
          <a:xfrm>
            <a:off x="8299446" y="2179162"/>
            <a:ext cx="2673351" cy="2673350"/>
            <a:chOff x="4760913" y="2090738"/>
            <a:chExt cx="2673351" cy="2673350"/>
          </a:xfr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8100000" scaled="1"/>
          </a:gra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DA21F83B-25E7-4AB1-8A23-9F32AEB146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9176" y="2090738"/>
              <a:ext cx="1335088" cy="1114425"/>
            </a:xfrm>
            <a:custGeom>
              <a:avLst/>
              <a:gdLst>
                <a:gd name="T0" fmla="*/ 339 w 353"/>
                <a:gd name="T1" fmla="*/ 295 h 295"/>
                <a:gd name="T2" fmla="*/ 330 w 353"/>
                <a:gd name="T3" fmla="*/ 292 h 295"/>
                <a:gd name="T4" fmla="*/ 256 w 353"/>
                <a:gd name="T5" fmla="*/ 242 h 295"/>
                <a:gd name="T6" fmla="*/ 232 w 353"/>
                <a:gd name="T7" fmla="*/ 236 h 295"/>
                <a:gd name="T8" fmla="*/ 44 w 353"/>
                <a:gd name="T9" fmla="*/ 236 h 295"/>
                <a:gd name="T10" fmla="*/ 0 w 353"/>
                <a:gd name="T11" fmla="*/ 191 h 295"/>
                <a:gd name="T12" fmla="*/ 0 w 353"/>
                <a:gd name="T13" fmla="*/ 44 h 295"/>
                <a:gd name="T14" fmla="*/ 44 w 353"/>
                <a:gd name="T15" fmla="*/ 0 h 295"/>
                <a:gd name="T16" fmla="*/ 309 w 353"/>
                <a:gd name="T17" fmla="*/ 0 h 295"/>
                <a:gd name="T18" fmla="*/ 353 w 353"/>
                <a:gd name="T19" fmla="*/ 44 h 295"/>
                <a:gd name="T20" fmla="*/ 353 w 353"/>
                <a:gd name="T21" fmla="*/ 280 h 295"/>
                <a:gd name="T22" fmla="*/ 345 w 353"/>
                <a:gd name="T23" fmla="*/ 292 h 295"/>
                <a:gd name="T24" fmla="*/ 339 w 353"/>
                <a:gd name="T25" fmla="*/ 295 h 295"/>
                <a:gd name="T26" fmla="*/ 44 w 353"/>
                <a:gd name="T27" fmla="*/ 29 h 295"/>
                <a:gd name="T28" fmla="*/ 29 w 353"/>
                <a:gd name="T29" fmla="*/ 44 h 295"/>
                <a:gd name="T30" fmla="*/ 29 w 353"/>
                <a:gd name="T31" fmla="*/ 191 h 295"/>
                <a:gd name="T32" fmla="*/ 44 w 353"/>
                <a:gd name="T33" fmla="*/ 206 h 295"/>
                <a:gd name="T34" fmla="*/ 232 w 353"/>
                <a:gd name="T35" fmla="*/ 206 h 295"/>
                <a:gd name="T36" fmla="*/ 274 w 353"/>
                <a:gd name="T37" fmla="*/ 218 h 295"/>
                <a:gd name="T38" fmla="*/ 324 w 353"/>
                <a:gd name="T39" fmla="*/ 253 h 295"/>
                <a:gd name="T40" fmla="*/ 324 w 353"/>
                <a:gd name="T41" fmla="*/ 44 h 295"/>
                <a:gd name="T42" fmla="*/ 309 w 353"/>
                <a:gd name="T43" fmla="*/ 29 h 295"/>
                <a:gd name="T44" fmla="*/ 44 w 353"/>
                <a:gd name="T45" fmla="*/ 29 h 295"/>
                <a:gd name="T46" fmla="*/ 44 w 353"/>
                <a:gd name="T47" fmla="*/ 29 h 295"/>
                <a:gd name="T48" fmla="*/ 44 w 353"/>
                <a:gd name="T49" fmla="*/ 29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3" h="295">
                  <a:moveTo>
                    <a:pt x="339" y="295"/>
                  </a:moveTo>
                  <a:cubicBezTo>
                    <a:pt x="336" y="295"/>
                    <a:pt x="333" y="295"/>
                    <a:pt x="330" y="292"/>
                  </a:cubicBezTo>
                  <a:cubicBezTo>
                    <a:pt x="256" y="242"/>
                    <a:pt x="256" y="242"/>
                    <a:pt x="256" y="242"/>
                  </a:cubicBezTo>
                  <a:cubicBezTo>
                    <a:pt x="250" y="239"/>
                    <a:pt x="241" y="236"/>
                    <a:pt x="232" y="236"/>
                  </a:cubicBezTo>
                  <a:cubicBezTo>
                    <a:pt x="44" y="236"/>
                    <a:pt x="44" y="236"/>
                    <a:pt x="44" y="236"/>
                  </a:cubicBezTo>
                  <a:cubicBezTo>
                    <a:pt x="20" y="236"/>
                    <a:pt x="0" y="215"/>
                    <a:pt x="0" y="19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3" y="0"/>
                    <a:pt x="353" y="20"/>
                    <a:pt x="353" y="44"/>
                  </a:cubicBezTo>
                  <a:cubicBezTo>
                    <a:pt x="353" y="280"/>
                    <a:pt x="353" y="280"/>
                    <a:pt x="353" y="280"/>
                  </a:cubicBezTo>
                  <a:cubicBezTo>
                    <a:pt x="353" y="286"/>
                    <a:pt x="350" y="292"/>
                    <a:pt x="345" y="292"/>
                  </a:cubicBezTo>
                  <a:cubicBezTo>
                    <a:pt x="345" y="295"/>
                    <a:pt x="342" y="295"/>
                    <a:pt x="339" y="295"/>
                  </a:cubicBezTo>
                  <a:close/>
                  <a:moveTo>
                    <a:pt x="44" y="29"/>
                  </a:moveTo>
                  <a:cubicBezTo>
                    <a:pt x="35" y="29"/>
                    <a:pt x="29" y="35"/>
                    <a:pt x="29" y="44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9" y="200"/>
                    <a:pt x="35" y="206"/>
                    <a:pt x="44" y="206"/>
                  </a:cubicBezTo>
                  <a:cubicBezTo>
                    <a:pt x="232" y="206"/>
                    <a:pt x="232" y="206"/>
                    <a:pt x="232" y="206"/>
                  </a:cubicBezTo>
                  <a:cubicBezTo>
                    <a:pt x="247" y="206"/>
                    <a:pt x="262" y="209"/>
                    <a:pt x="274" y="218"/>
                  </a:cubicBezTo>
                  <a:cubicBezTo>
                    <a:pt x="324" y="253"/>
                    <a:pt x="324" y="253"/>
                    <a:pt x="324" y="253"/>
                  </a:cubicBezTo>
                  <a:cubicBezTo>
                    <a:pt x="324" y="44"/>
                    <a:pt x="324" y="44"/>
                    <a:pt x="324" y="44"/>
                  </a:cubicBezTo>
                  <a:cubicBezTo>
                    <a:pt x="324" y="35"/>
                    <a:pt x="318" y="29"/>
                    <a:pt x="309" y="29"/>
                  </a:cubicBezTo>
                  <a:lnTo>
                    <a:pt x="44" y="29"/>
                  </a:lnTo>
                  <a:close/>
                  <a:moveTo>
                    <a:pt x="44" y="29"/>
                  </a:moveTo>
                  <a:cubicBezTo>
                    <a:pt x="44" y="29"/>
                    <a:pt x="44" y="29"/>
                    <a:pt x="44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C487487-5E7D-4E5F-8CC2-9B3F72005A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0913" y="2312988"/>
              <a:ext cx="1447800" cy="1116013"/>
            </a:xfrm>
            <a:custGeom>
              <a:avLst/>
              <a:gdLst>
                <a:gd name="T0" fmla="*/ 15 w 383"/>
                <a:gd name="T1" fmla="*/ 295 h 295"/>
                <a:gd name="T2" fmla="*/ 9 w 383"/>
                <a:gd name="T3" fmla="*/ 292 h 295"/>
                <a:gd name="T4" fmla="*/ 0 w 383"/>
                <a:gd name="T5" fmla="*/ 280 h 295"/>
                <a:gd name="T6" fmla="*/ 0 w 383"/>
                <a:gd name="T7" fmla="*/ 44 h 295"/>
                <a:gd name="T8" fmla="*/ 44 w 383"/>
                <a:gd name="T9" fmla="*/ 0 h 295"/>
                <a:gd name="T10" fmla="*/ 280 w 383"/>
                <a:gd name="T11" fmla="*/ 0 h 295"/>
                <a:gd name="T12" fmla="*/ 295 w 383"/>
                <a:gd name="T13" fmla="*/ 15 h 295"/>
                <a:gd name="T14" fmla="*/ 280 w 383"/>
                <a:gd name="T15" fmla="*/ 29 h 295"/>
                <a:gd name="T16" fmla="*/ 44 w 383"/>
                <a:gd name="T17" fmla="*/ 29 h 295"/>
                <a:gd name="T18" fmla="*/ 29 w 383"/>
                <a:gd name="T19" fmla="*/ 44 h 295"/>
                <a:gd name="T20" fmla="*/ 29 w 383"/>
                <a:gd name="T21" fmla="*/ 253 h 295"/>
                <a:gd name="T22" fmla="*/ 79 w 383"/>
                <a:gd name="T23" fmla="*/ 221 h 295"/>
                <a:gd name="T24" fmla="*/ 121 w 383"/>
                <a:gd name="T25" fmla="*/ 206 h 295"/>
                <a:gd name="T26" fmla="*/ 368 w 383"/>
                <a:gd name="T27" fmla="*/ 206 h 295"/>
                <a:gd name="T28" fmla="*/ 383 w 383"/>
                <a:gd name="T29" fmla="*/ 221 h 295"/>
                <a:gd name="T30" fmla="*/ 368 w 383"/>
                <a:gd name="T31" fmla="*/ 236 h 295"/>
                <a:gd name="T32" fmla="*/ 121 w 383"/>
                <a:gd name="T33" fmla="*/ 236 h 295"/>
                <a:gd name="T34" fmla="*/ 97 w 383"/>
                <a:gd name="T35" fmla="*/ 245 h 295"/>
                <a:gd name="T36" fmla="*/ 23 w 383"/>
                <a:gd name="T37" fmla="*/ 295 h 295"/>
                <a:gd name="T38" fmla="*/ 15 w 383"/>
                <a:gd name="T39" fmla="*/ 295 h 295"/>
                <a:gd name="T40" fmla="*/ 15 w 383"/>
                <a:gd name="T41" fmla="*/ 295 h 295"/>
                <a:gd name="T42" fmla="*/ 15 w 383"/>
                <a:gd name="T43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3" h="295">
                  <a:moveTo>
                    <a:pt x="15" y="295"/>
                  </a:moveTo>
                  <a:cubicBezTo>
                    <a:pt x="12" y="295"/>
                    <a:pt x="9" y="295"/>
                    <a:pt x="9" y="292"/>
                  </a:cubicBezTo>
                  <a:cubicBezTo>
                    <a:pt x="3" y="292"/>
                    <a:pt x="0" y="286"/>
                    <a:pt x="0" y="28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9" y="0"/>
                    <a:pt x="295" y="6"/>
                    <a:pt x="295" y="15"/>
                  </a:cubicBezTo>
                  <a:cubicBezTo>
                    <a:pt x="295" y="23"/>
                    <a:pt x="289" y="29"/>
                    <a:pt x="280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5" y="29"/>
                    <a:pt x="29" y="35"/>
                    <a:pt x="29" y="44"/>
                  </a:cubicBezTo>
                  <a:cubicBezTo>
                    <a:pt x="29" y="253"/>
                    <a:pt x="29" y="253"/>
                    <a:pt x="29" y="253"/>
                  </a:cubicBezTo>
                  <a:cubicBezTo>
                    <a:pt x="79" y="221"/>
                    <a:pt x="79" y="221"/>
                    <a:pt x="79" y="221"/>
                  </a:cubicBezTo>
                  <a:cubicBezTo>
                    <a:pt x="91" y="212"/>
                    <a:pt x="106" y="206"/>
                    <a:pt x="121" y="206"/>
                  </a:cubicBezTo>
                  <a:cubicBezTo>
                    <a:pt x="368" y="206"/>
                    <a:pt x="368" y="206"/>
                    <a:pt x="368" y="206"/>
                  </a:cubicBezTo>
                  <a:cubicBezTo>
                    <a:pt x="377" y="206"/>
                    <a:pt x="383" y="212"/>
                    <a:pt x="383" y="221"/>
                  </a:cubicBezTo>
                  <a:cubicBezTo>
                    <a:pt x="383" y="230"/>
                    <a:pt x="377" y="236"/>
                    <a:pt x="368" y="236"/>
                  </a:cubicBezTo>
                  <a:cubicBezTo>
                    <a:pt x="121" y="236"/>
                    <a:pt x="121" y="236"/>
                    <a:pt x="121" y="236"/>
                  </a:cubicBezTo>
                  <a:cubicBezTo>
                    <a:pt x="112" y="236"/>
                    <a:pt x="103" y="239"/>
                    <a:pt x="97" y="24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0" y="295"/>
                    <a:pt x="17" y="295"/>
                    <a:pt x="15" y="295"/>
                  </a:cubicBezTo>
                  <a:close/>
                  <a:moveTo>
                    <a:pt x="15" y="295"/>
                  </a:moveTo>
                  <a:cubicBezTo>
                    <a:pt x="15" y="295"/>
                    <a:pt x="15" y="295"/>
                    <a:pt x="15" y="29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55AD1266-001C-483D-8433-AE18951241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429001"/>
              <a:ext cx="669925" cy="668338"/>
            </a:xfrm>
            <a:custGeom>
              <a:avLst/>
              <a:gdLst>
                <a:gd name="T0" fmla="*/ 89 w 177"/>
                <a:gd name="T1" fmla="*/ 177 h 177"/>
                <a:gd name="T2" fmla="*/ 0 w 177"/>
                <a:gd name="T3" fmla="*/ 88 h 177"/>
                <a:gd name="T4" fmla="*/ 89 w 177"/>
                <a:gd name="T5" fmla="*/ 0 h 177"/>
                <a:gd name="T6" fmla="*/ 177 w 177"/>
                <a:gd name="T7" fmla="*/ 88 h 177"/>
                <a:gd name="T8" fmla="*/ 89 w 177"/>
                <a:gd name="T9" fmla="*/ 177 h 177"/>
                <a:gd name="T10" fmla="*/ 89 w 177"/>
                <a:gd name="T11" fmla="*/ 29 h 177"/>
                <a:gd name="T12" fmla="*/ 30 w 177"/>
                <a:gd name="T13" fmla="*/ 88 h 177"/>
                <a:gd name="T14" fmla="*/ 89 w 177"/>
                <a:gd name="T15" fmla="*/ 147 h 177"/>
                <a:gd name="T16" fmla="*/ 148 w 177"/>
                <a:gd name="T17" fmla="*/ 88 h 177"/>
                <a:gd name="T18" fmla="*/ 89 w 177"/>
                <a:gd name="T19" fmla="*/ 29 h 177"/>
                <a:gd name="T20" fmla="*/ 89 w 177"/>
                <a:gd name="T21" fmla="*/ 29 h 177"/>
                <a:gd name="T22" fmla="*/ 89 w 177"/>
                <a:gd name="T23" fmla="*/ 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77">
                  <a:moveTo>
                    <a:pt x="89" y="177"/>
                  </a:moveTo>
                  <a:cubicBezTo>
                    <a:pt x="39" y="177"/>
                    <a:pt x="0" y="138"/>
                    <a:pt x="0" y="88"/>
                  </a:cubicBezTo>
                  <a:cubicBezTo>
                    <a:pt x="0" y="38"/>
                    <a:pt x="39" y="0"/>
                    <a:pt x="89" y="0"/>
                  </a:cubicBezTo>
                  <a:cubicBezTo>
                    <a:pt x="139" y="0"/>
                    <a:pt x="177" y="38"/>
                    <a:pt x="177" y="88"/>
                  </a:cubicBezTo>
                  <a:cubicBezTo>
                    <a:pt x="177" y="138"/>
                    <a:pt x="139" y="177"/>
                    <a:pt x="89" y="177"/>
                  </a:cubicBezTo>
                  <a:close/>
                  <a:moveTo>
                    <a:pt x="89" y="29"/>
                  </a:moveTo>
                  <a:cubicBezTo>
                    <a:pt x="56" y="29"/>
                    <a:pt x="30" y="56"/>
                    <a:pt x="30" y="88"/>
                  </a:cubicBezTo>
                  <a:cubicBezTo>
                    <a:pt x="30" y="121"/>
                    <a:pt x="56" y="147"/>
                    <a:pt x="89" y="147"/>
                  </a:cubicBezTo>
                  <a:cubicBezTo>
                    <a:pt x="121" y="147"/>
                    <a:pt x="148" y="121"/>
                    <a:pt x="148" y="88"/>
                  </a:cubicBezTo>
                  <a:cubicBezTo>
                    <a:pt x="148" y="56"/>
                    <a:pt x="121" y="29"/>
                    <a:pt x="89" y="29"/>
                  </a:cubicBezTo>
                  <a:close/>
                  <a:moveTo>
                    <a:pt x="89" y="29"/>
                  </a:moveTo>
                  <a:cubicBezTo>
                    <a:pt x="89" y="29"/>
                    <a:pt x="89" y="29"/>
                    <a:pt x="89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Freeform 8">
              <a:extLst>
                <a:ext uri="{FF2B5EF4-FFF2-40B4-BE49-F238E27FC236}">
                  <a16:creationId xmlns:a16="http://schemas.microsoft.com/office/drawing/2014/main" id="{0A17131A-0413-4719-9CA1-6B6CF79F3F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0913" y="4208463"/>
              <a:ext cx="1225550" cy="555625"/>
            </a:xfrm>
            <a:custGeom>
              <a:avLst/>
              <a:gdLst>
                <a:gd name="T0" fmla="*/ 309 w 324"/>
                <a:gd name="T1" fmla="*/ 147 h 147"/>
                <a:gd name="T2" fmla="*/ 295 w 324"/>
                <a:gd name="T3" fmla="*/ 133 h 147"/>
                <a:gd name="T4" fmla="*/ 295 w 324"/>
                <a:gd name="T5" fmla="*/ 74 h 147"/>
                <a:gd name="T6" fmla="*/ 250 w 324"/>
                <a:gd name="T7" fmla="*/ 30 h 147"/>
                <a:gd name="T8" fmla="*/ 73 w 324"/>
                <a:gd name="T9" fmla="*/ 30 h 147"/>
                <a:gd name="T10" fmla="*/ 29 w 324"/>
                <a:gd name="T11" fmla="*/ 74 h 147"/>
                <a:gd name="T12" fmla="*/ 29 w 324"/>
                <a:gd name="T13" fmla="*/ 133 h 147"/>
                <a:gd name="T14" fmla="*/ 15 w 324"/>
                <a:gd name="T15" fmla="*/ 147 h 147"/>
                <a:gd name="T16" fmla="*/ 0 w 324"/>
                <a:gd name="T17" fmla="*/ 133 h 147"/>
                <a:gd name="T18" fmla="*/ 0 w 324"/>
                <a:gd name="T19" fmla="*/ 74 h 147"/>
                <a:gd name="T20" fmla="*/ 73 w 324"/>
                <a:gd name="T21" fmla="*/ 0 h 147"/>
                <a:gd name="T22" fmla="*/ 250 w 324"/>
                <a:gd name="T23" fmla="*/ 0 h 147"/>
                <a:gd name="T24" fmla="*/ 324 w 324"/>
                <a:gd name="T25" fmla="*/ 74 h 147"/>
                <a:gd name="T26" fmla="*/ 324 w 324"/>
                <a:gd name="T27" fmla="*/ 133 h 147"/>
                <a:gd name="T28" fmla="*/ 309 w 324"/>
                <a:gd name="T29" fmla="*/ 147 h 147"/>
                <a:gd name="T30" fmla="*/ 309 w 324"/>
                <a:gd name="T31" fmla="*/ 147 h 147"/>
                <a:gd name="T32" fmla="*/ 309 w 324"/>
                <a:gd name="T3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4" h="147">
                  <a:moveTo>
                    <a:pt x="309" y="147"/>
                  </a:moveTo>
                  <a:cubicBezTo>
                    <a:pt x="300" y="147"/>
                    <a:pt x="295" y="142"/>
                    <a:pt x="295" y="133"/>
                  </a:cubicBezTo>
                  <a:cubicBezTo>
                    <a:pt x="295" y="74"/>
                    <a:pt x="295" y="74"/>
                    <a:pt x="295" y="74"/>
                  </a:cubicBezTo>
                  <a:cubicBezTo>
                    <a:pt x="295" y="50"/>
                    <a:pt x="274" y="30"/>
                    <a:pt x="250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50" y="30"/>
                    <a:pt x="29" y="50"/>
                    <a:pt x="29" y="74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42"/>
                    <a:pt x="23" y="147"/>
                    <a:pt x="15" y="147"/>
                  </a:cubicBezTo>
                  <a:cubicBezTo>
                    <a:pt x="6" y="147"/>
                    <a:pt x="0" y="142"/>
                    <a:pt x="0" y="13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2"/>
                    <a:pt x="32" y="0"/>
                    <a:pt x="73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92" y="0"/>
                    <a:pt x="324" y="32"/>
                    <a:pt x="324" y="74"/>
                  </a:cubicBezTo>
                  <a:cubicBezTo>
                    <a:pt x="324" y="133"/>
                    <a:pt x="324" y="133"/>
                    <a:pt x="324" y="133"/>
                  </a:cubicBezTo>
                  <a:cubicBezTo>
                    <a:pt x="324" y="142"/>
                    <a:pt x="318" y="147"/>
                    <a:pt x="309" y="147"/>
                  </a:cubicBezTo>
                  <a:close/>
                  <a:moveTo>
                    <a:pt x="309" y="147"/>
                  </a:moveTo>
                  <a:cubicBezTo>
                    <a:pt x="309" y="147"/>
                    <a:pt x="309" y="147"/>
                    <a:pt x="309" y="1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Freeform 9">
              <a:extLst>
                <a:ext uri="{FF2B5EF4-FFF2-40B4-BE49-F238E27FC236}">
                  <a16:creationId xmlns:a16="http://schemas.microsoft.com/office/drawing/2014/main" id="{BC4F658A-5C79-4193-896A-DE0EDA5588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9701" y="3429001"/>
              <a:ext cx="668338" cy="668338"/>
            </a:xfrm>
            <a:custGeom>
              <a:avLst/>
              <a:gdLst>
                <a:gd name="T0" fmla="*/ 88 w 177"/>
                <a:gd name="T1" fmla="*/ 177 h 177"/>
                <a:gd name="T2" fmla="*/ 0 w 177"/>
                <a:gd name="T3" fmla="*/ 88 h 177"/>
                <a:gd name="T4" fmla="*/ 88 w 177"/>
                <a:gd name="T5" fmla="*/ 0 h 177"/>
                <a:gd name="T6" fmla="*/ 177 w 177"/>
                <a:gd name="T7" fmla="*/ 88 h 177"/>
                <a:gd name="T8" fmla="*/ 88 w 177"/>
                <a:gd name="T9" fmla="*/ 177 h 177"/>
                <a:gd name="T10" fmla="*/ 88 w 177"/>
                <a:gd name="T11" fmla="*/ 29 h 177"/>
                <a:gd name="T12" fmla="*/ 29 w 177"/>
                <a:gd name="T13" fmla="*/ 88 h 177"/>
                <a:gd name="T14" fmla="*/ 88 w 177"/>
                <a:gd name="T15" fmla="*/ 147 h 177"/>
                <a:gd name="T16" fmla="*/ 147 w 177"/>
                <a:gd name="T17" fmla="*/ 88 h 177"/>
                <a:gd name="T18" fmla="*/ 88 w 177"/>
                <a:gd name="T19" fmla="*/ 29 h 177"/>
                <a:gd name="T20" fmla="*/ 88 w 177"/>
                <a:gd name="T21" fmla="*/ 29 h 177"/>
                <a:gd name="T22" fmla="*/ 88 w 177"/>
                <a:gd name="T23" fmla="*/ 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77">
                  <a:moveTo>
                    <a:pt x="88" y="177"/>
                  </a:moveTo>
                  <a:cubicBezTo>
                    <a:pt x="38" y="177"/>
                    <a:pt x="0" y="138"/>
                    <a:pt x="0" y="88"/>
                  </a:cubicBezTo>
                  <a:cubicBezTo>
                    <a:pt x="0" y="38"/>
                    <a:pt x="38" y="0"/>
                    <a:pt x="88" y="0"/>
                  </a:cubicBezTo>
                  <a:cubicBezTo>
                    <a:pt x="138" y="0"/>
                    <a:pt x="177" y="38"/>
                    <a:pt x="177" y="88"/>
                  </a:cubicBezTo>
                  <a:cubicBezTo>
                    <a:pt x="177" y="138"/>
                    <a:pt x="138" y="177"/>
                    <a:pt x="88" y="177"/>
                  </a:cubicBezTo>
                  <a:close/>
                  <a:moveTo>
                    <a:pt x="88" y="29"/>
                  </a:moveTo>
                  <a:cubicBezTo>
                    <a:pt x="56" y="29"/>
                    <a:pt x="29" y="56"/>
                    <a:pt x="29" y="88"/>
                  </a:cubicBezTo>
                  <a:cubicBezTo>
                    <a:pt x="29" y="121"/>
                    <a:pt x="56" y="147"/>
                    <a:pt x="88" y="147"/>
                  </a:cubicBezTo>
                  <a:cubicBezTo>
                    <a:pt x="121" y="147"/>
                    <a:pt x="147" y="121"/>
                    <a:pt x="147" y="88"/>
                  </a:cubicBezTo>
                  <a:cubicBezTo>
                    <a:pt x="147" y="56"/>
                    <a:pt x="121" y="29"/>
                    <a:pt x="88" y="29"/>
                  </a:cubicBezTo>
                  <a:close/>
                  <a:moveTo>
                    <a:pt x="88" y="29"/>
                  </a:moveTo>
                  <a:cubicBezTo>
                    <a:pt x="88" y="29"/>
                    <a:pt x="88" y="29"/>
                    <a:pt x="88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Freeform 10">
              <a:extLst>
                <a:ext uri="{FF2B5EF4-FFF2-40B4-BE49-F238E27FC236}">
                  <a16:creationId xmlns:a16="http://schemas.microsoft.com/office/drawing/2014/main" id="{1EE8631C-8AD1-46DD-92D0-B989108C56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8713" y="4208463"/>
              <a:ext cx="1225550" cy="555625"/>
            </a:xfrm>
            <a:custGeom>
              <a:avLst/>
              <a:gdLst>
                <a:gd name="T0" fmla="*/ 310 w 324"/>
                <a:gd name="T1" fmla="*/ 147 h 147"/>
                <a:gd name="T2" fmla="*/ 295 w 324"/>
                <a:gd name="T3" fmla="*/ 133 h 147"/>
                <a:gd name="T4" fmla="*/ 295 w 324"/>
                <a:gd name="T5" fmla="*/ 74 h 147"/>
                <a:gd name="T6" fmla="*/ 251 w 324"/>
                <a:gd name="T7" fmla="*/ 30 h 147"/>
                <a:gd name="T8" fmla="*/ 74 w 324"/>
                <a:gd name="T9" fmla="*/ 30 h 147"/>
                <a:gd name="T10" fmla="*/ 30 w 324"/>
                <a:gd name="T11" fmla="*/ 74 h 147"/>
                <a:gd name="T12" fmla="*/ 30 w 324"/>
                <a:gd name="T13" fmla="*/ 133 h 147"/>
                <a:gd name="T14" fmla="*/ 15 w 324"/>
                <a:gd name="T15" fmla="*/ 147 h 147"/>
                <a:gd name="T16" fmla="*/ 0 w 324"/>
                <a:gd name="T17" fmla="*/ 133 h 147"/>
                <a:gd name="T18" fmla="*/ 0 w 324"/>
                <a:gd name="T19" fmla="*/ 74 h 147"/>
                <a:gd name="T20" fmla="*/ 74 w 324"/>
                <a:gd name="T21" fmla="*/ 0 h 147"/>
                <a:gd name="T22" fmla="*/ 251 w 324"/>
                <a:gd name="T23" fmla="*/ 0 h 147"/>
                <a:gd name="T24" fmla="*/ 324 w 324"/>
                <a:gd name="T25" fmla="*/ 74 h 147"/>
                <a:gd name="T26" fmla="*/ 324 w 324"/>
                <a:gd name="T27" fmla="*/ 133 h 147"/>
                <a:gd name="T28" fmla="*/ 310 w 324"/>
                <a:gd name="T29" fmla="*/ 147 h 147"/>
                <a:gd name="T30" fmla="*/ 310 w 324"/>
                <a:gd name="T31" fmla="*/ 147 h 147"/>
                <a:gd name="T32" fmla="*/ 310 w 324"/>
                <a:gd name="T3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4" h="147">
                  <a:moveTo>
                    <a:pt x="310" y="147"/>
                  </a:moveTo>
                  <a:cubicBezTo>
                    <a:pt x="301" y="147"/>
                    <a:pt x="295" y="142"/>
                    <a:pt x="295" y="133"/>
                  </a:cubicBezTo>
                  <a:cubicBezTo>
                    <a:pt x="295" y="74"/>
                    <a:pt x="295" y="74"/>
                    <a:pt x="295" y="74"/>
                  </a:cubicBezTo>
                  <a:cubicBezTo>
                    <a:pt x="295" y="50"/>
                    <a:pt x="274" y="30"/>
                    <a:pt x="251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50" y="30"/>
                    <a:pt x="30" y="50"/>
                    <a:pt x="30" y="74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30" y="142"/>
                    <a:pt x="24" y="147"/>
                    <a:pt x="15" y="147"/>
                  </a:cubicBezTo>
                  <a:cubicBezTo>
                    <a:pt x="6" y="147"/>
                    <a:pt x="0" y="142"/>
                    <a:pt x="0" y="13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2"/>
                    <a:pt x="32" y="0"/>
                    <a:pt x="74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92" y="0"/>
                    <a:pt x="324" y="32"/>
                    <a:pt x="324" y="74"/>
                  </a:cubicBezTo>
                  <a:cubicBezTo>
                    <a:pt x="324" y="133"/>
                    <a:pt x="324" y="133"/>
                    <a:pt x="324" y="133"/>
                  </a:cubicBezTo>
                  <a:cubicBezTo>
                    <a:pt x="324" y="142"/>
                    <a:pt x="318" y="147"/>
                    <a:pt x="310" y="147"/>
                  </a:cubicBezTo>
                  <a:close/>
                  <a:moveTo>
                    <a:pt x="310" y="147"/>
                  </a:moveTo>
                  <a:cubicBezTo>
                    <a:pt x="310" y="147"/>
                    <a:pt x="310" y="147"/>
                    <a:pt x="310" y="1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1" name="Subtitle 6">
            <a:extLst>
              <a:ext uri="{FF2B5EF4-FFF2-40B4-BE49-F238E27FC236}">
                <a16:creationId xmlns:a16="http://schemas.microsoft.com/office/drawing/2014/main" id="{C2E8CAA8-DCF1-454C-BBE2-C577C2A6D3F7}"/>
              </a:ext>
            </a:extLst>
          </p:cNvPr>
          <p:cNvSpPr txBox="1">
            <a:spLocks/>
          </p:cNvSpPr>
          <p:nvPr/>
        </p:nvSpPr>
        <p:spPr>
          <a:xfrm>
            <a:off x="705469" y="2309786"/>
            <a:ext cx="2735385" cy="1208260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1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QR code app for Key exchanges.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85D680A-E668-4DBE-9A2C-9276C35D8C58}"/>
              </a:ext>
            </a:extLst>
          </p:cNvPr>
          <p:cNvGrpSpPr/>
          <p:nvPr/>
        </p:nvGrpSpPr>
        <p:grpSpPr>
          <a:xfrm>
            <a:off x="705469" y="1687949"/>
            <a:ext cx="2650338" cy="495300"/>
            <a:chOff x="695945" y="1585798"/>
            <a:chExt cx="2650338" cy="495300"/>
          </a:xfrm>
        </p:grpSpPr>
        <p:sp>
          <p:nvSpPr>
            <p:cNvPr id="152" name="Subtitle 6">
              <a:extLst>
                <a:ext uri="{FF2B5EF4-FFF2-40B4-BE49-F238E27FC236}">
                  <a16:creationId xmlns:a16="http://schemas.microsoft.com/office/drawing/2014/main" id="{7EC31BEA-0C96-4A9D-A89A-24744AC4CD8F}"/>
                </a:ext>
              </a:extLst>
            </p:cNvPr>
            <p:cNvSpPr txBox="1">
              <a:spLocks/>
            </p:cNvSpPr>
            <p:nvPr/>
          </p:nvSpPr>
          <p:spPr>
            <a:xfrm>
              <a:off x="695945" y="1684248"/>
              <a:ext cx="2650338" cy="323884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sz="2000" b="1" spc="-50" dirty="0">
                  <a:latin typeface="Segoe UI" panose="020B0502040204020203" pitchFamily="34" charset="0"/>
                  <a:cs typeface="Segoe UI" panose="020B0502040204020203" pitchFamily="34" charset="0"/>
                </a:rPr>
                <a:t>Mobile QR Code App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014C01D-1BFA-4B07-92F3-DE37BC37ACD9}"/>
                </a:ext>
              </a:extLst>
            </p:cNvPr>
            <p:cNvGrpSpPr/>
            <p:nvPr/>
          </p:nvGrpSpPr>
          <p:grpSpPr>
            <a:xfrm>
              <a:off x="802896" y="1585798"/>
              <a:ext cx="2543386" cy="495300"/>
              <a:chOff x="799562" y="1585798"/>
              <a:chExt cx="2353279" cy="495300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4A064CFB-DB63-460A-B393-C802F4285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563" y="2081098"/>
                <a:ext cx="2353278" cy="0"/>
              </a:xfrm>
              <a:prstGeom prst="line">
                <a:avLst/>
              </a:prstGeom>
              <a:ln w="63500" cap="sq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D0F4866-7803-471D-8297-107609761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562" y="1585798"/>
                <a:ext cx="2353278" cy="0"/>
              </a:xfrm>
              <a:prstGeom prst="line">
                <a:avLst/>
              </a:prstGeom>
              <a:ln w="25400" cap="sq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EB27EF6-C5C6-4668-9E0D-7C8B25A92556}"/>
              </a:ext>
            </a:extLst>
          </p:cNvPr>
          <p:cNvGrpSpPr/>
          <p:nvPr/>
        </p:nvGrpSpPr>
        <p:grpSpPr>
          <a:xfrm>
            <a:off x="4218025" y="1687949"/>
            <a:ext cx="4447587" cy="495300"/>
            <a:chOff x="749541" y="1585798"/>
            <a:chExt cx="2650338" cy="495300"/>
          </a:xfrm>
        </p:grpSpPr>
        <p:sp>
          <p:nvSpPr>
            <p:cNvPr id="167" name="Subtitle 6">
              <a:extLst>
                <a:ext uri="{FF2B5EF4-FFF2-40B4-BE49-F238E27FC236}">
                  <a16:creationId xmlns:a16="http://schemas.microsoft.com/office/drawing/2014/main" id="{5C8A01BA-AF30-4BC4-9825-15DF325320E4}"/>
                </a:ext>
              </a:extLst>
            </p:cNvPr>
            <p:cNvSpPr txBox="1">
              <a:spLocks/>
            </p:cNvSpPr>
            <p:nvPr/>
          </p:nvSpPr>
          <p:spPr>
            <a:xfrm>
              <a:off x="749541" y="1684248"/>
              <a:ext cx="2650338" cy="323884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sz="2000" b="1" spc="-5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Vaccination Passport Schema</a:t>
              </a: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477761E-ACE5-4036-9F94-2FF784738068}"/>
                </a:ext>
              </a:extLst>
            </p:cNvPr>
            <p:cNvGrpSpPr/>
            <p:nvPr/>
          </p:nvGrpSpPr>
          <p:grpSpPr>
            <a:xfrm>
              <a:off x="802896" y="1585798"/>
              <a:ext cx="2543386" cy="495300"/>
              <a:chOff x="799562" y="1585798"/>
              <a:chExt cx="2353279" cy="495300"/>
            </a:xfrm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0F920F35-D573-4949-ADD8-6903ECE7C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563" y="2081098"/>
                <a:ext cx="2353278" cy="0"/>
              </a:xfrm>
              <a:prstGeom prst="line">
                <a:avLst/>
              </a:prstGeom>
              <a:ln w="63500" cap="sq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1D0B732E-3A6D-4DE0-971E-999042892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562" y="1585798"/>
                <a:ext cx="2353278" cy="0"/>
              </a:xfrm>
              <a:prstGeom prst="line">
                <a:avLst/>
              </a:prstGeom>
              <a:ln w="25400" cap="sq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4" name="Subtitle 6">
            <a:extLst>
              <a:ext uri="{FF2B5EF4-FFF2-40B4-BE49-F238E27FC236}">
                <a16:creationId xmlns:a16="http://schemas.microsoft.com/office/drawing/2014/main" id="{CD4A2A33-0FDF-4F58-B924-05BF3AF472C0}"/>
              </a:ext>
            </a:extLst>
          </p:cNvPr>
          <p:cNvSpPr txBox="1">
            <a:spLocks/>
          </p:cNvSpPr>
          <p:nvPr/>
        </p:nvSpPr>
        <p:spPr>
          <a:xfrm>
            <a:off x="4211993" y="2309786"/>
            <a:ext cx="2735385" cy="1208260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15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Standardise</a:t>
            </a:r>
            <a:r>
              <a:rPr lang="en-US" sz="11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vaccination passport schema in a global context.</a:t>
            </a:r>
          </a:p>
        </p:txBody>
      </p:sp>
      <p:sp>
        <p:nvSpPr>
          <p:cNvPr id="185" name="Subtitle 6">
            <a:extLst>
              <a:ext uri="{FF2B5EF4-FFF2-40B4-BE49-F238E27FC236}">
                <a16:creationId xmlns:a16="http://schemas.microsoft.com/office/drawing/2014/main" id="{EDBFD472-848E-47B7-B7CA-9C236F9CC26D}"/>
              </a:ext>
            </a:extLst>
          </p:cNvPr>
          <p:cNvSpPr txBox="1">
            <a:spLocks/>
          </p:cNvSpPr>
          <p:nvPr/>
        </p:nvSpPr>
        <p:spPr>
          <a:xfrm>
            <a:off x="705469" y="4528392"/>
            <a:ext cx="2735385" cy="1208260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1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cannot force every </a:t>
            </a:r>
            <a:r>
              <a:rPr lang="en-US" sz="115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organisation</a:t>
            </a:r>
            <a:r>
              <a:rPr lang="en-US" sz="11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use Hyperledger technology. Therefore, we should further research on this. 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334167C-F24D-4217-A8A3-977365DE82D4}"/>
              </a:ext>
            </a:extLst>
          </p:cNvPr>
          <p:cNvGrpSpPr/>
          <p:nvPr/>
        </p:nvGrpSpPr>
        <p:grpSpPr>
          <a:xfrm>
            <a:off x="705469" y="3906555"/>
            <a:ext cx="3388920" cy="495300"/>
            <a:chOff x="695945" y="1585798"/>
            <a:chExt cx="2650338" cy="495300"/>
          </a:xfrm>
        </p:grpSpPr>
        <p:sp>
          <p:nvSpPr>
            <p:cNvPr id="187" name="Subtitle 6">
              <a:extLst>
                <a:ext uri="{FF2B5EF4-FFF2-40B4-BE49-F238E27FC236}">
                  <a16:creationId xmlns:a16="http://schemas.microsoft.com/office/drawing/2014/main" id="{79DF3094-D9B6-4590-88EE-2AD22D7BC9AB}"/>
                </a:ext>
              </a:extLst>
            </p:cNvPr>
            <p:cNvSpPr txBox="1">
              <a:spLocks/>
            </p:cNvSpPr>
            <p:nvPr/>
          </p:nvSpPr>
          <p:spPr>
            <a:xfrm>
              <a:off x="695945" y="1684248"/>
              <a:ext cx="2650338" cy="323884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sz="2000" b="1" spc="-50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Blockchain Interoperability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854D854A-AD50-483E-BE29-7DE68B5A9043}"/>
                </a:ext>
              </a:extLst>
            </p:cNvPr>
            <p:cNvGrpSpPr/>
            <p:nvPr/>
          </p:nvGrpSpPr>
          <p:grpSpPr>
            <a:xfrm>
              <a:off x="802896" y="1585798"/>
              <a:ext cx="2543386" cy="495300"/>
              <a:chOff x="799562" y="1585798"/>
              <a:chExt cx="2353279" cy="495300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973CC9A-8DF3-4DE7-BA3D-34007548C9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563" y="2081098"/>
                <a:ext cx="2353278" cy="0"/>
              </a:xfrm>
              <a:prstGeom prst="line">
                <a:avLst/>
              </a:prstGeom>
              <a:ln w="63500" cap="sq">
                <a:solidFill>
                  <a:schemeClr val="accent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6EB32DA-3481-40DF-801D-97A5AB63FB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562" y="1585798"/>
                <a:ext cx="2353278" cy="0"/>
              </a:xfrm>
              <a:prstGeom prst="line">
                <a:avLst/>
              </a:prstGeom>
              <a:ln w="25400" cap="sq">
                <a:solidFill>
                  <a:schemeClr val="accent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B67759A9-661E-4815-A247-A7BD94761D2E}"/>
              </a:ext>
            </a:extLst>
          </p:cNvPr>
          <p:cNvGrpSpPr/>
          <p:nvPr/>
        </p:nvGrpSpPr>
        <p:grpSpPr>
          <a:xfrm>
            <a:off x="4607766" y="3906555"/>
            <a:ext cx="3352803" cy="495300"/>
            <a:chOff x="695945" y="1585798"/>
            <a:chExt cx="2650338" cy="495300"/>
          </a:xfrm>
        </p:grpSpPr>
        <p:sp>
          <p:nvSpPr>
            <p:cNvPr id="192" name="Subtitle 6">
              <a:extLst>
                <a:ext uri="{FF2B5EF4-FFF2-40B4-BE49-F238E27FC236}">
                  <a16:creationId xmlns:a16="http://schemas.microsoft.com/office/drawing/2014/main" id="{822A4A5F-25FB-453F-81A2-ABEAC36CEBF7}"/>
                </a:ext>
              </a:extLst>
            </p:cNvPr>
            <p:cNvSpPr txBox="1">
              <a:spLocks/>
            </p:cNvSpPr>
            <p:nvPr/>
          </p:nvSpPr>
          <p:spPr>
            <a:xfrm>
              <a:off x="695945" y="1684248"/>
              <a:ext cx="2650338" cy="323884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sz="2000" b="1" spc="-50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Re-sync Wallet &amp; Ledgers</a:t>
              </a: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A0EDCAE-642F-419B-98C7-48903AEDBC36}"/>
                </a:ext>
              </a:extLst>
            </p:cNvPr>
            <p:cNvGrpSpPr/>
            <p:nvPr/>
          </p:nvGrpSpPr>
          <p:grpSpPr>
            <a:xfrm>
              <a:off x="802896" y="1585798"/>
              <a:ext cx="2543386" cy="495300"/>
              <a:chOff x="799562" y="1585798"/>
              <a:chExt cx="2353279" cy="495300"/>
            </a:xfrm>
          </p:grpSpPr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280AD2DC-85EB-45F2-B63B-D494735ECE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563" y="2081098"/>
                <a:ext cx="2353278" cy="0"/>
              </a:xfrm>
              <a:prstGeom prst="line">
                <a:avLst/>
              </a:prstGeom>
              <a:ln w="63500" cap="sq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5043D67E-C2D8-4BB9-A0AA-E6E32F182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562" y="1585798"/>
                <a:ext cx="2353278" cy="0"/>
              </a:xfrm>
              <a:prstGeom prst="line">
                <a:avLst/>
              </a:prstGeom>
              <a:ln w="25400" cap="sq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Subtitle 6">
            <a:extLst>
              <a:ext uri="{FF2B5EF4-FFF2-40B4-BE49-F238E27FC236}">
                <a16:creationId xmlns:a16="http://schemas.microsoft.com/office/drawing/2014/main" id="{8FF9CE29-D978-4F33-BF5B-1B1C39F76CA5}"/>
              </a:ext>
            </a:extLst>
          </p:cNvPr>
          <p:cNvSpPr txBox="1">
            <a:spLocks/>
          </p:cNvSpPr>
          <p:nvPr/>
        </p:nvSpPr>
        <p:spPr>
          <a:xfrm>
            <a:off x="4664556" y="4528392"/>
            <a:ext cx="2735385" cy="1208260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1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appears that agent wallets and the ledger gets out of sync. Need some development in this area.</a:t>
            </a:r>
          </a:p>
        </p:txBody>
      </p:sp>
    </p:spTree>
    <p:extLst>
      <p:ext uri="{BB962C8B-B14F-4D97-AF65-F5344CB8AC3E}">
        <p14:creationId xmlns:p14="http://schemas.microsoft.com/office/powerpoint/2010/main" val="391120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445ED8-055C-EF4D-B39B-67F31C7D6C24}"/>
              </a:ext>
            </a:extLst>
          </p:cNvPr>
          <p:cNvSpPr txBox="1"/>
          <p:nvPr/>
        </p:nvSpPr>
        <p:spPr>
          <a:xfrm>
            <a:off x="3845721" y="1880432"/>
            <a:ext cx="56042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Thank you, Dr. </a:t>
            </a:r>
            <a:r>
              <a:rPr lang="en-US" sz="3200" dirty="0" err="1">
                <a:solidFill>
                  <a:schemeClr val="bg1"/>
                </a:solidFill>
              </a:rPr>
              <a:t>Sasan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r>
              <a:rPr lang="en-US" sz="3200" dirty="0">
                <a:solidFill>
                  <a:schemeClr val="bg1"/>
                </a:solidFill>
              </a:rPr>
              <a:t>Thank you, Dr. </a:t>
            </a:r>
            <a:r>
              <a:rPr lang="en-US" sz="3200" dirty="0" err="1">
                <a:solidFill>
                  <a:schemeClr val="bg1"/>
                </a:solidFill>
              </a:rPr>
              <a:t>Jinghu</a:t>
            </a:r>
            <a:r>
              <a:rPr lang="en-US" sz="3200" dirty="0">
                <a:solidFill>
                  <a:schemeClr val="bg1"/>
                </a:solidFill>
              </a:rPr>
              <a:t>/Chetan</a:t>
            </a:r>
          </a:p>
          <a:p>
            <a:r>
              <a:rPr lang="en-US" sz="3200" dirty="0">
                <a:solidFill>
                  <a:schemeClr val="bg1"/>
                </a:solidFill>
              </a:rPr>
              <a:t>Thank you, Library staff!</a:t>
            </a:r>
          </a:p>
          <a:p>
            <a:r>
              <a:rPr lang="en-US" sz="3200" dirty="0">
                <a:solidFill>
                  <a:schemeClr val="bg1"/>
                </a:solidFill>
              </a:rPr>
              <a:t>Thank you, Deakin!</a:t>
            </a:r>
          </a:p>
        </p:txBody>
      </p:sp>
    </p:spTree>
    <p:extLst>
      <p:ext uri="{BB962C8B-B14F-4D97-AF65-F5344CB8AC3E}">
        <p14:creationId xmlns:p14="http://schemas.microsoft.com/office/powerpoint/2010/main" val="15601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373545"/>
      </a:dk2>
      <a:lt2>
        <a:srgbClr val="FFFFFF"/>
      </a:lt2>
      <a:accent1>
        <a:srgbClr val="749CA4"/>
      </a:accent1>
      <a:accent2>
        <a:srgbClr val="5087A5"/>
      </a:accent2>
      <a:accent3>
        <a:srgbClr val="4E618B"/>
      </a:accent3>
      <a:accent4>
        <a:srgbClr val="2F539F"/>
      </a:accent4>
      <a:accent5>
        <a:srgbClr val="1F3E75"/>
      </a:accent5>
      <a:accent6>
        <a:srgbClr val="FFFFFF"/>
      </a:accent6>
      <a:hlink>
        <a:srgbClr val="FFFFFF"/>
      </a:hlink>
      <a:folHlink>
        <a:srgbClr val="FFFFF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34236</TotalTime>
  <Words>684</Words>
  <Application>Microsoft Macintosh PowerPoint</Application>
  <PresentationFormat>Widescreen</PresentationFormat>
  <Paragraphs>99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Georgia</vt:lpstr>
      <vt:lpstr>Open Sans</vt:lpstr>
      <vt:lpstr>Sagona Book</vt:lpstr>
      <vt:lpstr>Segoe UI</vt:lpstr>
      <vt:lpstr>Office Theme</vt:lpstr>
      <vt:lpstr>PowerPoint Presentation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PRADEEP RANASINGHE</cp:lastModifiedBy>
  <cp:revision>6008</cp:revision>
  <dcterms:created xsi:type="dcterms:W3CDTF">2016-01-13T17:16:24Z</dcterms:created>
  <dcterms:modified xsi:type="dcterms:W3CDTF">2021-10-02T22:01:17Z</dcterms:modified>
</cp:coreProperties>
</file>