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62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866C9-2C87-47CA-A800-8B1BA7430848}">
          <p14:sldIdLst>
            <p14:sldId id="262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C372-7323-4E7C-9B19-8997EDB2216A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ABCC-5C1A-4B63-B1B8-2A7BEA0EB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 smtClean="0"/>
              <a:t>Instance </a:t>
            </a:r>
            <a:r>
              <a:rPr lang="en-US" sz="1700" b="1" dirty="0"/>
              <a:t>Methods and Object Reference this</a:t>
            </a:r>
          </a:p>
          <a:p>
            <a:r>
              <a:rPr lang="en-US" sz="1700" dirty="0" smtClean="0"/>
              <a:t>this </a:t>
            </a:r>
            <a:r>
              <a:rPr lang="en-US" sz="1700" dirty="0"/>
              <a:t>keyword used for </a:t>
            </a:r>
            <a:r>
              <a:rPr lang="en-US" sz="1700" dirty="0" smtClean="0"/>
              <a:t>current </a:t>
            </a:r>
            <a:r>
              <a:rPr lang="en-US" sz="1700" dirty="0" err="1"/>
              <a:t>obj</a:t>
            </a:r>
            <a:endParaRPr lang="en-US" sz="1700" dirty="0"/>
          </a:p>
          <a:p>
            <a:r>
              <a:rPr lang="en-US" sz="1700" dirty="0" smtClean="0"/>
              <a:t>Instance </a:t>
            </a:r>
            <a:r>
              <a:rPr lang="en-US" sz="1700" dirty="0"/>
              <a:t>methods can access static and non static members.</a:t>
            </a:r>
          </a:p>
          <a:p>
            <a:r>
              <a:rPr lang="en-US" sz="1700" dirty="0" smtClean="0"/>
              <a:t>this </a:t>
            </a:r>
            <a:r>
              <a:rPr lang="en-US" sz="1700" dirty="0"/>
              <a:t>keyword can't access static members.</a:t>
            </a:r>
          </a:p>
          <a:p>
            <a:r>
              <a:rPr lang="en-US" sz="1700" dirty="0" smtClean="0"/>
              <a:t>To </a:t>
            </a:r>
            <a:r>
              <a:rPr lang="en-US" sz="1700" dirty="0"/>
              <a:t>Hide/Shadow local members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Example light.java</a:t>
            </a:r>
          </a:p>
          <a:p>
            <a:pPr marL="0" indent="0">
              <a:buNone/>
            </a:pPr>
            <a:r>
              <a:rPr lang="en-US" sz="1700" b="1" dirty="0" smtClean="0"/>
              <a:t>Method Overloading</a:t>
            </a:r>
            <a:endParaRPr lang="en-US" sz="1700" b="1" dirty="0"/>
          </a:p>
          <a:p>
            <a:r>
              <a:rPr lang="en-US" sz="1700" dirty="0"/>
              <a:t>Method overloading in Java occurs when two or more methods shares same name and fulfill at least one of the following condition. </a:t>
            </a:r>
            <a:br>
              <a:rPr lang="en-US" sz="1700" dirty="0"/>
            </a:br>
            <a:r>
              <a:rPr lang="en-US" sz="1700" b="1" dirty="0"/>
              <a:t>1)</a:t>
            </a:r>
            <a:r>
              <a:rPr lang="en-US" sz="1700" dirty="0"/>
              <a:t> Have different number of arguments.</a:t>
            </a:r>
            <a:br>
              <a:rPr lang="en-US" sz="1700" dirty="0"/>
            </a:br>
            <a:r>
              <a:rPr lang="en-US" sz="1700" b="1" dirty="0"/>
              <a:t>2)</a:t>
            </a:r>
            <a:r>
              <a:rPr lang="en-US" sz="1700" dirty="0"/>
              <a:t> Have same number of arguments but their types are different.</a:t>
            </a:r>
            <a:br>
              <a:rPr lang="en-US" sz="1700" dirty="0"/>
            </a:br>
            <a:r>
              <a:rPr lang="en-US" sz="1700" b="1" dirty="0"/>
              <a:t>3)</a:t>
            </a:r>
            <a:r>
              <a:rPr lang="en-US" sz="1700" dirty="0"/>
              <a:t> Have both different numbers of arguments with a difference in their types. </a:t>
            </a:r>
          </a:p>
          <a:p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methodA</a:t>
            </a:r>
            <a:r>
              <a:rPr lang="en-US" sz="1700" dirty="0"/>
              <a:t>()</a:t>
            </a:r>
          </a:p>
          <a:p>
            <a:r>
              <a:rPr lang="en-US" sz="1700" dirty="0"/>
              <a:t>void </a:t>
            </a:r>
            <a:r>
              <a:rPr lang="en-US" sz="1700" dirty="0" err="1"/>
              <a:t>methodA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i)</a:t>
            </a:r>
          </a:p>
          <a:p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methodA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k,double</a:t>
            </a:r>
            <a:r>
              <a:rPr lang="en-US" sz="1700" dirty="0"/>
              <a:t> j)</a:t>
            </a:r>
          </a:p>
          <a:p>
            <a:r>
              <a:rPr lang="en-US" sz="1700" dirty="0"/>
              <a:t>Double </a:t>
            </a:r>
            <a:r>
              <a:rPr lang="en-US" sz="1700" dirty="0" err="1"/>
              <a:t>methodA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k,double</a:t>
            </a:r>
            <a:r>
              <a:rPr lang="en-US" sz="1700" dirty="0"/>
              <a:t> j</a:t>
            </a:r>
            <a:r>
              <a:rPr lang="en-US" sz="1700" dirty="0" smtClean="0"/>
              <a:t>);</a:t>
            </a:r>
          </a:p>
          <a:p>
            <a:r>
              <a:rPr lang="en-US" sz="1700" b="1" dirty="0"/>
              <a:t>Can we overload main() method</a:t>
            </a:r>
            <a:r>
              <a:rPr lang="en-US" sz="1700" b="1" dirty="0" smtClean="0"/>
              <a:t>?</a:t>
            </a:r>
          </a:p>
          <a:p>
            <a:r>
              <a:rPr lang="en-US" sz="1700" dirty="0" smtClean="0"/>
              <a:t>Yes</a:t>
            </a:r>
            <a:r>
              <a:rPr lang="en-US" sz="1700" dirty="0"/>
              <a:t>, by method overloading. You can have any number of main methods in a class by method overloading.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92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1600" b="1" dirty="0" smtClean="0"/>
              <a:t>Constructors  &amp; over loading</a:t>
            </a:r>
          </a:p>
          <a:p>
            <a:pPr algn="just"/>
            <a:r>
              <a:rPr lang="en-US" sz="1600" dirty="0" smtClean="0"/>
              <a:t>Constructors </a:t>
            </a:r>
            <a:r>
              <a:rPr lang="en-US" sz="1600" dirty="0"/>
              <a:t>are required to create objects for a class. Constructors are used to initialize the instance variables of an object.</a:t>
            </a:r>
          </a:p>
          <a:p>
            <a:pPr algn="just"/>
            <a:r>
              <a:rPr lang="en-US" sz="1600" dirty="0"/>
              <a:t>Constructor declaration looks like method declaration. It must have the same name as that of the class and have no return type.</a:t>
            </a:r>
          </a:p>
          <a:p>
            <a:pPr algn="just"/>
            <a:r>
              <a:rPr lang="en-US" sz="1600" dirty="0"/>
              <a:t>Constructors can be classified into two types, default constructors and </a:t>
            </a:r>
            <a:r>
              <a:rPr lang="en-US" sz="1600" dirty="0" smtClean="0"/>
              <a:t>parameterized </a:t>
            </a:r>
            <a:r>
              <a:rPr lang="en-US" sz="1600" dirty="0"/>
              <a:t>constructors.</a:t>
            </a:r>
          </a:p>
          <a:p>
            <a:pPr algn="just"/>
            <a:r>
              <a:rPr lang="en-US" sz="1600" dirty="0"/>
              <a:t>If you don't define a constructor, then the compiler creates a default constructor. Default constructors do not contain any parameters. Default constructors are created only if there are no constructors defined by us.</a:t>
            </a:r>
          </a:p>
          <a:p>
            <a:pPr algn="just"/>
            <a:r>
              <a:rPr lang="en-US" sz="1600" dirty="0" smtClean="0"/>
              <a:t>Parameterized </a:t>
            </a:r>
            <a:r>
              <a:rPr lang="en-US" sz="1600" dirty="0"/>
              <a:t>constructors are required to pass parameters on creation of objects. We can overload constructors with different </a:t>
            </a:r>
            <a:r>
              <a:rPr lang="en-US" sz="1600" dirty="0" smtClean="0"/>
              <a:t>data types </a:t>
            </a:r>
            <a:r>
              <a:rPr lang="en-US" sz="1600" dirty="0"/>
              <a:t>as its parameters.</a:t>
            </a:r>
          </a:p>
          <a:p>
            <a:pPr algn="just"/>
            <a:r>
              <a:rPr lang="en-US" sz="1600" dirty="0"/>
              <a:t>Use 'this()' to communicate from one constructor to another constructor in the same class.</a:t>
            </a:r>
          </a:p>
          <a:p>
            <a:pPr algn="just"/>
            <a:r>
              <a:rPr lang="en-US" sz="1600" dirty="0"/>
              <a:t>Use 'super()' to communicate with super class constructor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If a class defines any explicit constructors, it can no longer rely on the implicit default constructor to set the state of the objects. If such a class requires a default constructor, its implementation must be provided.</a:t>
            </a:r>
            <a:endParaRPr lang="en-US" sz="1600" dirty="0"/>
          </a:p>
          <a:p>
            <a:pPr algn="just"/>
            <a:r>
              <a:rPr lang="en-US" sz="1600" dirty="0" smtClean="0"/>
              <a:t>Example : Constructor  package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43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Scope Rules</a:t>
            </a:r>
          </a:p>
          <a:p>
            <a:pPr algn="just"/>
            <a:r>
              <a:rPr lang="en-US" sz="1600" dirty="0"/>
              <a:t>Class scope for members: how member declarations are accessed within the class.</a:t>
            </a:r>
          </a:p>
          <a:p>
            <a:pPr algn="just"/>
            <a:r>
              <a:rPr lang="en-US" sz="1600" dirty="0"/>
              <a:t>Block scope for local variables: how local variable declarations are accessed within a block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b="1" dirty="0" smtClean="0"/>
              <a:t>Class Scope</a:t>
            </a:r>
            <a:endParaRPr lang="en-US" sz="1600" b="1" dirty="0"/>
          </a:p>
          <a:p>
            <a:pPr algn="just"/>
            <a:r>
              <a:rPr lang="en-US" sz="1600" dirty="0"/>
              <a:t>The golden rule is that static code cannot access non-static members by their simple names. </a:t>
            </a:r>
            <a:endParaRPr lang="en-US" sz="1600" dirty="0" smtClean="0"/>
          </a:p>
          <a:p>
            <a:pPr algn="just"/>
            <a:r>
              <a:rPr lang="en-US" sz="1600" dirty="0" smtClean="0"/>
              <a:t>Static </a:t>
            </a:r>
            <a:r>
              <a:rPr lang="en-US" sz="1600" dirty="0"/>
              <a:t>code is not executed in the context of an object, therefore the references this and super are not available. </a:t>
            </a:r>
            <a:endParaRPr lang="en-US" sz="1600" dirty="0" smtClean="0"/>
          </a:p>
          <a:p>
            <a:pPr algn="just"/>
            <a:r>
              <a:rPr lang="en-US" sz="1600" dirty="0" smtClean="0"/>
              <a:t>An </a:t>
            </a:r>
            <a:r>
              <a:rPr lang="en-US" sz="1600" dirty="0"/>
              <a:t>object has knowledge of its class, therefore, static members are always accessible in a non-static context.</a:t>
            </a:r>
          </a:p>
          <a:p>
            <a:pPr algn="just"/>
            <a:r>
              <a:rPr lang="en-US" sz="1600" dirty="0"/>
              <a:t>Note that using the class name to access static members within the class is no different from how external clients access these static members.</a:t>
            </a:r>
          </a:p>
          <a:p>
            <a:pPr marL="0" indent="0">
              <a:buNone/>
            </a:pPr>
            <a:r>
              <a:rPr lang="en-US" sz="1600" b="1" dirty="0" smtClean="0"/>
              <a:t>Block Scope for local variables</a:t>
            </a:r>
          </a:p>
          <a:p>
            <a:r>
              <a:rPr lang="en-US" sz="1600" dirty="0"/>
              <a:t>Declarations and statements can be grouped into a block using braces, {}. </a:t>
            </a:r>
            <a:endParaRPr lang="en-US" sz="1600" dirty="0" smtClean="0"/>
          </a:p>
          <a:p>
            <a:r>
              <a:rPr lang="en-US" sz="1600" dirty="0" smtClean="0"/>
              <a:t>Blocks </a:t>
            </a:r>
            <a:r>
              <a:rPr lang="en-US" sz="1600" dirty="0"/>
              <a:t>can be nested, and certain scope rules apply to local variable declarations in such blocks. A local declaration can appear anywhere in a block.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general rule is that a variable declared in a block is in scope inside the block in which it is declared, but it is not accessible outside of this block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It is not possible to </a:t>
            </a:r>
            <a:r>
              <a:rPr lang="en-US" sz="1600" dirty="0" smtClean="0"/>
              <a:t>re-declare </a:t>
            </a:r>
            <a:r>
              <a:rPr lang="en-US" sz="1600" dirty="0"/>
              <a:t>a variable if a local variable of the same name is already declared in the current scope.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30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478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Statement</dc:title>
  <dc:creator>PRADEEP</dc:creator>
  <cp:lastModifiedBy>PRADEEP</cp:lastModifiedBy>
  <cp:revision>86</cp:revision>
  <dcterms:created xsi:type="dcterms:W3CDTF">2006-08-16T00:00:00Z</dcterms:created>
  <dcterms:modified xsi:type="dcterms:W3CDTF">2014-08-09T11:19:24Z</dcterms:modified>
</cp:coreProperties>
</file>