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9FB1-FE13-4C51-960B-C1EF1A7FBAFF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88BA-338D-453A-B90C-CC33811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9FB1-FE13-4C51-960B-C1EF1A7FBAFF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88BA-338D-453A-B90C-CC33811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9FB1-FE13-4C51-960B-C1EF1A7FBAFF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88BA-338D-453A-B90C-CC33811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9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9FB1-FE13-4C51-960B-C1EF1A7FBAFF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88BA-338D-453A-B90C-CC33811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5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9FB1-FE13-4C51-960B-C1EF1A7FBAFF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88BA-338D-453A-B90C-CC33811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9FB1-FE13-4C51-960B-C1EF1A7FBAFF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88BA-338D-453A-B90C-CC33811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5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9FB1-FE13-4C51-960B-C1EF1A7FBAFF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88BA-338D-453A-B90C-CC33811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9FB1-FE13-4C51-960B-C1EF1A7FBAFF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88BA-338D-453A-B90C-CC33811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9FB1-FE13-4C51-960B-C1EF1A7FBAFF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88BA-338D-453A-B90C-CC33811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9FB1-FE13-4C51-960B-C1EF1A7FBAFF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88BA-338D-453A-B90C-CC33811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9FB1-FE13-4C51-960B-C1EF1A7FBAFF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88BA-338D-453A-B90C-CC33811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9FB1-FE13-4C51-960B-C1EF1A7FBAFF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E88BA-338D-453A-B90C-CC33811E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5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    </a:t>
            </a:r>
            <a:r>
              <a:rPr lang="en-US" dirty="0" err="1" smtClean="0"/>
              <a:t>Pradeep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r>
              <a:rPr lang="en-US" dirty="0" smtClean="0"/>
              <a:t> 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Garbage collection is a process of managing the heap efficiently; i.e., reclaiming memory occupied by objects that are no longer needed and making it available for new objects.</a:t>
            </a:r>
          </a:p>
          <a:p>
            <a:r>
              <a:rPr lang="en-US" sz="1800" dirty="0"/>
              <a:t>Objects allocated on the heap (through the </a:t>
            </a:r>
            <a:r>
              <a:rPr lang="en-US" sz="1800" dirty="0" smtClean="0"/>
              <a:t>new operator</a:t>
            </a:r>
            <a:r>
              <a:rPr lang="en-US" sz="1800" dirty="0"/>
              <a:t>) are administered by the automatic garbage collector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Time-critical </a:t>
            </a:r>
            <a:r>
              <a:rPr lang="en-US" sz="1800" dirty="0"/>
              <a:t>applications should bear in mind that the automatic </a:t>
            </a:r>
            <a:r>
              <a:rPr lang="en-US" sz="1800" dirty="0" smtClean="0"/>
              <a:t>garbage collector </a:t>
            </a:r>
            <a:r>
              <a:rPr lang="en-US" sz="1800" dirty="0"/>
              <a:t>runs as a background task and may have a negative impact on </a:t>
            </a:r>
            <a:r>
              <a:rPr lang="en-US" sz="1800" dirty="0" smtClean="0"/>
              <a:t>their performance.</a:t>
            </a:r>
          </a:p>
          <a:p>
            <a:r>
              <a:rPr lang="en-US" sz="1800" dirty="0"/>
              <a:t>An automatic garbage collector essentially performs two tasks:</a:t>
            </a:r>
          </a:p>
          <a:p>
            <a:r>
              <a:rPr lang="en-US" sz="1800" dirty="0" smtClean="0"/>
              <a:t>decides </a:t>
            </a:r>
            <a:r>
              <a:rPr lang="en-US" sz="1800" dirty="0"/>
              <a:t>if and when memory needs to be reclaimed</a:t>
            </a:r>
          </a:p>
          <a:p>
            <a:r>
              <a:rPr lang="en-US" sz="1800" dirty="0" smtClean="0"/>
              <a:t>finds </a:t>
            </a:r>
            <a:r>
              <a:rPr lang="en-US" sz="1800" dirty="0"/>
              <a:t>objects that are no longer needed by the program and reclaims their </a:t>
            </a:r>
            <a:r>
              <a:rPr lang="en-US" sz="1800" dirty="0" smtClean="0"/>
              <a:t>storage.</a:t>
            </a:r>
          </a:p>
          <a:p>
            <a:r>
              <a:rPr lang="en-US" sz="1800" dirty="0"/>
              <a:t>Certain objects, such as files and network connections, can tie up resources and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finally block in the try-catch-finally construct </a:t>
            </a:r>
            <a:r>
              <a:rPr lang="en-US" sz="1800" dirty="0" smtClean="0"/>
              <a:t>provides a convenient </a:t>
            </a:r>
            <a:r>
              <a:rPr lang="en-US" sz="1800" dirty="0"/>
              <a:t>facility for such purposes, as it will always be executed, thereby </a:t>
            </a:r>
            <a:r>
              <a:rPr lang="en-US" sz="1800" dirty="0" smtClean="0"/>
              <a:t>ensuring proper </a:t>
            </a:r>
            <a:r>
              <a:rPr lang="en-US" sz="1800" dirty="0"/>
              <a:t>disposal of any unwanted resources.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894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161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Garbage Collection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</dc:title>
  <dc:creator>PRADEEP</dc:creator>
  <cp:lastModifiedBy>PRADEEP</cp:lastModifiedBy>
  <cp:revision>6</cp:revision>
  <dcterms:created xsi:type="dcterms:W3CDTF">2015-03-10T01:00:34Z</dcterms:created>
  <dcterms:modified xsi:type="dcterms:W3CDTF">2015-03-10T02:34:09Z</dcterms:modified>
</cp:coreProperties>
</file>