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5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an, Pradeep" userId="339caad8-e966-4ac8-b489-4c4da7854c65" providerId="ADAL" clId="{5DBE8D30-2918-4103-BA94-06FF57EC99F9}"/>
    <pc:docChg chg="custSel modSld">
      <pc:chgData name="Sridharan, Pradeep" userId="339caad8-e966-4ac8-b489-4c4da7854c65" providerId="ADAL" clId="{5DBE8D30-2918-4103-BA94-06FF57EC99F9}" dt="2023-10-28T02:18:53.403" v="63" actId="207"/>
      <pc:docMkLst>
        <pc:docMk/>
      </pc:docMkLst>
      <pc:sldChg chg="addSp delSp modSp mod">
        <pc:chgData name="Sridharan, Pradeep" userId="339caad8-e966-4ac8-b489-4c4da7854c65" providerId="ADAL" clId="{5DBE8D30-2918-4103-BA94-06FF57EC99F9}" dt="2023-10-28T02:18:53.403" v="63" actId="207"/>
        <pc:sldMkLst>
          <pc:docMk/>
          <pc:sldMk cId="4274123159" sldId="257"/>
        </pc:sldMkLst>
        <pc:spChg chg="mod ord">
          <ac:chgData name="Sridharan, Pradeep" userId="339caad8-e966-4ac8-b489-4c4da7854c65" providerId="ADAL" clId="{5DBE8D30-2918-4103-BA94-06FF57EC99F9}" dt="2023-10-28T02:18:53.403" v="63" actId="207"/>
          <ac:spMkLst>
            <pc:docMk/>
            <pc:sldMk cId="4274123159" sldId="257"/>
            <ac:spMk id="3" creationId="{BBC4B644-2056-A241-6BEE-0A60EA934F73}"/>
          </ac:spMkLst>
        </pc:spChg>
        <pc:spChg chg="mod">
          <ac:chgData name="Sridharan, Pradeep" userId="339caad8-e966-4ac8-b489-4c4da7854c65" providerId="ADAL" clId="{5DBE8D30-2918-4103-BA94-06FF57EC99F9}" dt="2023-10-28T02:17:47.303" v="7" actId="26606"/>
          <ac:spMkLst>
            <pc:docMk/>
            <pc:sldMk cId="4274123159" sldId="257"/>
            <ac:spMk id="6" creationId="{691DBDE0-BEB1-CDC9-4DE0-D0C2869EF965}"/>
          </ac:spMkLst>
        </pc:spChg>
        <pc:spChg chg="add">
          <ac:chgData name="Sridharan, Pradeep" userId="339caad8-e966-4ac8-b489-4c4da7854c65" providerId="ADAL" clId="{5DBE8D30-2918-4103-BA94-06FF57EC99F9}" dt="2023-10-28T02:17:47.303" v="7" actId="26606"/>
          <ac:spMkLst>
            <pc:docMk/>
            <pc:sldMk cId="4274123159" sldId="257"/>
            <ac:spMk id="11" creationId="{CB5C7026-E7DC-4146-BB77-9FAE37299862}"/>
          </ac:spMkLst>
        </pc:spChg>
        <pc:spChg chg="add">
          <ac:chgData name="Sridharan, Pradeep" userId="339caad8-e966-4ac8-b489-4c4da7854c65" providerId="ADAL" clId="{5DBE8D30-2918-4103-BA94-06FF57EC99F9}" dt="2023-10-28T02:17:47.303" v="7" actId="26606"/>
          <ac:spMkLst>
            <pc:docMk/>
            <pc:sldMk cId="4274123159" sldId="257"/>
            <ac:spMk id="15" creationId="{2010FDC2-8038-452C-BBFC-E9F3A8B13C2B}"/>
          </ac:spMkLst>
        </pc:spChg>
        <pc:spChg chg="add">
          <ac:chgData name="Sridharan, Pradeep" userId="339caad8-e966-4ac8-b489-4c4da7854c65" providerId="ADAL" clId="{5DBE8D30-2918-4103-BA94-06FF57EC99F9}" dt="2023-10-28T02:17:47.303" v="7" actId="26606"/>
          <ac:spMkLst>
            <pc:docMk/>
            <pc:sldMk cId="4274123159" sldId="257"/>
            <ac:spMk id="17" creationId="{7D65985B-D548-44B4-9714-27AEC913DC57}"/>
          </ac:spMkLst>
        </pc:spChg>
        <pc:picChg chg="add mod">
          <ac:chgData name="Sridharan, Pradeep" userId="339caad8-e966-4ac8-b489-4c4da7854c65" providerId="ADAL" clId="{5DBE8D30-2918-4103-BA94-06FF57EC99F9}" dt="2023-10-28T02:17:47.303" v="7" actId="26606"/>
          <ac:picMkLst>
            <pc:docMk/>
            <pc:sldMk cId="4274123159" sldId="257"/>
            <ac:picMk id="4" creationId="{119366C4-9A05-5474-5288-23480F4762B3}"/>
          </ac:picMkLst>
        </pc:picChg>
        <pc:picChg chg="del">
          <ac:chgData name="Sridharan, Pradeep" userId="339caad8-e966-4ac8-b489-4c4da7854c65" providerId="ADAL" clId="{5DBE8D30-2918-4103-BA94-06FF57EC99F9}" dt="2023-10-28T02:05:45.774" v="3" actId="478"/>
          <ac:picMkLst>
            <pc:docMk/>
            <pc:sldMk cId="4274123159" sldId="257"/>
            <ac:picMk id="5" creationId="{D661D8E3-070C-0AAE-214B-E4B35AC1612D}"/>
          </ac:picMkLst>
        </pc:picChg>
        <pc:picChg chg="add">
          <ac:chgData name="Sridharan, Pradeep" userId="339caad8-e966-4ac8-b489-4c4da7854c65" providerId="ADAL" clId="{5DBE8D30-2918-4103-BA94-06FF57EC99F9}" dt="2023-10-28T02:17:47.303" v="7" actId="26606"/>
          <ac:picMkLst>
            <pc:docMk/>
            <pc:sldMk cId="4274123159" sldId="257"/>
            <ac:picMk id="13" creationId="{49882614-11C4-4368-9534-6EBAC3488C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AE79-73E8-9297-A28D-9EA2A3414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FB1CF-2E15-DA1B-3C9C-B846AC7B7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254E-98F9-3B7D-2377-17C1EB5C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D17C-F652-3970-D6C6-D400667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47ED-3C3C-A0E5-90D9-687D1F3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156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B0BB-666D-72DD-29B5-1F61B2B5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82EA-D63F-E066-AA96-B80E057E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7BF3-0505-639B-C8EB-365A522F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54D0-2C3E-F691-0D61-38AF6662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DB1B-0ACB-B01B-F314-69786485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568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6F429-3ACE-8E4A-A4DE-33A1D3F9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B584-007B-38EB-7960-54649E3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1C92-A8A5-5EC1-ECF6-299652F7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319B-F6D6-417B-BA95-80149907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4603-AEDC-B885-65F2-5639D0C7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89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8C1-AA16-4FE2-7863-A16209C8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0A3E-3D8F-E202-DA09-1710B3AE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CFA2-961A-0671-2924-DE86F72C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37BD-CCF3-C025-8687-D0FA01E3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3D06-0DB5-23DA-7858-4A9546B2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538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7CFE-5F6A-4F4E-9F19-DB59B0DE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116F-A8F9-D2C1-A506-50886CE3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7B39-30CC-FC7B-1F40-B176A55D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B942-EF25-85C8-3BD7-CF4D268A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C185-1877-8E34-82B3-61255EFA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8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908B-EE45-84AC-CDC7-68297E60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22FD-E7AD-F00F-CEA4-64FAA210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CADAF-3DB1-5615-94A5-313FBDC0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8AF0-414E-38BF-C3D2-426809AD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BE68-88D5-C8CF-22EF-F9D2F290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FF484-A650-70FE-16E8-88F60D9D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703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2AF7-DAE5-CE2D-E149-E0E3EF79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11F2-11B7-61A0-19A6-8E05209F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F84A8-B853-4BEE-4622-7CFBFC60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82F4C-73AB-3FD2-61A8-8F09239BD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BFE94-D016-0627-3E26-80E4B5D51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D1617-787B-1E6E-1A52-285D6C40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8364F-DF7A-EBBC-BF47-CD1D35DD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B6D8E-0D71-409C-D102-81F3EECC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6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C3A-4E09-698C-F33F-8FADED4F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0B8D-BD5D-B5DF-3658-5A84F0E5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833FA-A41A-BFE8-DAE8-486F74A0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B711B-2EDE-BB37-7A62-C4B2696E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389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1DD27-34E9-A5F6-B48A-8796DBDD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0FD13-EAE0-9970-4F2A-64C0EC03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9AF3-4D97-0539-E814-8FA2959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61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096B-C8E3-6DF2-65E4-52D934DA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949A-F124-E4D0-8C3A-08B7BB1B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352B-1239-7A39-F050-86654FC2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2990-E791-0EB4-7200-268A52F0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0914-6A79-982F-E943-FCFE199E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878D-E6ED-4178-1349-EC1F7ADB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622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38D2-6E86-6227-41A8-57CEAE04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EAD9C-6800-D032-4676-D41525D6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42D7-7B19-5B25-4D82-E40E0FFB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158C-9047-6837-6421-A39D633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F48EB-C1DE-A92A-9399-A3AE023B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DAC8-1A6D-57AC-3A2C-1F412305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8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70ED4-44D8-A85C-0B68-250BE662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5AD0-38CC-E402-1976-51DF10DA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2F78-CC53-9B80-B3A5-F44E45AA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4E24-C7A5-4228-81C4-581228185C72}" type="datetimeFigureOut">
              <a:rPr lang="en-MY" smtClean="0"/>
              <a:t>28/10/2023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E62B-1245-D9C0-D5DE-84D6CC39A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AB5-2DFE-1D13-5706-CAA3B1911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2E41-D444-4721-AFB9-FDA6E3593FC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961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740B-9608-6405-3C43-F4AB97657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7" y="0"/>
            <a:ext cx="9144000" cy="874643"/>
          </a:xfrm>
        </p:spPr>
        <p:txBody>
          <a:bodyPr>
            <a:normAutofit/>
          </a:bodyPr>
          <a:lstStyle/>
          <a:p>
            <a:r>
              <a:rPr lang="en-US" sz="2800" b="1" i="0" u="sng" dirty="0">
                <a:effectLst/>
                <a:latin typeface="Arial Black" panose="020B0A04020102020204" pitchFamily="34" charset="0"/>
              </a:rPr>
              <a:t>Credit Risk Assessment in Fintech Industry</a:t>
            </a:r>
            <a:br>
              <a:rPr lang="en-US" sz="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MY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8E272-3F23-3021-17F5-93872868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438" y="652104"/>
            <a:ext cx="9144000" cy="818887"/>
          </a:xfrm>
        </p:spPr>
        <p:txBody>
          <a:bodyPr/>
          <a:lstStyle/>
          <a:p>
            <a:r>
              <a:rPr lang="en-US" dirty="0"/>
              <a:t>(Machine Learning)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98A43-F376-8091-B7D3-44EF542D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557"/>
            <a:ext cx="11500712" cy="5255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21C45-9D85-87D0-1B08-F8BE7C2BA57F}"/>
              </a:ext>
            </a:extLst>
          </p:cNvPr>
          <p:cNvSpPr txBox="1"/>
          <p:nvPr/>
        </p:nvSpPr>
        <p:spPr>
          <a:xfrm>
            <a:off x="160256" y="1216058"/>
            <a:ext cx="3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Treatment(Data Cleansing)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19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5C7026-E7DC-4146-BB77-9FAE37299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1DBDE0-BEB1-CDC9-4DE0-D0C2869E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28918"/>
            <a:ext cx="5819527" cy="2264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0FDC2-8038-452C-BBFC-E9F3A8B1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366C4-9A05-5474-5288-23480F47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4601"/>
            <a:ext cx="12192000" cy="25603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B644-2056-A241-6BEE-0A60EA934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8140" y="228917"/>
            <a:ext cx="5346491" cy="23828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Imbalanced data -&gt; Random over sampler</a:t>
            </a:r>
          </a:p>
          <a:p>
            <a:pPr marL="0"/>
            <a:r>
              <a:rPr lang="en-US" sz="1800" dirty="0" err="1">
                <a:highlight>
                  <a:srgbClr val="00FF00"/>
                </a:highlight>
              </a:rPr>
              <a:t>Xgboost</a:t>
            </a:r>
            <a:r>
              <a:rPr lang="en-US" sz="1800" dirty="0">
                <a:highlight>
                  <a:srgbClr val="00FF00"/>
                </a:highlight>
              </a:rPr>
              <a:t> Model is performing better with 76% accuracy.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5985B-D548-44B4-9714-27AEC913D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Roboto</vt:lpstr>
      <vt:lpstr>Office Theme</vt:lpstr>
      <vt:lpstr>Credit Risk Assessment in Fintech Industry 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in Fintech Industry </dc:title>
  <dc:creator>Sridharan, Pradeep</dc:creator>
  <cp:lastModifiedBy>Sridharan, Pradeep</cp:lastModifiedBy>
  <cp:revision>1</cp:revision>
  <dcterms:created xsi:type="dcterms:W3CDTF">2023-10-26T04:22:24Z</dcterms:created>
  <dcterms:modified xsi:type="dcterms:W3CDTF">2023-10-28T02:18:53Z</dcterms:modified>
</cp:coreProperties>
</file>