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66AE-3C61-0A05-95F8-329DAD24F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D0453-7B18-D14E-2BEC-BA94E84A9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9EE6C-0BFE-D3EA-A21A-FC4973E4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A241-86D5-4994-B0DE-350A93F34353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A2376-1E1F-B211-8BF2-184E7920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A19BE-E2E6-79E3-394B-75C969C7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E94A-EFB5-4632-A245-F8840E7E9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22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0909-144F-D865-7A51-7FE40C61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35809-2B82-91D9-8E55-E666E870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A3572-1069-7E75-1ECF-EB9FFB29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A241-86D5-4994-B0DE-350A93F34353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C4D48-1F7E-9787-3BC1-49AF381E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1D1E9-CF3F-B76A-18A3-53B1A029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E94A-EFB5-4632-A245-F8840E7E9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37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7A681-707C-52D1-F4DB-1F9A8D614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B8841-3711-AE71-1970-7A2DEA6F0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18E08-5CE7-8C0A-333A-47C69DF1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A241-86D5-4994-B0DE-350A93F34353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00970-FC32-9762-3A73-970A3359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35F2F-91EB-5D03-A573-D7CF3592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E94A-EFB5-4632-A245-F8840E7E9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27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B820-83F4-BC2E-9E3B-44476223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EAC78-F33F-38D2-760F-B55703F04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99829-7537-44EE-DA0C-33229938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A241-86D5-4994-B0DE-350A93F34353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44B7C-F782-7547-A9B4-E7DA0181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CBC-DB18-B8C0-07D1-5AA14C9C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E94A-EFB5-4632-A245-F8840E7E9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05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F7E1-C2E5-47C9-A96E-2780E593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73174-670E-E983-F04D-2495DFDCB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37AB3-1343-7D5A-F646-AE0A769B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A241-86D5-4994-B0DE-350A93F34353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5AFD7-E3C1-C184-1000-C61E1877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99501-9D30-640E-FE2D-FB67048C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E94A-EFB5-4632-A245-F8840E7E9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D88D-93F7-60F1-201C-8F541C54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90003-9B8C-0E83-95FC-34D434849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2EB69-35A4-D4B6-1671-E913058A8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DA456-66CB-9E2E-FA2C-34BFEBB4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A241-86D5-4994-B0DE-350A93F34353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F2DCC-7669-5BEE-320E-0EBC6953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B3D89-DFCC-B85C-7C26-59BE664E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E94A-EFB5-4632-A245-F8840E7E9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04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2879-47FE-B42B-A329-89AB4297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C4113-37E7-E074-2D27-A04AF945B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C6A7B-D60F-BB5B-9394-F22EC947F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8584C-0CDE-58A7-01BC-4986ADB48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0350D-2EF7-D86F-4126-7638E4217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77B09-2AB4-40D2-ABB1-795E4A69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A241-86D5-4994-B0DE-350A93F34353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E7CD8-6675-7FFF-FE8B-15F02D3C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4DCF7B-78D7-F593-7D0E-A944ACF5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E94A-EFB5-4632-A245-F8840E7E9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41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9C9A-9777-E9B0-3DE7-6E7B3D79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FD8A1-D401-044D-5B4B-3167BC7E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A241-86D5-4994-B0DE-350A93F34353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BDD7C-6F73-83B4-5BD1-B90511B1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4E923-E26B-6581-BF55-7869F118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E94A-EFB5-4632-A245-F8840E7E9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05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71264-D6CF-8649-80D0-BF25C81B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A241-86D5-4994-B0DE-350A93F34353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BF7D5-5BB0-F7EB-53D2-42EACC33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A8E86-93F2-54C6-C32B-894C4D33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E94A-EFB5-4632-A245-F8840E7E9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11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E792-6555-D5E8-1164-B0E99ECD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13D57-35EF-A25D-D61A-AE8DD2FFE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EFBF6-03E4-4208-B1AC-FF8A51EB6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88E71-4899-2482-2095-9A7E2170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A241-86D5-4994-B0DE-350A93F34353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000BF-BB7B-618A-53AE-FD8B168B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C83D5-0B02-39CB-F13A-2DF738CF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E94A-EFB5-4632-A245-F8840E7E9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75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D5B7-AA8E-5CC6-1509-10902496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0929CB-0A47-2F5A-1575-0C4365BD6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0385C-2A31-75B6-09CA-87BFD7B8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FABF3-89D1-CF88-2EAE-8D441C0E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A241-86D5-4994-B0DE-350A93F34353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878A3-2456-77E6-3414-24D1ED96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5D266-2E55-2E87-9779-FBEE8632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E94A-EFB5-4632-A245-F8840E7E9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30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B3A23-F489-8C85-598F-8D69A6DD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FA07D-1DA7-4F09-4992-AB1F07C64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FF8CD-F5A4-385F-F948-29E3A4470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6A241-86D5-4994-B0DE-350A93F34353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1614A-82D4-6202-75BD-50030A82B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CFAE6-AC0B-C8BA-4E3C-2CF5885A3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5E94A-EFB5-4632-A245-F8840E7E9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35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4F61-8D84-5240-1EF2-C7A1D10F9F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PCOS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2D920-1A56-68F7-C755-4CDD9C3EB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Result comparison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69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1A65-6523-1AFA-94F5-36288F87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 model on whole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6B371-1E7B-A7EA-83C7-7794085D8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08AB3-80C0-9AD0-4379-71C9AFCAD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44" y="1825625"/>
            <a:ext cx="8560565" cy="356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72D9-17E3-C2DD-EA5D-B4BEC8FD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 model with one hot encoding on ‘BMI’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01683-B91B-CB76-912A-ED62D4887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6DE4F-CD17-CBD8-86CC-0D6F8E234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01" y="1825625"/>
            <a:ext cx="8682068" cy="36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79D3-2C22-2408-44EC-9D567A0E7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947310"/>
          </a:xfrm>
        </p:spPr>
        <p:txBody>
          <a:bodyPr>
            <a:normAutofit fontScale="90000"/>
          </a:bodyPr>
          <a:lstStyle/>
          <a:p>
            <a:r>
              <a:rPr lang="en-IN" sz="2700" dirty="0"/>
              <a:t>One hot encoding on ’BMI ’,’</a:t>
            </a:r>
            <a:r>
              <a:rPr lang="en-IN" sz="2700" b="0" dirty="0">
                <a:effectLst/>
                <a:latin typeface="Courier New" panose="02070309020205020404" pitchFamily="49" charset="0"/>
              </a:rPr>
              <a:t>BP _Systolic (mmHg)’, 'LH(</a:t>
            </a:r>
            <a:r>
              <a:rPr lang="en-IN" sz="2700" b="0" dirty="0" err="1">
                <a:effectLst/>
                <a:latin typeface="Courier New" panose="02070309020205020404" pitchFamily="49" charset="0"/>
              </a:rPr>
              <a:t>mIU</a:t>
            </a:r>
            <a:r>
              <a:rPr lang="en-IN" sz="2700" b="0" dirty="0">
                <a:effectLst/>
                <a:latin typeface="Courier New" panose="02070309020205020404" pitchFamily="49" charset="0"/>
              </a:rPr>
              <a:t>/mL)'</a:t>
            </a:r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DFFBD-044B-CDE8-2983-636EFD15E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5F09E-2C3F-E675-3B14-A397D9502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917909" cy="314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0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5895-7B81-27BA-91CB-810DD7A9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 on top 15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A93C9-409E-425A-0271-DD3F13EC6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7FD44-667E-FE4D-48C1-069E7CD89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88" y="1825625"/>
            <a:ext cx="7704579" cy="34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0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E1F4-3697-136B-7F33-1A01046B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1983"/>
          </a:xfrm>
        </p:spPr>
        <p:txBody>
          <a:bodyPr>
            <a:normAutofit fontScale="90000"/>
          </a:bodyPr>
          <a:lstStyle/>
          <a:p>
            <a:r>
              <a:rPr lang="en-IN" dirty="0"/>
              <a:t>Random forest on top 10 non-invasive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059F-61A9-3249-65EE-BE825D69A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AA697-A574-1A9C-E936-177ED2FD2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83" y="1825625"/>
            <a:ext cx="7943047" cy="380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9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92EC-EFA5-1912-AAF4-E3CBBD9C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1F5D7-08E8-2B05-5B93-971A04CB8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Making buckets(one hot encoding) on some features playing vital role to predict the PCOS </a:t>
            </a:r>
          </a:p>
          <a:p>
            <a:r>
              <a:rPr lang="en-IN" dirty="0"/>
              <a:t>Model is not able to understand few features internally , so making bucket will help to model understand better</a:t>
            </a:r>
          </a:p>
          <a:p>
            <a:r>
              <a:rPr lang="en-IN" dirty="0"/>
              <a:t>Precision deteriorates on taking the important features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51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100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PCOS Prediction</vt:lpstr>
      <vt:lpstr>Random forest model on whole data set</vt:lpstr>
      <vt:lpstr>Random forest model with one hot encoding on ‘BMI’ </vt:lpstr>
      <vt:lpstr>One hot encoding on ’BMI ’,’BP _Systolic (mmHg)’, 'LH(mIU/mL)'  </vt:lpstr>
      <vt:lpstr>Random forest on top 15 features</vt:lpstr>
      <vt:lpstr>Random forest on top 10 non-invasive features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kumar Yadav</dc:creator>
  <cp:lastModifiedBy>pradeep kumar Yadav</cp:lastModifiedBy>
  <cp:revision>3</cp:revision>
  <dcterms:created xsi:type="dcterms:W3CDTF">2022-12-14T07:57:12Z</dcterms:created>
  <dcterms:modified xsi:type="dcterms:W3CDTF">2022-12-14T12:27:49Z</dcterms:modified>
</cp:coreProperties>
</file>